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4838700"/>
            <a:ext cx="14325600" cy="2603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lang="en-US" sz="4200" dirty="0" smtClean="0">
                <a:solidFill>
                  <a:srgbClr val="0000FF"/>
                </a:solidFill>
                <a:latin typeface="Calibri"/>
                <a:cs typeface="Calibri"/>
              </a:rPr>
              <a:t>MOHAMED ASIF I</a:t>
            </a:r>
            <a:endParaRPr lang="en-US" sz="4400" b="1" u="sng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lang="en-US" sz="4200" dirty="0">
                <a:latin typeface="Calibri"/>
                <a:cs typeface="Calibri"/>
              </a:rPr>
              <a:t> </a:t>
            </a: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24bca</a:t>
            </a:r>
            <a:r>
              <a:rPr lang="en-US"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106</a:t>
            </a: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lang="en-US"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FEAEAAFC822151E9B2E4A0C3FC47FAB9</a:t>
            </a:r>
          </a:p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lang="en-US"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: BCA Computer application</a:t>
            </a:r>
          </a:p>
          <a:p>
            <a:pPr marL="12700">
              <a:lnSpc>
                <a:spcPts val="5030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COLLEGE: Mohamed Sathak College of Arts and S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51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10" dirty="0"/>
              <a:t>SCREENSHOTS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spc="345" dirty="0"/>
              <a:t> </a:t>
            </a:r>
            <a:r>
              <a:rPr spc="-25" dirty="0"/>
              <a:t>Digital</a:t>
            </a:r>
            <a:r>
              <a:rPr spc="-490" dirty="0"/>
              <a:t> </a:t>
            </a:r>
            <a:r>
              <a:rPr spc="-10" dirty="0"/>
              <a:t>Portfolio</a:t>
            </a:r>
            <a:r>
              <a:rPr dirty="0"/>
              <a:t>	Website</a:t>
            </a:r>
            <a:r>
              <a:rPr spc="70" dirty="0"/>
              <a:t> </a:t>
            </a:r>
            <a:r>
              <a:rPr spc="-35" dirty="0"/>
              <a:t>provides</a:t>
            </a:r>
            <a:r>
              <a:rPr spc="-500" dirty="0"/>
              <a:t> 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and</a:t>
            </a:r>
            <a:r>
              <a:rPr spc="195" dirty="0"/>
              <a:t> 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45" dirty="0"/>
              <a:t>way</a:t>
            </a:r>
            <a:r>
              <a:rPr spc="-305" dirty="0"/>
              <a:t> </a:t>
            </a:r>
            <a:r>
              <a:rPr spc="-25" dirty="0"/>
              <a:t>to </a:t>
            </a:r>
            <a:r>
              <a:rPr dirty="0"/>
              <a:t>present</a:t>
            </a:r>
            <a:r>
              <a:rPr spc="-250" dirty="0"/>
              <a:t> </a:t>
            </a:r>
            <a:r>
              <a:rPr spc="-10" dirty="0"/>
              <a:t>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 </a:t>
            </a:r>
            <a:r>
              <a:rPr spc="-25" dirty="0"/>
              <a:t>and</a:t>
            </a:r>
          </a:p>
          <a:p>
            <a:pPr marL="12700">
              <a:lnSpc>
                <a:spcPts val="6035"/>
              </a:lnSpc>
            </a:pPr>
            <a:r>
              <a:rPr spc="-10" dirty="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spc="455" dirty="0"/>
              <a:t> 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40" dirty="0"/>
              <a:t>career</a:t>
            </a:r>
            <a:r>
              <a:rPr spc="-490" dirty="0"/>
              <a:t> 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55" dirty="0"/>
              <a:t>stron</a:t>
            </a:r>
            <a:r>
              <a:rPr spc="625" dirty="0"/>
              <a:t>g</a:t>
            </a:r>
            <a:r>
              <a:rPr spc="-55" dirty="0"/>
              <a:t>d</a:t>
            </a:r>
            <a:r>
              <a:rPr spc="-50" dirty="0"/>
              <a:t>igi</a:t>
            </a:r>
            <a:r>
              <a:rPr spc="-55" dirty="0"/>
              <a:t>ta</a:t>
            </a:r>
            <a:r>
              <a:rPr spc="-40" dirty="0"/>
              <a:t>l</a:t>
            </a:r>
            <a:r>
              <a:rPr spc="365" dirty="0"/>
              <a:t> 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85" dirty="0"/>
              <a:t> </a:t>
            </a:r>
            <a:r>
              <a:rPr spc="-10" dirty="0"/>
              <a:t>TITLE</a:t>
            </a:r>
          </a:p>
          <a:p>
            <a:pPr marL="12700">
              <a:lnSpc>
                <a:spcPts val="11200"/>
              </a:lnSpc>
            </a:pPr>
            <a:r>
              <a:rPr sz="10800" b="0" spc="1305" dirty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1270" dirty="0">
                <a:latin typeface="Times New Roman"/>
                <a:cs typeface="Times New Roman"/>
              </a:rPr>
              <a:t>PORTFOLI</a:t>
            </a:r>
            <a:r>
              <a:rPr sz="10800" spc="635" dirty="0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spc="-3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6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Portfolio 	</a:t>
            </a: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sz="4200" spc="3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35" dirty="0"/>
              <a:t> </a:t>
            </a:r>
            <a:r>
              <a:rPr spc="-1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 achievements,</a:t>
            </a:r>
            <a:r>
              <a:rPr sz="4200" spc="-114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sz="4800" spc="-25" dirty="0"/>
              <a:t>WHO</a:t>
            </a:r>
            <a:r>
              <a:rPr sz="4800" dirty="0"/>
              <a:t>	</a:t>
            </a:r>
            <a:r>
              <a:rPr sz="4800" spc="-25" dirty="0"/>
              <a:t>ARE</a:t>
            </a:r>
            <a:r>
              <a:rPr sz="4800" dirty="0"/>
              <a:t>	</a:t>
            </a:r>
            <a:r>
              <a:rPr sz="4800" spc="-25" dirty="0"/>
              <a:t>THE</a:t>
            </a:r>
            <a:r>
              <a:rPr sz="4800" dirty="0"/>
              <a:t>	</a:t>
            </a:r>
            <a:r>
              <a:rPr sz="4800" spc="-25" dirty="0"/>
              <a:t>END</a:t>
            </a:r>
            <a:r>
              <a:rPr sz="4800" dirty="0"/>
              <a:t>	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587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sz="5400" dirty="0"/>
              <a:t>TOOLS</a:t>
            </a:r>
            <a:r>
              <a:rPr sz="5400" spc="-155" dirty="0"/>
              <a:t> </a:t>
            </a:r>
            <a:r>
              <a:rPr sz="5400" dirty="0"/>
              <a:t>AND</a:t>
            </a:r>
            <a:r>
              <a:rPr sz="5400" spc="-150" dirty="0"/>
              <a:t> </a:t>
            </a:r>
            <a:r>
              <a:rPr sz="5400" spc="-10" dirty="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spc="-10" dirty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 </a:t>
            </a: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sz="6000" spc="-10" dirty="0"/>
              <a:t>POTFOLIO</a:t>
            </a:r>
            <a:r>
              <a:rPr sz="6000" dirty="0"/>
              <a:t>	</a:t>
            </a:r>
            <a:r>
              <a:rPr sz="6000" spc="-10" dirty="0"/>
              <a:t>DESIGN</a:t>
            </a:r>
            <a:r>
              <a:rPr sz="6000" dirty="0"/>
              <a:t>	</a:t>
            </a:r>
            <a:r>
              <a:rPr sz="6000" spc="-25" dirty="0"/>
              <a:t>AND</a:t>
            </a:r>
            <a:r>
              <a:rPr sz="6000" dirty="0"/>
              <a:t>	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clean,</a:t>
            </a:r>
            <a:r>
              <a:rPr sz="4800" spc="33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minimal,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30" dirty="0">
                <a:latin typeface="Calibri"/>
                <a:cs typeface="Calibri"/>
              </a:rPr>
              <a:t>layout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proper navigation.</a:t>
            </a:r>
            <a:r>
              <a:rPr sz="4800" spc="-18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sz="4800" dirty="0">
                <a:latin typeface="Calibri"/>
                <a:cs typeface="Calibri"/>
              </a:rPr>
              <a:t>Education,</a:t>
            </a:r>
            <a:r>
              <a:rPr sz="4800" spc="-24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-10" dirty="0">
                <a:latin typeface="Calibri"/>
                <a:cs typeface="Calibri"/>
              </a:rPr>
              <a:t>About, </a:t>
            </a:r>
            <a:r>
              <a:rPr sz="4800" spc="-20" dirty="0">
                <a:latin typeface="Calibri"/>
                <a:cs typeface="Calibri"/>
              </a:rPr>
              <a:t>Projects,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portfolio </a:t>
            </a:r>
            <a:r>
              <a:rPr sz="4800" dirty="0">
                <a:latin typeface="Calibri"/>
                <a:cs typeface="Calibri"/>
              </a:rPr>
              <a:t>desktop</a:t>
            </a:r>
            <a:r>
              <a:rPr sz="4800" spc="-19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sz="4800" dirty="0">
                <a:latin typeface="Calibri"/>
                <a:cs typeface="Calibri"/>
              </a:rPr>
              <a:t>is</a:t>
            </a:r>
            <a:r>
              <a:rPr sz="4800" spc="320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responsive</a:t>
            </a:r>
            <a:r>
              <a:rPr sz="4800" spc="-32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for </a:t>
            </a:r>
            <a:r>
              <a:rPr sz="4800" spc="-10" dirty="0">
                <a:latin typeface="Calibri"/>
                <a:cs typeface="Calibri"/>
              </a:rPr>
              <a:t>mobile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 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 </a:t>
            </a: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256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</vt:lpstr>
      <vt:lpstr>AGENDA</vt:lpstr>
      <vt:lpstr>PROBLEM STATEMENT</vt:lpstr>
      <vt:lpstr>PROJECT OVERVIEW</vt:lpstr>
      <vt:lpstr>WHO ARE THE END USERS?</vt:lpstr>
      <vt:lpstr>TOOLS AND TECHNIQUES Frontend: HTML, CSS, JavaScript, Bootstrap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(1).pptx_20250908_124656_0000.pptx</dc:title>
  <dc:creator>Vijay M</dc:creator>
  <cp:keywords>DAGypPhOJcU,BAEmKGy4la8,0</cp:keywords>
  <cp:lastModifiedBy>MSCAS</cp:lastModifiedBy>
  <cp:revision>4</cp:revision>
  <dcterms:created xsi:type="dcterms:W3CDTF">2025-09-11T07:35:54Z</dcterms:created>
  <dcterms:modified xsi:type="dcterms:W3CDTF">2025-09-24T06:13:36Z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