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8FF56-39A7-4B0E-A4B9-55CB99BBAC9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2C10-D54F-4827-9B21-A321214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97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0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83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3EA17F-4A19-4838-B6BC-9E0E8D25975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C04-E11F-89AE-BF5E-4173BF09E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36C3D-1AF2-17D6-929B-E5F7D0B8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Team 2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382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EEA8-3E33-3C7D-352F-579BBBBD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" y="0"/>
            <a:ext cx="3556245" cy="1211283"/>
          </a:xfrm>
        </p:spPr>
        <p:txBody>
          <a:bodyPr/>
          <a:lstStyle/>
          <a:p>
            <a:r>
              <a:rPr lang="en-US" dirty="0"/>
              <a:t>Where 4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42179D0E-7DBF-2A74-9383-2E59229D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88" y="1211283"/>
            <a:ext cx="7255823" cy="4839194"/>
          </a:xfrm>
        </p:spPr>
      </p:pic>
    </p:spTree>
    <p:extLst>
      <p:ext uri="{BB962C8B-B14F-4D97-AF65-F5344CB8AC3E}">
        <p14:creationId xmlns:p14="http://schemas.microsoft.com/office/powerpoint/2010/main" val="212242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B1E-D290-CF6D-D0C7-6577609C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5704" cy="819397"/>
          </a:xfrm>
        </p:spPr>
        <p:txBody>
          <a:bodyPr/>
          <a:lstStyle/>
          <a:p>
            <a:r>
              <a:rPr lang="en-US" dirty="0"/>
              <a:t>Where 5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17D43121-D3B1-17D5-BE4C-189DBA12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6" y="1309254"/>
            <a:ext cx="7011607" cy="4239491"/>
          </a:xfrm>
        </p:spPr>
      </p:pic>
    </p:spTree>
    <p:extLst>
      <p:ext uri="{BB962C8B-B14F-4D97-AF65-F5344CB8AC3E}">
        <p14:creationId xmlns:p14="http://schemas.microsoft.com/office/powerpoint/2010/main" val="36813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3F9C-5068-90F4-2945-6E951FF5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56312" cy="1045029"/>
          </a:xfrm>
        </p:spPr>
        <p:txBody>
          <a:bodyPr/>
          <a:lstStyle/>
          <a:p>
            <a:r>
              <a:rPr lang="en-US" dirty="0"/>
              <a:t>when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18ED889-1106-2AD7-6B18-5202F3053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0" y="1045029"/>
            <a:ext cx="8178139" cy="4785755"/>
          </a:xfrm>
        </p:spPr>
      </p:pic>
    </p:spTree>
    <p:extLst>
      <p:ext uri="{BB962C8B-B14F-4D97-AF65-F5344CB8AC3E}">
        <p14:creationId xmlns:p14="http://schemas.microsoft.com/office/powerpoint/2010/main" val="145153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94CA-511D-86CD-C133-BF26D392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91937" cy="1425037"/>
          </a:xfrm>
        </p:spPr>
        <p:txBody>
          <a:bodyPr/>
          <a:lstStyle/>
          <a:p>
            <a:r>
              <a:rPr lang="en-US" dirty="0"/>
              <a:t>When 2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99044175-15CD-9F47-3819-9BCFD93E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849085"/>
            <a:ext cx="7137070" cy="5159829"/>
          </a:xfrm>
        </p:spPr>
      </p:pic>
    </p:spTree>
    <p:extLst>
      <p:ext uri="{BB962C8B-B14F-4D97-AF65-F5344CB8AC3E}">
        <p14:creationId xmlns:p14="http://schemas.microsoft.com/office/powerpoint/2010/main" val="419443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7BD8-CF8F-5760-BC13-F59E8281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1" y="1"/>
            <a:ext cx="2865113" cy="1306286"/>
          </a:xfrm>
        </p:spPr>
        <p:txBody>
          <a:bodyPr/>
          <a:lstStyle/>
          <a:p>
            <a:r>
              <a:rPr lang="en-US" dirty="0"/>
              <a:t>When 4</a:t>
            </a:r>
          </a:p>
        </p:txBody>
      </p:sp>
      <p:pic>
        <p:nvPicPr>
          <p:cNvPr id="9" name="Content Placeholder 8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A5AD0F68-7366-A983-FB54-D2A4A535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42" y="997528"/>
            <a:ext cx="7684915" cy="3811979"/>
          </a:xfrm>
        </p:spPr>
      </p:pic>
    </p:spTree>
    <p:extLst>
      <p:ext uri="{BB962C8B-B14F-4D97-AF65-F5344CB8AC3E}">
        <p14:creationId xmlns:p14="http://schemas.microsoft.com/office/powerpoint/2010/main" val="334937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F6B-79CF-7EFC-49B7-BBD97B18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850078" cy="973776"/>
          </a:xfrm>
        </p:spPr>
        <p:txBody>
          <a:bodyPr/>
          <a:lstStyle/>
          <a:p>
            <a:r>
              <a:rPr lang="en-US" dirty="0"/>
              <a:t>When 5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4101A7DD-62E0-67D4-9275-C5785B2C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2" y="1350818"/>
            <a:ext cx="7279574" cy="4156364"/>
          </a:xfrm>
        </p:spPr>
      </p:pic>
    </p:spTree>
    <p:extLst>
      <p:ext uri="{BB962C8B-B14F-4D97-AF65-F5344CB8AC3E}">
        <p14:creationId xmlns:p14="http://schemas.microsoft.com/office/powerpoint/2010/main" val="164642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1E7-68B7-1505-091D-046ABD43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303813" cy="676893"/>
          </a:xfrm>
        </p:spPr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08744-8B65-03AF-9C33-2ACD9664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01" y="967839"/>
            <a:ext cx="8439397" cy="4922321"/>
          </a:xfrm>
        </p:spPr>
      </p:pic>
    </p:spTree>
    <p:extLst>
      <p:ext uri="{BB962C8B-B14F-4D97-AF65-F5344CB8AC3E}">
        <p14:creationId xmlns:p14="http://schemas.microsoft.com/office/powerpoint/2010/main" val="94671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F01-CA4C-6E71-8A67-F169DE9D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30088" cy="771896"/>
          </a:xfrm>
        </p:spPr>
        <p:txBody>
          <a:bodyPr/>
          <a:lstStyle/>
          <a:p>
            <a:r>
              <a:rPr lang="en-US" dirty="0"/>
              <a:t>What 2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7652078-899B-ACB4-2EC0-9019ADF8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4" y="1243940"/>
            <a:ext cx="6673933" cy="4370119"/>
          </a:xfrm>
        </p:spPr>
      </p:pic>
    </p:spTree>
    <p:extLst>
      <p:ext uri="{BB962C8B-B14F-4D97-AF65-F5344CB8AC3E}">
        <p14:creationId xmlns:p14="http://schemas.microsoft.com/office/powerpoint/2010/main" val="357502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4C9-C4BA-85DE-614C-A646247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864426" cy="1341912"/>
          </a:xfrm>
        </p:spPr>
        <p:txBody>
          <a:bodyPr/>
          <a:lstStyle/>
          <a:p>
            <a:r>
              <a:rPr lang="en-US" dirty="0"/>
              <a:t>What 3</a:t>
            </a:r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BA95BA68-9762-5E04-07A2-A1069A2C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71" y="1068779"/>
            <a:ext cx="6871257" cy="4619502"/>
          </a:xfrm>
        </p:spPr>
      </p:pic>
    </p:spTree>
    <p:extLst>
      <p:ext uri="{BB962C8B-B14F-4D97-AF65-F5344CB8AC3E}">
        <p14:creationId xmlns:p14="http://schemas.microsoft.com/office/powerpoint/2010/main" val="227233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6B5-5DFF-AED3-D38A-B05D2E2A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86296" cy="819397"/>
          </a:xfrm>
        </p:spPr>
        <p:txBody>
          <a:bodyPr/>
          <a:lstStyle/>
          <a:p>
            <a:r>
              <a:rPr lang="en-US" dirty="0"/>
              <a:t>who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F23B099-8A13-C2EE-583E-AF43EFFD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01" y="1056904"/>
            <a:ext cx="6863938" cy="4595751"/>
          </a:xfrm>
        </p:spPr>
      </p:pic>
    </p:spTree>
    <p:extLst>
      <p:ext uri="{BB962C8B-B14F-4D97-AF65-F5344CB8AC3E}">
        <p14:creationId xmlns:p14="http://schemas.microsoft.com/office/powerpoint/2010/main" val="229768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6EBD-CB90-9B11-01FD-C26391F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607626" cy="1312223"/>
          </a:xfrm>
        </p:spPr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B42B-3D45-2A95-4FE0-52F8ED5F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19" y="1312224"/>
            <a:ext cx="6875812" cy="5147954"/>
          </a:xfrm>
        </p:spPr>
        <p:txBody>
          <a:bodyPr/>
          <a:lstStyle/>
          <a:p>
            <a:pPr marL="0" indent="0">
              <a:buClr>
                <a:prstClr val="white"/>
              </a:buClr>
              <a:buNone/>
              <a:defRPr/>
            </a:pPr>
            <a:r>
              <a:rPr lang="en-US" dirty="0"/>
              <a:t>5 Tables : 4 Diminutions Table </a:t>
            </a:r>
            <a:r>
              <a:rPr lang="en-US" sz="1600" dirty="0"/>
              <a:t>Dim City _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Dim Customer _</a:t>
            </a:r>
            <a:r>
              <a:rPr lang="en-US" sz="1600" dirty="0"/>
              <a:t>Dim Date &amp; Dim Employee</a:t>
            </a:r>
          </a:p>
          <a:p>
            <a:pPr marL="0" indent="0">
              <a:buNone/>
            </a:pPr>
            <a:r>
              <a:rPr lang="en-US" dirty="0"/>
              <a:t>And 1Fackt Table</a:t>
            </a:r>
          </a:p>
          <a:p>
            <a:pPr marL="0" indent="0">
              <a:buNone/>
            </a:pPr>
            <a:r>
              <a:rPr lang="en-US" sz="1800" dirty="0"/>
              <a:t>                           Fact Sale</a:t>
            </a:r>
          </a:p>
          <a:p>
            <a:pPr marL="0" indent="0">
              <a:buClr>
                <a:prstClr val="white"/>
              </a:buClr>
              <a:buNone/>
              <a:defRPr/>
            </a:pPr>
            <a:endParaRPr lang="en-US" sz="1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C34164-DE5B-B036-495A-200C8508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7" y="2112830"/>
            <a:ext cx="2315688" cy="26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6AF3-F955-E7C3-02B8-47C828D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436914" cy="843148"/>
          </a:xfrm>
        </p:spPr>
        <p:txBody>
          <a:bodyPr/>
          <a:lstStyle/>
          <a:p>
            <a:r>
              <a:rPr lang="en-US" dirty="0"/>
              <a:t>tax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1B664D-6878-E607-096D-D92D409D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83" y="819150"/>
            <a:ext cx="7161213" cy="5332268"/>
          </a:xfrm>
        </p:spPr>
      </p:pic>
    </p:spTree>
    <p:extLst>
      <p:ext uri="{BB962C8B-B14F-4D97-AF65-F5344CB8AC3E}">
        <p14:creationId xmlns:p14="http://schemas.microsoft.com/office/powerpoint/2010/main" val="147701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BBD3-20DC-AEC9-9D06-B99EFB3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dashboard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9D87ED-73E9-BB24-229A-7E4393A5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723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B944-A53A-7857-24FD-C15DBACE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738256" cy="685800"/>
          </a:xfrm>
        </p:spPr>
        <p:txBody>
          <a:bodyPr/>
          <a:lstStyle/>
          <a:p>
            <a:r>
              <a:rPr lang="en-US" dirty="0"/>
              <a:t>Our dashboard 2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6EA674-FAE7-576E-96F1-5DC0B0B0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738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DF2A-D953-7920-8782-40EBDC7D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12623" cy="1413163"/>
          </a:xfrm>
        </p:spPr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CA7-F32C-7925-78C4-D09E77B6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5" y="1413163"/>
            <a:ext cx="4239490" cy="2921331"/>
          </a:xfrm>
        </p:spPr>
        <p:txBody>
          <a:bodyPr>
            <a:normAutofit/>
          </a:bodyPr>
          <a:lstStyle/>
          <a:p>
            <a:r>
              <a:rPr lang="en-US" dirty="0"/>
              <a:t>How much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Revenue &amp;</a:t>
            </a:r>
            <a:r>
              <a:rPr lang="en-US" dirty="0"/>
              <a:t>Profit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Where We Sale And When </a:t>
            </a:r>
          </a:p>
          <a:p>
            <a:r>
              <a:rPr lang="en-US" dirty="0"/>
              <a:t>What Product We Sale </a:t>
            </a:r>
          </a:p>
          <a:p>
            <a:r>
              <a:rPr lang="en-US" dirty="0"/>
              <a:t>  Who Sales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45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AE35-AD1A-F75D-550D-CED8259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00156" cy="1531917"/>
          </a:xfrm>
        </p:spPr>
        <p:txBody>
          <a:bodyPr/>
          <a:lstStyle/>
          <a:p>
            <a:r>
              <a:rPr lang="en-US" dirty="0"/>
              <a:t>The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A101-8BD5-DC47-DA43-67638266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4" y="985653"/>
            <a:ext cx="5458693" cy="5296394"/>
          </a:xfrm>
        </p:spPr>
        <p:txBody>
          <a:bodyPr/>
          <a:lstStyle/>
          <a:p>
            <a:r>
              <a:rPr lang="en-US" dirty="0"/>
              <a:t>We Used Cleaning Process That’s Focused On Our Goals in The Approach We Have Chosen </a:t>
            </a:r>
          </a:p>
          <a:p>
            <a:r>
              <a:rPr lang="en-US" dirty="0"/>
              <a:t>Our Steps Were Simple And Effective Such As</a:t>
            </a:r>
          </a:p>
          <a:p>
            <a:r>
              <a:rPr lang="en-US" dirty="0"/>
              <a:t> Promted Headers</a:t>
            </a:r>
          </a:p>
          <a:p>
            <a:r>
              <a:rPr lang="en-US" dirty="0"/>
              <a:t>Changed Type</a:t>
            </a:r>
          </a:p>
          <a:p>
            <a:r>
              <a:rPr lang="en-US" dirty="0"/>
              <a:t>Removed First Row In Customer Dim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DF02-6BE3-80BD-3D08-418DC3F9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880758" cy="1318160"/>
          </a:xfrm>
        </p:spPr>
        <p:txBody>
          <a:bodyPr/>
          <a:lstStyle/>
          <a:p>
            <a:r>
              <a:rPr lang="en-US" dirty="0"/>
              <a:t>Molding data </a:t>
            </a:r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9907D7B-06B9-AC57-C0BE-348D23FA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87" y="1318161"/>
            <a:ext cx="6679184" cy="5225143"/>
          </a:xfrm>
        </p:spPr>
      </p:pic>
    </p:spTree>
    <p:extLst>
      <p:ext uri="{BB962C8B-B14F-4D97-AF65-F5344CB8AC3E}">
        <p14:creationId xmlns:p14="http://schemas.microsoft.com/office/powerpoint/2010/main" val="30876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481-5E7D-7AA7-E0A7-948FCC04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80114" cy="1425039"/>
          </a:xfrm>
        </p:spPr>
        <p:txBody>
          <a:bodyPr/>
          <a:lstStyle/>
          <a:p>
            <a:r>
              <a:rPr lang="en-US" dirty="0"/>
              <a:t>Dax measures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9651-9240-7AB5-6982-7F7ACF5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31" y="1104404"/>
            <a:ext cx="8078582" cy="5510152"/>
          </a:xfrm>
        </p:spPr>
        <p:txBody>
          <a:bodyPr/>
          <a:lstStyle/>
          <a:p>
            <a:r>
              <a:rPr lang="en-US" dirty="0"/>
              <a:t>Our Table Of Measure Contains The Necessary Items For Examples </a:t>
            </a:r>
          </a:p>
          <a:p>
            <a:r>
              <a:rPr lang="en-US" dirty="0"/>
              <a:t>Total Quantity , Revenue And Profit</a:t>
            </a:r>
          </a:p>
          <a:p>
            <a:r>
              <a:rPr lang="en-US" dirty="0"/>
              <a:t>Top 10 Revenue Products , cites And Employee</a:t>
            </a:r>
          </a:p>
          <a:p>
            <a:r>
              <a:rPr lang="en-US" dirty="0"/>
              <a:t>Top 10 Profit Products , cites And Employee</a:t>
            </a:r>
          </a:p>
          <a:p>
            <a:r>
              <a:rPr lang="en-US" dirty="0"/>
              <a:t>Rank Products By Revenue And Profit</a:t>
            </a:r>
          </a:p>
          <a:p>
            <a:r>
              <a:rPr lang="en-US" dirty="0"/>
              <a:t>Quantity Percentage For Time And Place </a:t>
            </a:r>
          </a:p>
        </p:txBody>
      </p:sp>
    </p:spTree>
    <p:extLst>
      <p:ext uri="{BB962C8B-B14F-4D97-AF65-F5344CB8AC3E}">
        <p14:creationId xmlns:p14="http://schemas.microsoft.com/office/powerpoint/2010/main" val="31966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CA01-0FF5-E47C-AA2E-9EF47AE7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256312" cy="1187532"/>
          </a:xfrm>
        </p:spPr>
        <p:txBody>
          <a:bodyPr>
            <a:normAutofit fontScale="90000"/>
          </a:bodyPr>
          <a:lstStyle/>
          <a:p>
            <a:r>
              <a:rPr lang="en-US" dirty="0"/>
              <a:t>Where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888F7AE-EF93-F0B3-E171-E20E6254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0" y="982682"/>
            <a:ext cx="8075220" cy="48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A3BA-3E22-F36C-5070-38923065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529444" cy="1015340"/>
          </a:xfrm>
        </p:spPr>
        <p:txBody>
          <a:bodyPr/>
          <a:lstStyle/>
          <a:p>
            <a:r>
              <a:rPr lang="en-US" dirty="0"/>
              <a:t>Where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1DF72-4016-2239-17BB-D5DB3987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67" y="1015341"/>
            <a:ext cx="7861465" cy="5029199"/>
          </a:xfrm>
        </p:spPr>
      </p:pic>
    </p:spTree>
    <p:extLst>
      <p:ext uri="{BB962C8B-B14F-4D97-AF65-F5344CB8AC3E}">
        <p14:creationId xmlns:p14="http://schemas.microsoft.com/office/powerpoint/2010/main" val="227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8BA-C3E4-4CD6-FE3D-22580619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01340" cy="1140031"/>
          </a:xfrm>
        </p:spPr>
        <p:txBody>
          <a:bodyPr/>
          <a:lstStyle/>
          <a:p>
            <a:r>
              <a:rPr lang="en-US" dirty="0"/>
              <a:t>Where 3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54A1965-77F0-AEB0-7154-29DC73AF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0" y="1053935"/>
            <a:ext cx="8431480" cy="4750130"/>
          </a:xfrm>
        </p:spPr>
      </p:pic>
    </p:spTree>
    <p:extLst>
      <p:ext uri="{BB962C8B-B14F-4D97-AF65-F5344CB8AC3E}">
        <p14:creationId xmlns:p14="http://schemas.microsoft.com/office/powerpoint/2010/main" val="1836280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581</TotalTime>
  <Words>166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Century Gothic</vt:lpstr>
      <vt:lpstr>Wingdings 3</vt:lpstr>
      <vt:lpstr>Slice</vt:lpstr>
      <vt:lpstr>Wide World Importers </vt:lpstr>
      <vt:lpstr>About data</vt:lpstr>
      <vt:lpstr>The approach</vt:lpstr>
      <vt:lpstr>The cleaning process</vt:lpstr>
      <vt:lpstr>Molding data </vt:lpstr>
      <vt:lpstr>Dax measures </vt:lpstr>
      <vt:lpstr>Where </vt:lpstr>
      <vt:lpstr>Where 2</vt:lpstr>
      <vt:lpstr>Where 3</vt:lpstr>
      <vt:lpstr>Where 4</vt:lpstr>
      <vt:lpstr>Where 5</vt:lpstr>
      <vt:lpstr>when</vt:lpstr>
      <vt:lpstr>When 2</vt:lpstr>
      <vt:lpstr>When 4</vt:lpstr>
      <vt:lpstr>When 5</vt:lpstr>
      <vt:lpstr>what</vt:lpstr>
      <vt:lpstr>What 2</vt:lpstr>
      <vt:lpstr>What 3</vt:lpstr>
      <vt:lpstr>who</vt:lpstr>
      <vt:lpstr>tax</vt:lpstr>
      <vt:lpstr>Our dashboard</vt:lpstr>
      <vt:lpstr>Our dashboard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hasan</dc:creator>
  <cp:lastModifiedBy>mohamed hasan</cp:lastModifiedBy>
  <cp:revision>27</cp:revision>
  <dcterms:created xsi:type="dcterms:W3CDTF">2025-09-09T09:37:25Z</dcterms:created>
  <dcterms:modified xsi:type="dcterms:W3CDTF">2025-09-13T20:04:44Z</dcterms:modified>
</cp:coreProperties>
</file>