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8FF56-39A7-4B0E-A4B9-55CB99BBAC9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2C10-D54F-4827-9B21-A32121411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9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4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8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1972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0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831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40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6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8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5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3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3EA17F-4A19-4838-B6BC-9E0E8D25975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C9D5E5-D790-4F6A-A024-CEC13EDBD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6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C04-E11F-89AE-BF5E-4173BF09E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Wide World Importers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36C3D-1AF2-17D6-929B-E5F7D0B84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in Power BI</a:t>
            </a:r>
          </a:p>
          <a:p>
            <a:r>
              <a:rPr lang="en-US" dirty="0"/>
              <a:t>By Group 2</a:t>
            </a:r>
          </a:p>
        </p:txBody>
      </p:sp>
    </p:spTree>
    <p:extLst>
      <p:ext uri="{BB962C8B-B14F-4D97-AF65-F5344CB8AC3E}">
        <p14:creationId xmlns:p14="http://schemas.microsoft.com/office/powerpoint/2010/main" val="9382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EEA8-3E33-3C7D-352F-579BBBBD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4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42179D0E-7DBF-2A74-9383-2E59229D0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5648" cy="6857999"/>
          </a:xfrm>
        </p:spPr>
      </p:pic>
    </p:spTree>
    <p:extLst>
      <p:ext uri="{BB962C8B-B14F-4D97-AF65-F5344CB8AC3E}">
        <p14:creationId xmlns:p14="http://schemas.microsoft.com/office/powerpoint/2010/main" val="212242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1B1E-D290-CF6D-D0C7-6577609C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5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17D43121-D3B1-17D5-BE4C-189DBA12D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9248" cy="6857999"/>
          </a:xfrm>
        </p:spPr>
      </p:pic>
    </p:spTree>
    <p:extLst>
      <p:ext uri="{BB962C8B-B14F-4D97-AF65-F5344CB8AC3E}">
        <p14:creationId xmlns:p14="http://schemas.microsoft.com/office/powerpoint/2010/main" val="368139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3F9C-5068-90F4-2945-6E951FF5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18ED889-1106-2AD7-6B18-5202F3053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45153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94CA-511D-86CD-C133-BF26D392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2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99044175-15CD-9F47-3819-9BCFD93E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" y="0"/>
            <a:ext cx="12174569" cy="6858000"/>
          </a:xfrm>
        </p:spPr>
      </p:pic>
    </p:spTree>
    <p:extLst>
      <p:ext uri="{BB962C8B-B14F-4D97-AF65-F5344CB8AC3E}">
        <p14:creationId xmlns:p14="http://schemas.microsoft.com/office/powerpoint/2010/main" val="419443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E597-3573-EB55-2A68-B7AACB0E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E216F-8867-837A-591D-4E69C53A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1527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7BD8-CF8F-5760-BC13-F59E8281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4</a:t>
            </a:r>
          </a:p>
        </p:txBody>
      </p:sp>
      <p:pic>
        <p:nvPicPr>
          <p:cNvPr id="9" name="Content Placeholder 8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A5AD0F68-7366-A983-FB54-D2A4A535B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1409" cy="6857999"/>
          </a:xfrm>
        </p:spPr>
      </p:pic>
    </p:spTree>
    <p:extLst>
      <p:ext uri="{BB962C8B-B14F-4D97-AF65-F5344CB8AC3E}">
        <p14:creationId xmlns:p14="http://schemas.microsoft.com/office/powerpoint/2010/main" val="334937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F6B-79CF-7EFC-49B7-BBD97B18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5</a:t>
            </a:r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4101A7DD-62E0-67D4-9275-C5785B2CC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0003" cy="6858000"/>
          </a:xfrm>
        </p:spPr>
      </p:pic>
    </p:spTree>
    <p:extLst>
      <p:ext uri="{BB962C8B-B14F-4D97-AF65-F5344CB8AC3E}">
        <p14:creationId xmlns:p14="http://schemas.microsoft.com/office/powerpoint/2010/main" val="164642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0B1E7-68B7-1505-091D-046ABD4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08744-8B65-03AF-9C33-2ACD9664E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94671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8F01-CA4C-6E71-8A67-F169DE9D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2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7652078-899B-ACB4-2EC0-9019ADF8B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57502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34C9-C4BA-85DE-614C-A646247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what3</a:t>
            </a:r>
          </a:p>
        </p:txBody>
      </p:sp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BA95BA68-9762-5E04-07A2-A1069A2C0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233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F6EBD-CB90-9B11-01FD-C26391FF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607626" cy="1312223"/>
          </a:xfrm>
        </p:spPr>
        <p:txBody>
          <a:bodyPr/>
          <a:lstStyle/>
          <a:p>
            <a:r>
              <a:rPr lang="en-US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B42B-3D45-2A95-4FE0-52F8ED5F3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465" y="285009"/>
            <a:ext cx="5165765" cy="52607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 Tables</a:t>
            </a:r>
          </a:p>
          <a:p>
            <a:pPr marL="0" indent="0">
              <a:buNone/>
            </a:pPr>
            <a:r>
              <a:rPr lang="en-US" dirty="0"/>
              <a:t>4 Diminutions Table</a:t>
            </a:r>
          </a:p>
          <a:p>
            <a:pPr marL="0" indent="0">
              <a:buNone/>
            </a:pPr>
            <a:r>
              <a:rPr lang="en-US" sz="1600" dirty="0"/>
              <a:t>                         Dim City</a:t>
            </a:r>
          </a:p>
          <a:p>
            <a:pPr marL="0" indent="0">
              <a:buNone/>
            </a:pPr>
            <a:r>
              <a:rPr lang="en-US" sz="1600" dirty="0"/>
              <a:t>                         Dim Customer</a:t>
            </a:r>
          </a:p>
          <a:p>
            <a:pPr marL="0" indent="0">
              <a:buNone/>
            </a:pPr>
            <a:r>
              <a:rPr lang="en-US" sz="1600" dirty="0"/>
              <a:t>                         Dim Date</a:t>
            </a:r>
          </a:p>
          <a:p>
            <a:pPr marL="0" indent="0">
              <a:buNone/>
            </a:pPr>
            <a:r>
              <a:rPr lang="en-US" sz="1600" dirty="0"/>
              <a:t>                         Dim Employee</a:t>
            </a:r>
          </a:p>
          <a:p>
            <a:pPr marL="0" indent="0">
              <a:buNone/>
            </a:pPr>
            <a:r>
              <a:rPr lang="en-US" dirty="0"/>
              <a:t>And 1Fackt Table</a:t>
            </a:r>
          </a:p>
          <a:p>
            <a:pPr marL="0" indent="0">
              <a:buNone/>
            </a:pPr>
            <a:r>
              <a:rPr lang="en-US" sz="1600" dirty="0"/>
              <a:t>                           Fact Sale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C34164-DE5B-B036-495A-200C85086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65" y="1395350"/>
            <a:ext cx="142894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39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6B5-5DFF-AED3-D38A-B05D2E2A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F23B099-8A13-C2EE-583E-AF43EFFDB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29768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BBD3-20DC-AEC9-9D06-B99EFB39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dashboard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9D87ED-73E9-BB24-229A-7E4393A57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723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B944-A53A-7857-24FD-C15DBACE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dashboard 2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33C627-7295-57DE-684B-D1B351094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7386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DF2A-D953-7920-8782-40EBDC7D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12623" cy="1413163"/>
          </a:xfrm>
        </p:spPr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5CA7-F32C-7925-78C4-D09E77B6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990" y="1579417"/>
            <a:ext cx="4512622" cy="4975761"/>
          </a:xfrm>
        </p:spPr>
        <p:txBody>
          <a:bodyPr>
            <a:normAutofit/>
          </a:bodyPr>
          <a:lstStyle/>
          <a:p>
            <a:r>
              <a:rPr lang="en-US" dirty="0"/>
              <a:t>How much</a:t>
            </a:r>
          </a:p>
          <a:p>
            <a:r>
              <a:rPr lang="en-US" dirty="0"/>
              <a:t>                    Revenue</a:t>
            </a:r>
          </a:p>
          <a:p>
            <a:r>
              <a:rPr lang="en-US" dirty="0"/>
              <a:t>                     Profit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When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Who </a:t>
            </a:r>
          </a:p>
          <a:p>
            <a:r>
              <a:rPr lang="en-US" dirty="0"/>
              <a:t>            Buy</a:t>
            </a:r>
          </a:p>
          <a:p>
            <a:r>
              <a:rPr lang="en-US" dirty="0"/>
              <a:t>             Sales</a:t>
            </a:r>
          </a:p>
          <a:p>
            <a:r>
              <a:rPr lang="en-US" dirty="0"/>
              <a:t>Why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56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AE35-AD1A-F75D-550D-CED82598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00156" cy="1531917"/>
          </a:xfrm>
        </p:spPr>
        <p:txBody>
          <a:bodyPr/>
          <a:lstStyle/>
          <a:p>
            <a:r>
              <a:rPr lang="en-US" dirty="0"/>
              <a:t>The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A101-8BD5-DC47-DA43-67638266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1964" y="985653"/>
            <a:ext cx="5458693" cy="5296394"/>
          </a:xfrm>
        </p:spPr>
        <p:txBody>
          <a:bodyPr/>
          <a:lstStyle/>
          <a:p>
            <a:r>
              <a:rPr lang="en-US" dirty="0"/>
              <a:t>We Used Cleaning Process That’s Focused On Our Goals in The Approach We Have Chosen </a:t>
            </a:r>
          </a:p>
          <a:p>
            <a:r>
              <a:rPr lang="en-US" dirty="0"/>
              <a:t>Our Steps Were Simple And Effective Such As</a:t>
            </a:r>
          </a:p>
          <a:p>
            <a:r>
              <a:rPr lang="en-US" dirty="0"/>
              <a:t> Promted Headers</a:t>
            </a:r>
          </a:p>
          <a:p>
            <a:r>
              <a:rPr lang="en-US" dirty="0"/>
              <a:t>Changed Type</a:t>
            </a:r>
          </a:p>
          <a:p>
            <a:r>
              <a:rPr lang="en-US" dirty="0"/>
              <a:t>Removed First Row In Customer Dim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2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DF02-6BE3-80BD-3D08-418DC3F9F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880758" cy="1318160"/>
          </a:xfrm>
        </p:spPr>
        <p:txBody>
          <a:bodyPr/>
          <a:lstStyle/>
          <a:p>
            <a:r>
              <a:rPr lang="en-US" dirty="0"/>
              <a:t>Molding data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B09BF1-D5C4-DE84-359A-325695C5F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42" y="1116282"/>
            <a:ext cx="8146472" cy="5450773"/>
          </a:xfrm>
        </p:spPr>
      </p:pic>
    </p:spTree>
    <p:extLst>
      <p:ext uri="{BB962C8B-B14F-4D97-AF65-F5344CB8AC3E}">
        <p14:creationId xmlns:p14="http://schemas.microsoft.com/office/powerpoint/2010/main" val="308769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C481-5E7D-7AA7-E0A7-948FCC04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80114" cy="1425039"/>
          </a:xfrm>
        </p:spPr>
        <p:txBody>
          <a:bodyPr/>
          <a:lstStyle/>
          <a:p>
            <a:r>
              <a:rPr lang="en-US" dirty="0"/>
              <a:t>Dax measures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9651-9240-7AB5-6982-7F7ACF5D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31" y="1104404"/>
            <a:ext cx="8078582" cy="5510152"/>
          </a:xfrm>
        </p:spPr>
        <p:txBody>
          <a:bodyPr/>
          <a:lstStyle/>
          <a:p>
            <a:r>
              <a:rPr lang="en-US" dirty="0"/>
              <a:t>Our Table Of Measure Contains The Necessary Items For Examples </a:t>
            </a:r>
          </a:p>
          <a:p>
            <a:r>
              <a:rPr lang="en-US" dirty="0"/>
              <a:t>Total Quantity , Revenue And Profit</a:t>
            </a:r>
          </a:p>
          <a:p>
            <a:r>
              <a:rPr lang="en-US" dirty="0"/>
              <a:t>Top 10 Revenue Products , cites And Employee</a:t>
            </a:r>
          </a:p>
          <a:p>
            <a:r>
              <a:rPr lang="en-US" dirty="0"/>
              <a:t>Top 10 Profit Products , cites And Employee</a:t>
            </a:r>
          </a:p>
          <a:p>
            <a:r>
              <a:rPr lang="en-US" dirty="0"/>
              <a:t>Rank Products By Revenue And Profit</a:t>
            </a:r>
          </a:p>
          <a:p>
            <a:r>
              <a:rPr lang="en-US" dirty="0"/>
              <a:t>Quantity Percentage For Time And Place </a:t>
            </a:r>
          </a:p>
        </p:txBody>
      </p:sp>
    </p:spTree>
    <p:extLst>
      <p:ext uri="{BB962C8B-B14F-4D97-AF65-F5344CB8AC3E}">
        <p14:creationId xmlns:p14="http://schemas.microsoft.com/office/powerpoint/2010/main" val="319666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CA01-0FF5-E47C-AA2E-9EF47AE7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256312" cy="1187532"/>
          </a:xfrm>
        </p:spPr>
        <p:txBody>
          <a:bodyPr>
            <a:normAutofit fontScale="90000"/>
          </a:bodyPr>
          <a:lstStyle/>
          <a:p>
            <a:r>
              <a:rPr lang="en-US" dirty="0"/>
              <a:t>Where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888F7AE-EF93-F0B3-E171-E20E6254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A3BA-3E22-F36C-5070-38923065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31DF72-4016-2239-17BB-D5DB39874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18BA-C3E4-4CD6-FE3D-22580619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3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54A1965-77F0-AEB0-7154-29DC73AF5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62807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490</TotalTime>
  <Words>168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Century Gothic</vt:lpstr>
      <vt:lpstr>Wingdings 3</vt:lpstr>
      <vt:lpstr>Slice</vt:lpstr>
      <vt:lpstr>Wide World Importers </vt:lpstr>
      <vt:lpstr>About data</vt:lpstr>
      <vt:lpstr>The approach</vt:lpstr>
      <vt:lpstr>The cleaning process</vt:lpstr>
      <vt:lpstr>Molding data </vt:lpstr>
      <vt:lpstr>Dax measures </vt:lpstr>
      <vt:lpstr>Where </vt:lpstr>
      <vt:lpstr>Where 2</vt:lpstr>
      <vt:lpstr>Where 3</vt:lpstr>
      <vt:lpstr>Where 4</vt:lpstr>
      <vt:lpstr>Where 5</vt:lpstr>
      <vt:lpstr>when</vt:lpstr>
      <vt:lpstr>When 2</vt:lpstr>
      <vt:lpstr>When 3</vt:lpstr>
      <vt:lpstr>When 4</vt:lpstr>
      <vt:lpstr>When 5</vt:lpstr>
      <vt:lpstr>what</vt:lpstr>
      <vt:lpstr>What 2</vt:lpstr>
      <vt:lpstr>what3</vt:lpstr>
      <vt:lpstr>who</vt:lpstr>
      <vt:lpstr>Our dashboard</vt:lpstr>
      <vt:lpstr>Our dashboard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hasan</dc:creator>
  <cp:lastModifiedBy>mohamed hasan</cp:lastModifiedBy>
  <cp:revision>22</cp:revision>
  <dcterms:created xsi:type="dcterms:W3CDTF">2025-09-09T09:37:25Z</dcterms:created>
  <dcterms:modified xsi:type="dcterms:W3CDTF">2025-09-11T11:51:27Z</dcterms:modified>
</cp:coreProperties>
</file>