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0F7FA"/>
    <a:srgbClr val="CCCCCC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0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2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5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9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F0C3-9DB3-444F-97C1-F88339E0BFE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092B-5D6C-4C77-B180-79FF9945F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folio-tgs5.onrender.com/" TargetMode="External"/><Relationship Id="rId2" Type="http://schemas.openxmlformats.org/officeDocument/2006/relationships/hyperlink" Target="https://github.com/mohmedpatel7/Portfoli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33"/>
                </a:solidFill>
              </a:rPr>
              <a:t>Web Development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Task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56113" y="4140200"/>
            <a:ext cx="4146998" cy="24151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By: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3333"/>
                </a:solidFill>
              </a:rPr>
              <a:t>Mohmed I Patel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Domain: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3333"/>
                </a:solidFill>
              </a:rPr>
              <a:t>Web Development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Batch: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3333"/>
                </a:solidFill>
              </a:rPr>
              <a:t>Jan 1</a:t>
            </a:r>
            <a:r>
              <a:rPr lang="en-US" b="1" baseline="30000" dirty="0" smtClean="0">
                <a:solidFill>
                  <a:srgbClr val="333333"/>
                </a:solidFill>
              </a:rPr>
              <a:t>st</a:t>
            </a:r>
            <a:r>
              <a:rPr lang="en-US" b="1" dirty="0" smtClean="0">
                <a:solidFill>
                  <a:srgbClr val="333333"/>
                </a:solidFill>
              </a:rPr>
              <a:t> 2025-31</a:t>
            </a:r>
            <a:r>
              <a:rPr lang="en-US" b="1" baseline="30000" dirty="0" smtClean="0">
                <a:solidFill>
                  <a:srgbClr val="333333"/>
                </a:solidFill>
              </a:rPr>
              <a:t>st</a:t>
            </a:r>
            <a:r>
              <a:rPr lang="en-US" b="1" dirty="0" smtClean="0">
                <a:solidFill>
                  <a:srgbClr val="333333"/>
                </a:solidFill>
              </a:rPr>
              <a:t> jan2025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Company: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3333"/>
                </a:solidFill>
              </a:rPr>
              <a:t>ShadowFox</a:t>
            </a:r>
          </a:p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Gihub: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Click here for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github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 repo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Demo: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Click here for live demo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7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Index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67611"/>
              </p:ext>
            </p:extLst>
          </p:nvPr>
        </p:nvGraphicFramePr>
        <p:xfrm>
          <a:off x="838200" y="1825623"/>
          <a:ext cx="10744200" cy="256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  <a:gridCol w="3581400"/>
              </a:tblGrid>
              <a:tr h="642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Sir </a:t>
                      </a:r>
                      <a:r>
                        <a:rPr lang="en-US" dirty="0" smtClean="0"/>
                        <a:t>no.</a:t>
                      </a:r>
                      <a:endParaRPr lang="en-IN" dirty="0">
                        <a:solidFill>
                          <a:srgbClr val="E0F7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642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Acknowledgement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42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42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Screenshots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3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Acknowledgement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rgbClr val="333333"/>
                </a:solidFill>
              </a:rPr>
              <a:t>I would like to express my sincere gratitude to ShadowFox for the opportunity to intern with such an innovative team. A special thanks to my supervisor, Mr Aakash, for their guidance and support </a:t>
            </a:r>
            <a:r>
              <a:rPr lang="en-IN" dirty="0" smtClean="0">
                <a:solidFill>
                  <a:srgbClr val="333333"/>
                </a:solidFill>
              </a:rPr>
              <a:t> throughout </a:t>
            </a:r>
            <a:r>
              <a:rPr lang="en-IN" dirty="0">
                <a:solidFill>
                  <a:srgbClr val="333333"/>
                </a:solidFill>
              </a:rPr>
              <a:t>my internship. This internship has significantly enhanced my skills and passion for Web Development. Thank you, </a:t>
            </a:r>
            <a:r>
              <a:rPr lang="en-IN" dirty="0" err="1" smtClean="0">
                <a:solidFill>
                  <a:srgbClr val="333333"/>
                </a:solidFill>
              </a:rPr>
              <a:t>ShadowFox</a:t>
            </a:r>
            <a:r>
              <a:rPr lang="en-IN" dirty="0" smtClean="0">
                <a:solidFill>
                  <a:srgbClr val="333333"/>
                </a:solidFill>
              </a:rPr>
              <a:t>, for an </a:t>
            </a:r>
            <a:r>
              <a:rPr lang="en-IN" dirty="0">
                <a:solidFill>
                  <a:srgbClr val="333333"/>
                </a:solidFill>
              </a:rPr>
              <a:t>unforgettable </a:t>
            </a:r>
            <a:r>
              <a:rPr lang="en-IN" dirty="0" smtClean="0">
                <a:solidFill>
                  <a:srgbClr val="333333"/>
                </a:solidFill>
              </a:rPr>
              <a:t> experience</a:t>
            </a:r>
            <a:r>
              <a:rPr lang="en-IN" dirty="0">
                <a:solidFill>
                  <a:srgbClr val="333333"/>
                </a:solidFill>
              </a:rPr>
              <a:t>!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78117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Beginner Level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Task</a:t>
            </a:r>
            <a:r>
              <a:rPr lang="en-US" sz="3600" dirty="0" smtClean="0">
                <a:latin typeface="+mn-lt"/>
              </a:rPr>
              <a:t>: Personal Portfolio Website </a:t>
            </a:r>
            <a:br>
              <a:rPr lang="en-US" sz="3600" dirty="0" smtClean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Technologies Used for Development</a:t>
            </a:r>
            <a:endParaRPr lang="en-US" b="1" dirty="0" smtClean="0"/>
          </a:p>
          <a:p>
            <a:pPr marL="457200" lvl="1" indent="0" algn="just">
              <a:buNone/>
            </a:pPr>
            <a:r>
              <a:rPr lang="en-US" sz="2000" dirty="0" smtClean="0"/>
              <a:t>1. React js</a:t>
            </a:r>
          </a:p>
          <a:p>
            <a:pPr marL="457200" lvl="1" indent="0" algn="just">
              <a:buNone/>
            </a:pPr>
            <a:r>
              <a:rPr lang="en-US" sz="2000" dirty="0" smtClean="0"/>
              <a:t>2. Bootstrap</a:t>
            </a:r>
          </a:p>
          <a:p>
            <a:pPr marL="457200" lvl="1" indent="0" algn="just">
              <a:buNone/>
            </a:pPr>
            <a:r>
              <a:rPr lang="en-US" sz="2000" dirty="0" smtClean="0"/>
              <a:t>3. Css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6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Task and Responsibilities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0" indent="0" algn="just">
              <a:buNone/>
            </a:pPr>
            <a:r>
              <a:rPr lang="en-IN" sz="3400" dirty="0">
                <a:solidFill>
                  <a:schemeClr val="accent1">
                    <a:lumMod val="75000"/>
                  </a:schemeClr>
                </a:solidFill>
              </a:rPr>
              <a:t> 1. </a:t>
            </a:r>
            <a:r>
              <a:rPr lang="en-IN" sz="3100" b="1" dirty="0">
                <a:solidFill>
                  <a:schemeClr val="accent1">
                    <a:lumMod val="75000"/>
                  </a:schemeClr>
                </a:solidFill>
              </a:rPr>
              <a:t>Front-End Development </a:t>
            </a:r>
            <a:endParaRPr lang="en-IN" sz="31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/>
            <a:r>
              <a:rPr lang="en-US" sz="2600" dirty="0" smtClean="0"/>
              <a:t>Built </a:t>
            </a:r>
            <a:r>
              <a:rPr lang="en-US" sz="2600" dirty="0"/>
              <a:t>interactive and dynamic components using </a:t>
            </a:r>
            <a:r>
              <a:rPr lang="en-US" sz="2600" b="1" dirty="0"/>
              <a:t>React.js</a:t>
            </a:r>
            <a:r>
              <a:rPr lang="en-US" sz="2600" dirty="0"/>
              <a:t>, leveraging hooks like </a:t>
            </a:r>
            <a:r>
              <a:rPr lang="en-US" sz="2600" dirty="0" err="1"/>
              <a:t>useState</a:t>
            </a:r>
            <a:r>
              <a:rPr lang="en-US" sz="2600" dirty="0"/>
              <a:t> and </a:t>
            </a:r>
            <a:r>
              <a:rPr lang="en-US" sz="2600" dirty="0" err="1"/>
              <a:t>useEffect</a:t>
            </a:r>
            <a:r>
              <a:rPr lang="en-US" sz="2600" dirty="0"/>
              <a:t>. </a:t>
            </a:r>
          </a:p>
          <a:p>
            <a:pPr lvl="1" algn="just"/>
            <a:r>
              <a:rPr lang="en-US" sz="2600" dirty="0" smtClean="0"/>
              <a:t>Developed </a:t>
            </a:r>
            <a:r>
              <a:rPr lang="en-US" sz="2600" dirty="0"/>
              <a:t>reusable components for sections like the header, projects, skills, and contact forms. </a:t>
            </a:r>
          </a:p>
          <a:p>
            <a:pPr lvl="1" algn="just"/>
            <a:r>
              <a:rPr lang="en-US" sz="2600" dirty="0" smtClean="0"/>
              <a:t>Integrated </a:t>
            </a:r>
            <a:r>
              <a:rPr lang="en-US" sz="2600" b="1" dirty="0"/>
              <a:t>React Router </a:t>
            </a:r>
            <a:r>
              <a:rPr lang="en-US" sz="2600" dirty="0"/>
              <a:t>for smooth navigation across different pages. </a:t>
            </a:r>
          </a:p>
          <a:p>
            <a:pPr algn="just"/>
            <a:endParaRPr lang="en-IN" dirty="0"/>
          </a:p>
          <a:p>
            <a:pPr algn="just"/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Version Control and Collaboration 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/>
            <a:r>
              <a:rPr lang="en-US" dirty="0" smtClean="0"/>
              <a:t> </a:t>
            </a:r>
            <a:r>
              <a:rPr lang="en-US" sz="2600" dirty="0"/>
              <a:t>Used </a:t>
            </a:r>
            <a:r>
              <a:rPr lang="en-US" sz="2600" b="1" dirty="0" err="1"/>
              <a:t>Git</a:t>
            </a:r>
            <a:r>
              <a:rPr lang="en-US" sz="2600" b="1" dirty="0"/>
              <a:t> </a:t>
            </a:r>
            <a:r>
              <a:rPr lang="en-US" sz="2600" dirty="0"/>
              <a:t>and </a:t>
            </a:r>
            <a:r>
              <a:rPr lang="en-US" sz="2600" b="1" dirty="0" err="1"/>
              <a:t>GitHub</a:t>
            </a:r>
            <a:r>
              <a:rPr lang="en-US" sz="2600" b="1" dirty="0"/>
              <a:t> </a:t>
            </a:r>
            <a:r>
              <a:rPr lang="en-US" sz="2600" dirty="0"/>
              <a:t>for version control to track changes and maintain a clean project history. 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3. U</a:t>
            </a:r>
            <a:r>
              <a:rPr lang="en-IN" sz="3100" b="1" dirty="0">
                <a:solidFill>
                  <a:schemeClr val="accent1">
                    <a:lumMod val="75000"/>
                  </a:schemeClr>
                </a:solidFill>
              </a:rPr>
              <a:t>I/UX Design </a:t>
            </a:r>
            <a:endParaRPr lang="en-IN" sz="31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/>
            <a:r>
              <a:rPr lang="en-US" sz="2600" dirty="0" smtClean="0"/>
              <a:t> Implemented </a:t>
            </a:r>
            <a:r>
              <a:rPr lang="en-US" sz="2600" dirty="0"/>
              <a:t>responsive web designs using </a:t>
            </a:r>
            <a:r>
              <a:rPr lang="en-US" sz="2600" b="1" dirty="0"/>
              <a:t>React</a:t>
            </a:r>
            <a:r>
              <a:rPr lang="en-US" sz="2600" dirty="0"/>
              <a:t>, </a:t>
            </a:r>
            <a:r>
              <a:rPr lang="en-US" sz="2600" b="1" dirty="0"/>
              <a:t>CSS</a:t>
            </a:r>
            <a:r>
              <a:rPr lang="en-US" sz="2600" dirty="0"/>
              <a:t>, and </a:t>
            </a:r>
            <a:r>
              <a:rPr lang="en-US" sz="2600" b="1" dirty="0"/>
              <a:t>Bootstrap</a:t>
            </a:r>
            <a:r>
              <a:rPr lang="en-US" sz="2600" dirty="0"/>
              <a:t>, ensuring cross-device compatibility.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Screenshots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846" y="1825625"/>
            <a:ext cx="943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103" y="1219200"/>
            <a:ext cx="9161793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54" y="1320800"/>
            <a:ext cx="9530491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The End</a:t>
            </a:r>
            <a:endParaRPr lang="en-IN" sz="9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Development  Task</vt:lpstr>
      <vt:lpstr>Index</vt:lpstr>
      <vt:lpstr>Acknowledgement</vt:lpstr>
      <vt:lpstr>Beginner Level  Task: Personal Portfolio Website  </vt:lpstr>
      <vt:lpstr>  Task and Responsibilities </vt:lpstr>
      <vt:lpstr>Screenshots</vt:lpstr>
      <vt:lpstr>PowerPoint Presentation</vt:lpstr>
      <vt:lpstr>PowerPoint Presentation</vt:lpstr>
      <vt:lpstr> 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Task</dc:title>
  <dc:creator>Lenovo</dc:creator>
  <cp:lastModifiedBy>Lenovo</cp:lastModifiedBy>
  <cp:revision>52</cp:revision>
  <dcterms:created xsi:type="dcterms:W3CDTF">2025-01-27T15:48:45Z</dcterms:created>
  <dcterms:modified xsi:type="dcterms:W3CDTF">2025-01-28T16:00:08Z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