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6753-D8F4-1030-8876-A3FCD4F0DC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4DCA900-8FB6-DF60-714A-1E640C5631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C99076C-FBC2-E2C7-5853-2A7DD6ED6099}"/>
              </a:ext>
            </a:extLst>
          </p:cNvPr>
          <p:cNvSpPr>
            <a:spLocks noGrp="1"/>
          </p:cNvSpPr>
          <p:nvPr>
            <p:ph type="dt" sz="half" idx="10"/>
          </p:nvPr>
        </p:nvSpPr>
        <p:spPr/>
        <p:txBody>
          <a:bodyPr/>
          <a:lstStyle/>
          <a:p>
            <a:fld id="{3D573951-3EE1-4C50-98C0-D05F30B0E43A}" type="datetimeFigureOut">
              <a:rPr lang="en-CA" smtClean="0"/>
              <a:t>2023-02-09</a:t>
            </a:fld>
            <a:endParaRPr lang="en-CA"/>
          </a:p>
        </p:txBody>
      </p:sp>
      <p:sp>
        <p:nvSpPr>
          <p:cNvPr id="5" name="Footer Placeholder 4">
            <a:extLst>
              <a:ext uri="{FF2B5EF4-FFF2-40B4-BE49-F238E27FC236}">
                <a16:creationId xmlns:a16="http://schemas.microsoft.com/office/drawing/2014/main" id="{451A11BF-BB41-FD84-8861-37D8417782E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8282D39-2A67-2B27-4EBF-D34D91B1CFEA}"/>
              </a:ext>
            </a:extLst>
          </p:cNvPr>
          <p:cNvSpPr>
            <a:spLocks noGrp="1"/>
          </p:cNvSpPr>
          <p:nvPr>
            <p:ph type="sldNum" sz="quarter" idx="12"/>
          </p:nvPr>
        </p:nvSpPr>
        <p:spPr/>
        <p:txBody>
          <a:bodyPr/>
          <a:lstStyle/>
          <a:p>
            <a:fld id="{CFEA9E7A-1541-4881-8D1C-757A1E701AA6}" type="slidenum">
              <a:rPr lang="en-CA" smtClean="0"/>
              <a:t>‹#›</a:t>
            </a:fld>
            <a:endParaRPr lang="en-CA"/>
          </a:p>
        </p:txBody>
      </p:sp>
    </p:spTree>
    <p:extLst>
      <p:ext uri="{BB962C8B-B14F-4D97-AF65-F5344CB8AC3E}">
        <p14:creationId xmlns:p14="http://schemas.microsoft.com/office/powerpoint/2010/main" val="2272587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D6E65-7BA5-273A-A25E-3B2525576FF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22B87E0-F26F-CFF1-603C-B7CAEB972B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C1E21AD-B370-1FE6-55B4-D59056C99CBD}"/>
              </a:ext>
            </a:extLst>
          </p:cNvPr>
          <p:cNvSpPr>
            <a:spLocks noGrp="1"/>
          </p:cNvSpPr>
          <p:nvPr>
            <p:ph type="dt" sz="half" idx="10"/>
          </p:nvPr>
        </p:nvSpPr>
        <p:spPr/>
        <p:txBody>
          <a:bodyPr/>
          <a:lstStyle/>
          <a:p>
            <a:fld id="{3D573951-3EE1-4C50-98C0-D05F30B0E43A}" type="datetimeFigureOut">
              <a:rPr lang="en-CA" smtClean="0"/>
              <a:t>2023-02-09</a:t>
            </a:fld>
            <a:endParaRPr lang="en-CA"/>
          </a:p>
        </p:txBody>
      </p:sp>
      <p:sp>
        <p:nvSpPr>
          <p:cNvPr id="5" name="Footer Placeholder 4">
            <a:extLst>
              <a:ext uri="{FF2B5EF4-FFF2-40B4-BE49-F238E27FC236}">
                <a16:creationId xmlns:a16="http://schemas.microsoft.com/office/drawing/2014/main" id="{E58FD85A-9632-5937-AE38-F934344E49E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EC4E37C-6874-A469-6AED-0E60AC829771}"/>
              </a:ext>
            </a:extLst>
          </p:cNvPr>
          <p:cNvSpPr>
            <a:spLocks noGrp="1"/>
          </p:cNvSpPr>
          <p:nvPr>
            <p:ph type="sldNum" sz="quarter" idx="12"/>
          </p:nvPr>
        </p:nvSpPr>
        <p:spPr/>
        <p:txBody>
          <a:bodyPr/>
          <a:lstStyle/>
          <a:p>
            <a:fld id="{CFEA9E7A-1541-4881-8D1C-757A1E701AA6}" type="slidenum">
              <a:rPr lang="en-CA" smtClean="0"/>
              <a:t>‹#›</a:t>
            </a:fld>
            <a:endParaRPr lang="en-CA"/>
          </a:p>
        </p:txBody>
      </p:sp>
    </p:spTree>
    <p:extLst>
      <p:ext uri="{BB962C8B-B14F-4D97-AF65-F5344CB8AC3E}">
        <p14:creationId xmlns:p14="http://schemas.microsoft.com/office/powerpoint/2010/main" val="32353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78013E-B91E-0CB4-D503-4AE28B96D6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CF45451-07AB-5DC2-E61C-F401DA9FA6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72B2C66-5C5E-B88A-D517-6FAB111C6941}"/>
              </a:ext>
            </a:extLst>
          </p:cNvPr>
          <p:cNvSpPr>
            <a:spLocks noGrp="1"/>
          </p:cNvSpPr>
          <p:nvPr>
            <p:ph type="dt" sz="half" idx="10"/>
          </p:nvPr>
        </p:nvSpPr>
        <p:spPr/>
        <p:txBody>
          <a:bodyPr/>
          <a:lstStyle/>
          <a:p>
            <a:fld id="{3D573951-3EE1-4C50-98C0-D05F30B0E43A}" type="datetimeFigureOut">
              <a:rPr lang="en-CA" smtClean="0"/>
              <a:t>2023-02-09</a:t>
            </a:fld>
            <a:endParaRPr lang="en-CA"/>
          </a:p>
        </p:txBody>
      </p:sp>
      <p:sp>
        <p:nvSpPr>
          <p:cNvPr id="5" name="Footer Placeholder 4">
            <a:extLst>
              <a:ext uri="{FF2B5EF4-FFF2-40B4-BE49-F238E27FC236}">
                <a16:creationId xmlns:a16="http://schemas.microsoft.com/office/drawing/2014/main" id="{C970729E-5D65-B3B3-1A4A-7A434E4EFE7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96ADDE1-8023-92A4-03D5-2DA4A169868D}"/>
              </a:ext>
            </a:extLst>
          </p:cNvPr>
          <p:cNvSpPr>
            <a:spLocks noGrp="1"/>
          </p:cNvSpPr>
          <p:nvPr>
            <p:ph type="sldNum" sz="quarter" idx="12"/>
          </p:nvPr>
        </p:nvSpPr>
        <p:spPr/>
        <p:txBody>
          <a:bodyPr/>
          <a:lstStyle/>
          <a:p>
            <a:fld id="{CFEA9E7A-1541-4881-8D1C-757A1E701AA6}" type="slidenum">
              <a:rPr lang="en-CA" smtClean="0"/>
              <a:t>‹#›</a:t>
            </a:fld>
            <a:endParaRPr lang="en-CA"/>
          </a:p>
        </p:txBody>
      </p:sp>
    </p:spTree>
    <p:extLst>
      <p:ext uri="{BB962C8B-B14F-4D97-AF65-F5344CB8AC3E}">
        <p14:creationId xmlns:p14="http://schemas.microsoft.com/office/powerpoint/2010/main" val="13085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A8385-F6A3-629A-F5C1-5C774FFDD08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DAE8A23-98A8-5FD9-852D-BC97B0AA15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E74A889-B20B-0806-282B-DDDAE22A883E}"/>
              </a:ext>
            </a:extLst>
          </p:cNvPr>
          <p:cNvSpPr>
            <a:spLocks noGrp="1"/>
          </p:cNvSpPr>
          <p:nvPr>
            <p:ph type="dt" sz="half" idx="10"/>
          </p:nvPr>
        </p:nvSpPr>
        <p:spPr/>
        <p:txBody>
          <a:bodyPr/>
          <a:lstStyle/>
          <a:p>
            <a:fld id="{3D573951-3EE1-4C50-98C0-D05F30B0E43A}" type="datetimeFigureOut">
              <a:rPr lang="en-CA" smtClean="0"/>
              <a:t>2023-02-09</a:t>
            </a:fld>
            <a:endParaRPr lang="en-CA"/>
          </a:p>
        </p:txBody>
      </p:sp>
      <p:sp>
        <p:nvSpPr>
          <p:cNvPr id="5" name="Footer Placeholder 4">
            <a:extLst>
              <a:ext uri="{FF2B5EF4-FFF2-40B4-BE49-F238E27FC236}">
                <a16:creationId xmlns:a16="http://schemas.microsoft.com/office/drawing/2014/main" id="{679843BE-BFA7-2F82-0004-4427780C3E7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8C00516-D986-6725-AF0C-5F70CB87DDC4}"/>
              </a:ext>
            </a:extLst>
          </p:cNvPr>
          <p:cNvSpPr>
            <a:spLocks noGrp="1"/>
          </p:cNvSpPr>
          <p:nvPr>
            <p:ph type="sldNum" sz="quarter" idx="12"/>
          </p:nvPr>
        </p:nvSpPr>
        <p:spPr/>
        <p:txBody>
          <a:bodyPr/>
          <a:lstStyle/>
          <a:p>
            <a:fld id="{CFEA9E7A-1541-4881-8D1C-757A1E701AA6}" type="slidenum">
              <a:rPr lang="en-CA" smtClean="0"/>
              <a:t>‹#›</a:t>
            </a:fld>
            <a:endParaRPr lang="en-CA"/>
          </a:p>
        </p:txBody>
      </p:sp>
    </p:spTree>
    <p:extLst>
      <p:ext uri="{BB962C8B-B14F-4D97-AF65-F5344CB8AC3E}">
        <p14:creationId xmlns:p14="http://schemas.microsoft.com/office/powerpoint/2010/main" val="2040150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9051-4375-937B-E48C-C161CCEC1E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1E6CABE-2346-8B70-3891-04864F3B23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6BE88E-4384-9F3A-47B6-8A0C830F562C}"/>
              </a:ext>
            </a:extLst>
          </p:cNvPr>
          <p:cNvSpPr>
            <a:spLocks noGrp="1"/>
          </p:cNvSpPr>
          <p:nvPr>
            <p:ph type="dt" sz="half" idx="10"/>
          </p:nvPr>
        </p:nvSpPr>
        <p:spPr/>
        <p:txBody>
          <a:bodyPr/>
          <a:lstStyle/>
          <a:p>
            <a:fld id="{3D573951-3EE1-4C50-98C0-D05F30B0E43A}" type="datetimeFigureOut">
              <a:rPr lang="en-CA" smtClean="0"/>
              <a:t>2023-02-09</a:t>
            </a:fld>
            <a:endParaRPr lang="en-CA"/>
          </a:p>
        </p:txBody>
      </p:sp>
      <p:sp>
        <p:nvSpPr>
          <p:cNvPr id="5" name="Footer Placeholder 4">
            <a:extLst>
              <a:ext uri="{FF2B5EF4-FFF2-40B4-BE49-F238E27FC236}">
                <a16:creationId xmlns:a16="http://schemas.microsoft.com/office/drawing/2014/main" id="{54C89281-C180-8181-6B71-4A722C305DE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3683F20-1A05-0B2A-A4B2-213115547A82}"/>
              </a:ext>
            </a:extLst>
          </p:cNvPr>
          <p:cNvSpPr>
            <a:spLocks noGrp="1"/>
          </p:cNvSpPr>
          <p:nvPr>
            <p:ph type="sldNum" sz="quarter" idx="12"/>
          </p:nvPr>
        </p:nvSpPr>
        <p:spPr/>
        <p:txBody>
          <a:bodyPr/>
          <a:lstStyle/>
          <a:p>
            <a:fld id="{CFEA9E7A-1541-4881-8D1C-757A1E701AA6}" type="slidenum">
              <a:rPr lang="en-CA" smtClean="0"/>
              <a:t>‹#›</a:t>
            </a:fld>
            <a:endParaRPr lang="en-CA"/>
          </a:p>
        </p:txBody>
      </p:sp>
    </p:spTree>
    <p:extLst>
      <p:ext uri="{BB962C8B-B14F-4D97-AF65-F5344CB8AC3E}">
        <p14:creationId xmlns:p14="http://schemas.microsoft.com/office/powerpoint/2010/main" val="248356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C236-8629-FAED-34AE-4C1E0CFD572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278144B-F730-90C9-A09B-AD6AE5E8DB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735E6AC-18C7-D4BC-CAE8-244A08792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61A5D8C-201F-CA56-5339-D4E2C5F2D3AA}"/>
              </a:ext>
            </a:extLst>
          </p:cNvPr>
          <p:cNvSpPr>
            <a:spLocks noGrp="1"/>
          </p:cNvSpPr>
          <p:nvPr>
            <p:ph type="dt" sz="half" idx="10"/>
          </p:nvPr>
        </p:nvSpPr>
        <p:spPr/>
        <p:txBody>
          <a:bodyPr/>
          <a:lstStyle/>
          <a:p>
            <a:fld id="{3D573951-3EE1-4C50-98C0-D05F30B0E43A}" type="datetimeFigureOut">
              <a:rPr lang="en-CA" smtClean="0"/>
              <a:t>2023-02-09</a:t>
            </a:fld>
            <a:endParaRPr lang="en-CA"/>
          </a:p>
        </p:txBody>
      </p:sp>
      <p:sp>
        <p:nvSpPr>
          <p:cNvPr id="6" name="Footer Placeholder 5">
            <a:extLst>
              <a:ext uri="{FF2B5EF4-FFF2-40B4-BE49-F238E27FC236}">
                <a16:creationId xmlns:a16="http://schemas.microsoft.com/office/drawing/2014/main" id="{F73B9ED1-2C5E-535A-F57B-02C410E5E82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D40070D-0390-201F-DA2E-AF15B9634925}"/>
              </a:ext>
            </a:extLst>
          </p:cNvPr>
          <p:cNvSpPr>
            <a:spLocks noGrp="1"/>
          </p:cNvSpPr>
          <p:nvPr>
            <p:ph type="sldNum" sz="quarter" idx="12"/>
          </p:nvPr>
        </p:nvSpPr>
        <p:spPr/>
        <p:txBody>
          <a:bodyPr/>
          <a:lstStyle/>
          <a:p>
            <a:fld id="{CFEA9E7A-1541-4881-8D1C-757A1E701AA6}" type="slidenum">
              <a:rPr lang="en-CA" smtClean="0"/>
              <a:t>‹#›</a:t>
            </a:fld>
            <a:endParaRPr lang="en-CA"/>
          </a:p>
        </p:txBody>
      </p:sp>
    </p:spTree>
    <p:extLst>
      <p:ext uri="{BB962C8B-B14F-4D97-AF65-F5344CB8AC3E}">
        <p14:creationId xmlns:p14="http://schemas.microsoft.com/office/powerpoint/2010/main" val="1666793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8F95-8732-4DA2-1143-BB2A4670454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C53E4CD-DC2C-0664-D8CF-AFDA429D90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B6295B-BB4A-9860-326F-593741C608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A3578DD-5E0B-D11C-953F-839E3F2311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24FC7B-6C34-92E1-872C-9377BBE57E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B80249A-15A9-7578-62BE-DF7D40FCF5D8}"/>
              </a:ext>
            </a:extLst>
          </p:cNvPr>
          <p:cNvSpPr>
            <a:spLocks noGrp="1"/>
          </p:cNvSpPr>
          <p:nvPr>
            <p:ph type="dt" sz="half" idx="10"/>
          </p:nvPr>
        </p:nvSpPr>
        <p:spPr/>
        <p:txBody>
          <a:bodyPr/>
          <a:lstStyle/>
          <a:p>
            <a:fld id="{3D573951-3EE1-4C50-98C0-D05F30B0E43A}" type="datetimeFigureOut">
              <a:rPr lang="en-CA" smtClean="0"/>
              <a:t>2023-02-09</a:t>
            </a:fld>
            <a:endParaRPr lang="en-CA"/>
          </a:p>
        </p:txBody>
      </p:sp>
      <p:sp>
        <p:nvSpPr>
          <p:cNvPr id="8" name="Footer Placeholder 7">
            <a:extLst>
              <a:ext uri="{FF2B5EF4-FFF2-40B4-BE49-F238E27FC236}">
                <a16:creationId xmlns:a16="http://schemas.microsoft.com/office/drawing/2014/main" id="{BBEFD629-CB6F-2CF4-AE11-80BCDF13D97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8431C0E-CD21-5C1F-27B0-0C11FAA1CEB9}"/>
              </a:ext>
            </a:extLst>
          </p:cNvPr>
          <p:cNvSpPr>
            <a:spLocks noGrp="1"/>
          </p:cNvSpPr>
          <p:nvPr>
            <p:ph type="sldNum" sz="quarter" idx="12"/>
          </p:nvPr>
        </p:nvSpPr>
        <p:spPr/>
        <p:txBody>
          <a:bodyPr/>
          <a:lstStyle/>
          <a:p>
            <a:fld id="{CFEA9E7A-1541-4881-8D1C-757A1E701AA6}" type="slidenum">
              <a:rPr lang="en-CA" smtClean="0"/>
              <a:t>‹#›</a:t>
            </a:fld>
            <a:endParaRPr lang="en-CA"/>
          </a:p>
        </p:txBody>
      </p:sp>
    </p:spTree>
    <p:extLst>
      <p:ext uri="{BB962C8B-B14F-4D97-AF65-F5344CB8AC3E}">
        <p14:creationId xmlns:p14="http://schemas.microsoft.com/office/powerpoint/2010/main" val="339771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03848-5A12-7EC7-1CAF-5BE145F8C56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37116DD-0F61-8B5E-6764-031922081E1F}"/>
              </a:ext>
            </a:extLst>
          </p:cNvPr>
          <p:cNvSpPr>
            <a:spLocks noGrp="1"/>
          </p:cNvSpPr>
          <p:nvPr>
            <p:ph type="dt" sz="half" idx="10"/>
          </p:nvPr>
        </p:nvSpPr>
        <p:spPr/>
        <p:txBody>
          <a:bodyPr/>
          <a:lstStyle/>
          <a:p>
            <a:fld id="{3D573951-3EE1-4C50-98C0-D05F30B0E43A}" type="datetimeFigureOut">
              <a:rPr lang="en-CA" smtClean="0"/>
              <a:t>2023-02-09</a:t>
            </a:fld>
            <a:endParaRPr lang="en-CA"/>
          </a:p>
        </p:txBody>
      </p:sp>
      <p:sp>
        <p:nvSpPr>
          <p:cNvPr id="4" name="Footer Placeholder 3">
            <a:extLst>
              <a:ext uri="{FF2B5EF4-FFF2-40B4-BE49-F238E27FC236}">
                <a16:creationId xmlns:a16="http://schemas.microsoft.com/office/drawing/2014/main" id="{1D5C9697-CA63-FA64-C406-686B1BF45A6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33CDB91-B5A7-5DC4-CBF7-3C3E726498E7}"/>
              </a:ext>
            </a:extLst>
          </p:cNvPr>
          <p:cNvSpPr>
            <a:spLocks noGrp="1"/>
          </p:cNvSpPr>
          <p:nvPr>
            <p:ph type="sldNum" sz="quarter" idx="12"/>
          </p:nvPr>
        </p:nvSpPr>
        <p:spPr/>
        <p:txBody>
          <a:bodyPr/>
          <a:lstStyle/>
          <a:p>
            <a:fld id="{CFEA9E7A-1541-4881-8D1C-757A1E701AA6}" type="slidenum">
              <a:rPr lang="en-CA" smtClean="0"/>
              <a:t>‹#›</a:t>
            </a:fld>
            <a:endParaRPr lang="en-CA"/>
          </a:p>
        </p:txBody>
      </p:sp>
    </p:spTree>
    <p:extLst>
      <p:ext uri="{BB962C8B-B14F-4D97-AF65-F5344CB8AC3E}">
        <p14:creationId xmlns:p14="http://schemas.microsoft.com/office/powerpoint/2010/main" val="216188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C814DF-6BC3-19A6-E6E3-83A0217C0660}"/>
              </a:ext>
            </a:extLst>
          </p:cNvPr>
          <p:cNvSpPr>
            <a:spLocks noGrp="1"/>
          </p:cNvSpPr>
          <p:nvPr>
            <p:ph type="dt" sz="half" idx="10"/>
          </p:nvPr>
        </p:nvSpPr>
        <p:spPr/>
        <p:txBody>
          <a:bodyPr/>
          <a:lstStyle/>
          <a:p>
            <a:fld id="{3D573951-3EE1-4C50-98C0-D05F30B0E43A}" type="datetimeFigureOut">
              <a:rPr lang="en-CA" smtClean="0"/>
              <a:t>2023-02-09</a:t>
            </a:fld>
            <a:endParaRPr lang="en-CA"/>
          </a:p>
        </p:txBody>
      </p:sp>
      <p:sp>
        <p:nvSpPr>
          <p:cNvPr id="3" name="Footer Placeholder 2">
            <a:extLst>
              <a:ext uri="{FF2B5EF4-FFF2-40B4-BE49-F238E27FC236}">
                <a16:creationId xmlns:a16="http://schemas.microsoft.com/office/drawing/2014/main" id="{4427BC18-AEF8-AA5C-1788-F5EA62CFDAF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DA7D608-EBE6-11A4-39DE-0BBB3D61F1F5}"/>
              </a:ext>
            </a:extLst>
          </p:cNvPr>
          <p:cNvSpPr>
            <a:spLocks noGrp="1"/>
          </p:cNvSpPr>
          <p:nvPr>
            <p:ph type="sldNum" sz="quarter" idx="12"/>
          </p:nvPr>
        </p:nvSpPr>
        <p:spPr/>
        <p:txBody>
          <a:bodyPr/>
          <a:lstStyle/>
          <a:p>
            <a:fld id="{CFEA9E7A-1541-4881-8D1C-757A1E701AA6}" type="slidenum">
              <a:rPr lang="en-CA" smtClean="0"/>
              <a:t>‹#›</a:t>
            </a:fld>
            <a:endParaRPr lang="en-CA"/>
          </a:p>
        </p:txBody>
      </p:sp>
    </p:spTree>
    <p:extLst>
      <p:ext uri="{BB962C8B-B14F-4D97-AF65-F5344CB8AC3E}">
        <p14:creationId xmlns:p14="http://schemas.microsoft.com/office/powerpoint/2010/main" val="3516660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5847C-5B1A-31DA-2D2D-BAACADE56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4CDF6E9-926A-1DD3-AF92-A28926D5B6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3682C2E-F646-339E-E92D-A39E0B5B6C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514981-2CAC-69AF-9492-CBA360335303}"/>
              </a:ext>
            </a:extLst>
          </p:cNvPr>
          <p:cNvSpPr>
            <a:spLocks noGrp="1"/>
          </p:cNvSpPr>
          <p:nvPr>
            <p:ph type="dt" sz="half" idx="10"/>
          </p:nvPr>
        </p:nvSpPr>
        <p:spPr/>
        <p:txBody>
          <a:bodyPr/>
          <a:lstStyle/>
          <a:p>
            <a:fld id="{3D573951-3EE1-4C50-98C0-D05F30B0E43A}" type="datetimeFigureOut">
              <a:rPr lang="en-CA" smtClean="0"/>
              <a:t>2023-02-09</a:t>
            </a:fld>
            <a:endParaRPr lang="en-CA"/>
          </a:p>
        </p:txBody>
      </p:sp>
      <p:sp>
        <p:nvSpPr>
          <p:cNvPr id="6" name="Footer Placeholder 5">
            <a:extLst>
              <a:ext uri="{FF2B5EF4-FFF2-40B4-BE49-F238E27FC236}">
                <a16:creationId xmlns:a16="http://schemas.microsoft.com/office/drawing/2014/main" id="{6211CE5B-A3C9-519C-2513-6DB3C49353E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FC6B926-6F54-F2ED-96BB-6951C5620D05}"/>
              </a:ext>
            </a:extLst>
          </p:cNvPr>
          <p:cNvSpPr>
            <a:spLocks noGrp="1"/>
          </p:cNvSpPr>
          <p:nvPr>
            <p:ph type="sldNum" sz="quarter" idx="12"/>
          </p:nvPr>
        </p:nvSpPr>
        <p:spPr/>
        <p:txBody>
          <a:bodyPr/>
          <a:lstStyle/>
          <a:p>
            <a:fld id="{CFEA9E7A-1541-4881-8D1C-757A1E701AA6}" type="slidenum">
              <a:rPr lang="en-CA" smtClean="0"/>
              <a:t>‹#›</a:t>
            </a:fld>
            <a:endParaRPr lang="en-CA"/>
          </a:p>
        </p:txBody>
      </p:sp>
    </p:spTree>
    <p:extLst>
      <p:ext uri="{BB962C8B-B14F-4D97-AF65-F5344CB8AC3E}">
        <p14:creationId xmlns:p14="http://schemas.microsoft.com/office/powerpoint/2010/main" val="1470088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A291-9F0B-4385-3A13-5EB19924C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91236BC-9112-F98E-42F0-9121CE1BF3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3C079DA-56BF-4A7E-2541-281BAF784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6EE0D-E347-6854-489A-72FAEC4E2C30}"/>
              </a:ext>
            </a:extLst>
          </p:cNvPr>
          <p:cNvSpPr>
            <a:spLocks noGrp="1"/>
          </p:cNvSpPr>
          <p:nvPr>
            <p:ph type="dt" sz="half" idx="10"/>
          </p:nvPr>
        </p:nvSpPr>
        <p:spPr/>
        <p:txBody>
          <a:bodyPr/>
          <a:lstStyle/>
          <a:p>
            <a:fld id="{3D573951-3EE1-4C50-98C0-D05F30B0E43A}" type="datetimeFigureOut">
              <a:rPr lang="en-CA" smtClean="0"/>
              <a:t>2023-02-09</a:t>
            </a:fld>
            <a:endParaRPr lang="en-CA"/>
          </a:p>
        </p:txBody>
      </p:sp>
      <p:sp>
        <p:nvSpPr>
          <p:cNvPr id="6" name="Footer Placeholder 5">
            <a:extLst>
              <a:ext uri="{FF2B5EF4-FFF2-40B4-BE49-F238E27FC236}">
                <a16:creationId xmlns:a16="http://schemas.microsoft.com/office/drawing/2014/main" id="{1185CA81-FB20-23F5-4DC6-9C4BAD7A3B2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E074885-1135-7C52-F58B-A5751BDFAAB1}"/>
              </a:ext>
            </a:extLst>
          </p:cNvPr>
          <p:cNvSpPr>
            <a:spLocks noGrp="1"/>
          </p:cNvSpPr>
          <p:nvPr>
            <p:ph type="sldNum" sz="quarter" idx="12"/>
          </p:nvPr>
        </p:nvSpPr>
        <p:spPr/>
        <p:txBody>
          <a:bodyPr/>
          <a:lstStyle/>
          <a:p>
            <a:fld id="{CFEA9E7A-1541-4881-8D1C-757A1E701AA6}" type="slidenum">
              <a:rPr lang="en-CA" smtClean="0"/>
              <a:t>‹#›</a:t>
            </a:fld>
            <a:endParaRPr lang="en-CA"/>
          </a:p>
        </p:txBody>
      </p:sp>
    </p:spTree>
    <p:extLst>
      <p:ext uri="{BB962C8B-B14F-4D97-AF65-F5344CB8AC3E}">
        <p14:creationId xmlns:p14="http://schemas.microsoft.com/office/powerpoint/2010/main" val="281449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884F36-569D-5AB5-00EA-A0E46B3FCA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B00782D-B092-7594-3FD7-584B94A12A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D416EC0-41C9-02E3-6601-7C42F2A6FA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73951-3EE1-4C50-98C0-D05F30B0E43A}" type="datetimeFigureOut">
              <a:rPr lang="en-CA" smtClean="0"/>
              <a:t>2023-02-09</a:t>
            </a:fld>
            <a:endParaRPr lang="en-CA"/>
          </a:p>
        </p:txBody>
      </p:sp>
      <p:sp>
        <p:nvSpPr>
          <p:cNvPr id="5" name="Footer Placeholder 4">
            <a:extLst>
              <a:ext uri="{FF2B5EF4-FFF2-40B4-BE49-F238E27FC236}">
                <a16:creationId xmlns:a16="http://schemas.microsoft.com/office/drawing/2014/main" id="{DDC100F2-68C6-7E62-ECA3-2868090DFD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AD67D0C-8330-DBD9-8E76-E3CCC7EB26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A9E7A-1541-4881-8D1C-757A1E701AA6}" type="slidenum">
              <a:rPr lang="en-CA" smtClean="0"/>
              <a:t>‹#›</a:t>
            </a:fld>
            <a:endParaRPr lang="en-CA"/>
          </a:p>
        </p:txBody>
      </p:sp>
    </p:spTree>
    <p:extLst>
      <p:ext uri="{BB962C8B-B14F-4D97-AF65-F5344CB8AC3E}">
        <p14:creationId xmlns:p14="http://schemas.microsoft.com/office/powerpoint/2010/main" val="1467213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momokamalz/ubisof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DAECE6-C026-5E8A-5D6A-49B63107F8D8}"/>
              </a:ext>
            </a:extLst>
          </p:cNvPr>
          <p:cNvSpPr>
            <a:spLocks noGrp="1"/>
          </p:cNvSpPr>
          <p:nvPr>
            <p:ph type="subTitle" idx="1"/>
          </p:nvPr>
        </p:nvSpPr>
        <p:spPr/>
        <p:txBody>
          <a:bodyPr/>
          <a:lstStyle/>
          <a:p>
            <a:endParaRPr lang="en-CA"/>
          </a:p>
        </p:txBody>
      </p:sp>
      <p:sp>
        <p:nvSpPr>
          <p:cNvPr id="4" name="Title 3">
            <a:extLst>
              <a:ext uri="{FF2B5EF4-FFF2-40B4-BE49-F238E27FC236}">
                <a16:creationId xmlns:a16="http://schemas.microsoft.com/office/drawing/2014/main" id="{CB3E858D-BF4B-B2AD-3496-13E3D7077CCE}"/>
              </a:ext>
            </a:extLst>
          </p:cNvPr>
          <p:cNvSpPr>
            <a:spLocks noGrp="1"/>
          </p:cNvSpPr>
          <p:nvPr>
            <p:ph type="ctrTitle"/>
          </p:nvPr>
        </p:nvSpPr>
        <p:spPr>
          <a:xfrm>
            <a:off x="0" y="265112"/>
            <a:ext cx="12192000" cy="3183467"/>
          </a:xfrm>
        </p:spPr>
        <p:txBody>
          <a:bodyPr/>
          <a:lstStyle/>
          <a:p>
            <a:endParaRPr lang="en-CA" dirty="0"/>
          </a:p>
        </p:txBody>
      </p:sp>
      <p:pic>
        <p:nvPicPr>
          <p:cNvPr id="1028" name="Picture 4" descr="Ubisoft On the Next Generation of Consoles – Get the Details">
            <a:extLst>
              <a:ext uri="{FF2B5EF4-FFF2-40B4-BE49-F238E27FC236}">
                <a16:creationId xmlns:a16="http://schemas.microsoft.com/office/drawing/2014/main" id="{28931184-D73F-C8BF-7B36-EFAE2402F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057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7FE9-0CD2-72D5-431A-B643395313EE}"/>
              </a:ext>
            </a:extLst>
          </p:cNvPr>
          <p:cNvSpPr>
            <a:spLocks noGrp="1"/>
          </p:cNvSpPr>
          <p:nvPr>
            <p:ph type="title"/>
          </p:nvPr>
        </p:nvSpPr>
        <p:spPr/>
        <p:txBody>
          <a:bodyPr/>
          <a:lstStyle/>
          <a:p>
            <a:r>
              <a:rPr lang="en-US" dirty="0"/>
              <a:t>About Us</a:t>
            </a:r>
            <a:endParaRPr lang="en-CA" dirty="0"/>
          </a:p>
        </p:txBody>
      </p:sp>
      <p:sp>
        <p:nvSpPr>
          <p:cNvPr id="3" name="Content Placeholder 2">
            <a:extLst>
              <a:ext uri="{FF2B5EF4-FFF2-40B4-BE49-F238E27FC236}">
                <a16:creationId xmlns:a16="http://schemas.microsoft.com/office/drawing/2014/main" id="{AB031DFA-54FE-A209-093B-8516F5D26457}"/>
              </a:ext>
            </a:extLst>
          </p:cNvPr>
          <p:cNvSpPr>
            <a:spLocks noGrp="1"/>
          </p:cNvSpPr>
          <p:nvPr>
            <p:ph idx="1"/>
          </p:nvPr>
        </p:nvSpPr>
        <p:spPr/>
        <p:txBody>
          <a:bodyPr/>
          <a:lstStyle/>
          <a:p>
            <a:r>
              <a:rPr lang="en-US" dirty="0"/>
              <a:t>A French video game publisher.</a:t>
            </a:r>
          </a:p>
          <a:p>
            <a:r>
              <a:rPr lang="en-US" dirty="0"/>
              <a:t>Multiple popular game franchises</a:t>
            </a:r>
          </a:p>
          <a:p>
            <a:pPr lvl="1"/>
            <a:r>
              <a:rPr lang="en-US" dirty="0"/>
              <a:t>Assassin’s Creed</a:t>
            </a:r>
          </a:p>
          <a:p>
            <a:pPr lvl="1"/>
            <a:r>
              <a:rPr lang="en-US" dirty="0"/>
              <a:t>Far Cry</a:t>
            </a:r>
          </a:p>
          <a:p>
            <a:pPr lvl="1"/>
            <a:r>
              <a:rPr lang="en-US" dirty="0"/>
              <a:t>Watch Dogs</a:t>
            </a:r>
          </a:p>
        </p:txBody>
      </p:sp>
      <p:pic>
        <p:nvPicPr>
          <p:cNvPr id="2052" name="Picture 4">
            <a:extLst>
              <a:ext uri="{FF2B5EF4-FFF2-40B4-BE49-F238E27FC236}">
                <a16:creationId xmlns:a16="http://schemas.microsoft.com/office/drawing/2014/main" id="{5C520A6E-0E29-326B-DD32-6473976F4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0643" y="4753544"/>
            <a:ext cx="20955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85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6315-B29F-7325-497A-68D002294DC2}"/>
              </a:ext>
            </a:extLst>
          </p:cNvPr>
          <p:cNvSpPr>
            <a:spLocks noGrp="1"/>
          </p:cNvSpPr>
          <p:nvPr>
            <p:ph type="title"/>
          </p:nvPr>
        </p:nvSpPr>
        <p:spPr/>
        <p:txBody>
          <a:bodyPr/>
          <a:lstStyle/>
          <a:p>
            <a:r>
              <a:rPr lang="en-US" dirty="0"/>
              <a:t>Objective</a:t>
            </a:r>
            <a:endParaRPr lang="en-CA" dirty="0"/>
          </a:p>
        </p:txBody>
      </p:sp>
      <p:sp>
        <p:nvSpPr>
          <p:cNvPr id="3" name="Content Placeholder 2">
            <a:extLst>
              <a:ext uri="{FF2B5EF4-FFF2-40B4-BE49-F238E27FC236}">
                <a16:creationId xmlns:a16="http://schemas.microsoft.com/office/drawing/2014/main" id="{759AC776-9520-957C-B557-23B0E1D116DE}"/>
              </a:ext>
            </a:extLst>
          </p:cNvPr>
          <p:cNvSpPr>
            <a:spLocks noGrp="1"/>
          </p:cNvSpPr>
          <p:nvPr>
            <p:ph idx="1"/>
          </p:nvPr>
        </p:nvSpPr>
        <p:spPr>
          <a:xfrm>
            <a:off x="0" y="1478779"/>
            <a:ext cx="12192000" cy="5045030"/>
          </a:xfrm>
        </p:spPr>
        <p:txBody>
          <a:bodyPr anchor="ctr">
            <a:normAutofit/>
          </a:bodyPr>
          <a:lstStyle/>
          <a:p>
            <a:pPr marL="0" indent="0" algn="ctr">
              <a:buNone/>
            </a:pPr>
            <a:r>
              <a:rPr lang="en-US" sz="5400" b="1" dirty="0">
                <a:latin typeface="Nixie One" panose="02000503080000020004" pitchFamily="50" charset="0"/>
              </a:rPr>
              <a:t>Create a website that showcases the company and it’s products</a:t>
            </a:r>
            <a:endParaRPr lang="en-CA" sz="5400" b="1" dirty="0">
              <a:latin typeface="Nixie One" panose="02000503080000020004" pitchFamily="50" charset="0"/>
            </a:endParaRPr>
          </a:p>
        </p:txBody>
      </p:sp>
      <p:pic>
        <p:nvPicPr>
          <p:cNvPr id="5" name="Picture 4">
            <a:extLst>
              <a:ext uri="{FF2B5EF4-FFF2-40B4-BE49-F238E27FC236}">
                <a16:creationId xmlns:a16="http://schemas.microsoft.com/office/drawing/2014/main" id="{8C480EF4-705A-8B98-1EA3-FCE9E3EDC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0643" y="4753544"/>
            <a:ext cx="20955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881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D74E6-BF92-5A5F-E79E-78F4D629A25B}"/>
              </a:ext>
            </a:extLst>
          </p:cNvPr>
          <p:cNvSpPr>
            <a:spLocks noGrp="1"/>
          </p:cNvSpPr>
          <p:nvPr>
            <p:ph type="title"/>
          </p:nvPr>
        </p:nvSpPr>
        <p:spPr/>
        <p:txBody>
          <a:bodyPr/>
          <a:lstStyle/>
          <a:p>
            <a:r>
              <a:rPr lang="en-US" dirty="0"/>
              <a:t>GitHub Repository</a:t>
            </a:r>
            <a:endParaRPr lang="en-CA" dirty="0"/>
          </a:p>
        </p:txBody>
      </p:sp>
      <p:sp>
        <p:nvSpPr>
          <p:cNvPr id="3" name="Content Placeholder 2">
            <a:extLst>
              <a:ext uri="{FF2B5EF4-FFF2-40B4-BE49-F238E27FC236}">
                <a16:creationId xmlns:a16="http://schemas.microsoft.com/office/drawing/2014/main" id="{B8411824-AC37-1515-AD6D-AFF00A259456}"/>
              </a:ext>
            </a:extLst>
          </p:cNvPr>
          <p:cNvSpPr>
            <a:spLocks noGrp="1"/>
          </p:cNvSpPr>
          <p:nvPr>
            <p:ph idx="1"/>
          </p:nvPr>
        </p:nvSpPr>
        <p:spPr/>
        <p:txBody>
          <a:bodyPr anchor="ctr"/>
          <a:lstStyle/>
          <a:p>
            <a:pPr marL="0" indent="0" algn="ctr">
              <a:buNone/>
            </a:pPr>
            <a:r>
              <a:rPr lang="en-CA" dirty="0">
                <a:hlinkClick r:id="rId2"/>
              </a:rPr>
              <a:t>https://github.com/momokamalz/ubisoft</a:t>
            </a:r>
            <a:endParaRPr lang="en-CA" dirty="0"/>
          </a:p>
        </p:txBody>
      </p:sp>
      <p:pic>
        <p:nvPicPr>
          <p:cNvPr id="4" name="Picture 3">
            <a:extLst>
              <a:ext uri="{FF2B5EF4-FFF2-40B4-BE49-F238E27FC236}">
                <a16:creationId xmlns:a16="http://schemas.microsoft.com/office/drawing/2014/main" id="{73EDFECC-E881-028C-48C1-847EB491B5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0643" y="4753544"/>
            <a:ext cx="20955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898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3992-33A3-AC51-6D58-5F054B5FCDA9}"/>
              </a:ext>
            </a:extLst>
          </p:cNvPr>
          <p:cNvSpPr>
            <a:spLocks noGrp="1"/>
          </p:cNvSpPr>
          <p:nvPr>
            <p:ph type="title"/>
          </p:nvPr>
        </p:nvSpPr>
        <p:spPr/>
        <p:txBody>
          <a:bodyPr/>
          <a:lstStyle/>
          <a:p>
            <a:r>
              <a:rPr lang="en-US" dirty="0"/>
              <a:t>Requirements</a:t>
            </a:r>
            <a:endParaRPr lang="en-CA" dirty="0"/>
          </a:p>
        </p:txBody>
      </p:sp>
      <p:sp>
        <p:nvSpPr>
          <p:cNvPr id="3" name="Text Placeholder 2">
            <a:extLst>
              <a:ext uri="{FF2B5EF4-FFF2-40B4-BE49-F238E27FC236}">
                <a16:creationId xmlns:a16="http://schemas.microsoft.com/office/drawing/2014/main" id="{588BF219-120A-CD0E-6BAF-DA300138716D}"/>
              </a:ext>
            </a:extLst>
          </p:cNvPr>
          <p:cNvSpPr>
            <a:spLocks noGrp="1"/>
          </p:cNvSpPr>
          <p:nvPr>
            <p:ph type="body" idx="1"/>
          </p:nvPr>
        </p:nvSpPr>
        <p:spPr>
          <a:xfrm>
            <a:off x="839788" y="1681163"/>
            <a:ext cx="5157787" cy="441252"/>
          </a:xfrm>
        </p:spPr>
        <p:txBody>
          <a:bodyPr/>
          <a:lstStyle/>
          <a:p>
            <a:r>
              <a:rPr lang="en-US" dirty="0"/>
              <a:t>Functional</a:t>
            </a:r>
            <a:endParaRPr lang="en-CA" dirty="0"/>
          </a:p>
        </p:txBody>
      </p:sp>
      <p:sp>
        <p:nvSpPr>
          <p:cNvPr id="4" name="Content Placeholder 3">
            <a:extLst>
              <a:ext uri="{FF2B5EF4-FFF2-40B4-BE49-F238E27FC236}">
                <a16:creationId xmlns:a16="http://schemas.microsoft.com/office/drawing/2014/main" id="{491EC51E-F5DE-B075-C9CC-56AFF5C0DE73}"/>
              </a:ext>
            </a:extLst>
          </p:cNvPr>
          <p:cNvSpPr>
            <a:spLocks noGrp="1"/>
          </p:cNvSpPr>
          <p:nvPr>
            <p:ph sz="half" idx="2"/>
          </p:nvPr>
        </p:nvSpPr>
        <p:spPr>
          <a:xfrm>
            <a:off x="839788" y="2122415"/>
            <a:ext cx="5157787" cy="4067248"/>
          </a:xfrm>
        </p:spPr>
        <p:txBody>
          <a:bodyPr/>
          <a:lstStyle/>
          <a:p>
            <a:r>
              <a:rPr lang="en-US" dirty="0"/>
              <a:t>Browse Games</a:t>
            </a:r>
          </a:p>
          <a:p>
            <a:pPr lvl="1"/>
            <a:r>
              <a:rPr lang="en-US" dirty="0"/>
              <a:t>Purchase Games</a:t>
            </a:r>
          </a:p>
          <a:p>
            <a:pPr lvl="1"/>
            <a:r>
              <a:rPr lang="en-US" dirty="0"/>
              <a:t>Pre-order Games</a:t>
            </a:r>
          </a:p>
          <a:p>
            <a:r>
              <a:rPr lang="en-US" dirty="0"/>
              <a:t>Report Issues</a:t>
            </a:r>
          </a:p>
          <a:p>
            <a:pPr lvl="1"/>
            <a:r>
              <a:rPr lang="en-US" dirty="0"/>
              <a:t>Report Bugs</a:t>
            </a:r>
          </a:p>
          <a:p>
            <a:pPr lvl="1"/>
            <a:r>
              <a:rPr lang="en-US" dirty="0"/>
              <a:t>Report Players</a:t>
            </a:r>
          </a:p>
          <a:p>
            <a:r>
              <a:rPr lang="en-US" dirty="0"/>
              <a:t>Display and Promote Games</a:t>
            </a:r>
          </a:p>
          <a:p>
            <a:pPr lvl="1"/>
            <a:r>
              <a:rPr lang="en-US" dirty="0"/>
              <a:t>Home page (Current promotions &amp; Latest games released)</a:t>
            </a:r>
          </a:p>
        </p:txBody>
      </p:sp>
      <p:sp>
        <p:nvSpPr>
          <p:cNvPr id="5" name="Text Placeholder 4">
            <a:extLst>
              <a:ext uri="{FF2B5EF4-FFF2-40B4-BE49-F238E27FC236}">
                <a16:creationId xmlns:a16="http://schemas.microsoft.com/office/drawing/2014/main" id="{128F20E2-358B-B2F3-7B33-DC461C753F0F}"/>
              </a:ext>
            </a:extLst>
          </p:cNvPr>
          <p:cNvSpPr>
            <a:spLocks noGrp="1"/>
          </p:cNvSpPr>
          <p:nvPr>
            <p:ph type="body" sz="quarter" idx="3"/>
          </p:nvPr>
        </p:nvSpPr>
        <p:spPr>
          <a:xfrm>
            <a:off x="6172200" y="1681163"/>
            <a:ext cx="5183188" cy="441252"/>
          </a:xfrm>
        </p:spPr>
        <p:txBody>
          <a:bodyPr/>
          <a:lstStyle/>
          <a:p>
            <a:r>
              <a:rPr lang="en-US" dirty="0"/>
              <a:t>Non Functional</a:t>
            </a:r>
            <a:endParaRPr lang="en-CA" dirty="0"/>
          </a:p>
        </p:txBody>
      </p:sp>
      <p:sp>
        <p:nvSpPr>
          <p:cNvPr id="6" name="Content Placeholder 5">
            <a:extLst>
              <a:ext uri="{FF2B5EF4-FFF2-40B4-BE49-F238E27FC236}">
                <a16:creationId xmlns:a16="http://schemas.microsoft.com/office/drawing/2014/main" id="{E50B7683-8415-931A-DDBC-2F78546A6908}"/>
              </a:ext>
            </a:extLst>
          </p:cNvPr>
          <p:cNvSpPr>
            <a:spLocks noGrp="1"/>
          </p:cNvSpPr>
          <p:nvPr>
            <p:ph sz="quarter" idx="4"/>
          </p:nvPr>
        </p:nvSpPr>
        <p:spPr>
          <a:xfrm>
            <a:off x="6172200" y="2122415"/>
            <a:ext cx="5183188" cy="4067248"/>
          </a:xfrm>
        </p:spPr>
        <p:txBody>
          <a:bodyPr/>
          <a:lstStyle/>
          <a:p>
            <a:r>
              <a:rPr lang="en-CA" dirty="0"/>
              <a:t>Compatibility with Windows OS, Mac OS and Linux</a:t>
            </a:r>
          </a:p>
          <a:p>
            <a:r>
              <a:rPr lang="en-CA" dirty="0"/>
              <a:t>iOS and Android compatibility.</a:t>
            </a:r>
          </a:p>
          <a:p>
            <a:r>
              <a:rPr lang="en-CA" dirty="0"/>
              <a:t>Latest console browsers</a:t>
            </a:r>
          </a:p>
        </p:txBody>
      </p:sp>
      <p:pic>
        <p:nvPicPr>
          <p:cNvPr id="7" name="Picture 6">
            <a:extLst>
              <a:ext uri="{FF2B5EF4-FFF2-40B4-BE49-F238E27FC236}">
                <a16:creationId xmlns:a16="http://schemas.microsoft.com/office/drawing/2014/main" id="{9DEE2836-6AA9-DEF2-5321-FB01B8729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0643" y="4753544"/>
            <a:ext cx="20955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591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9E430-5573-52F9-69AD-3D4FB048538C}"/>
              </a:ext>
            </a:extLst>
          </p:cNvPr>
          <p:cNvSpPr>
            <a:spLocks noGrp="1"/>
          </p:cNvSpPr>
          <p:nvPr>
            <p:ph type="title"/>
          </p:nvPr>
        </p:nvSpPr>
        <p:spPr/>
        <p:txBody>
          <a:bodyPr/>
          <a:lstStyle/>
          <a:p>
            <a:r>
              <a:rPr lang="en-US" dirty="0"/>
              <a:t>Use Cases</a:t>
            </a:r>
            <a:endParaRPr lang="en-CA" dirty="0"/>
          </a:p>
        </p:txBody>
      </p:sp>
      <p:sp>
        <p:nvSpPr>
          <p:cNvPr id="3" name="Content Placeholder 2">
            <a:extLst>
              <a:ext uri="{FF2B5EF4-FFF2-40B4-BE49-F238E27FC236}">
                <a16:creationId xmlns:a16="http://schemas.microsoft.com/office/drawing/2014/main" id="{09550597-C1A1-8826-B0E1-D71D0FB9F2B0}"/>
              </a:ext>
            </a:extLst>
          </p:cNvPr>
          <p:cNvSpPr>
            <a:spLocks noGrp="1"/>
          </p:cNvSpPr>
          <p:nvPr>
            <p:ph idx="1"/>
          </p:nvPr>
        </p:nvSpPr>
        <p:spPr/>
        <p:txBody>
          <a:bodyPr/>
          <a:lstStyle/>
          <a:p>
            <a:r>
              <a:rPr lang="en-US" dirty="0"/>
              <a:t>Login Page</a:t>
            </a:r>
          </a:p>
          <a:p>
            <a:pPr lvl="1"/>
            <a:r>
              <a:rPr lang="en-US" dirty="0"/>
              <a:t>View Purchased Games</a:t>
            </a:r>
          </a:p>
          <a:p>
            <a:r>
              <a:rPr lang="en-US" dirty="0"/>
              <a:t>Contact Us</a:t>
            </a:r>
          </a:p>
          <a:p>
            <a:pPr lvl="1"/>
            <a:r>
              <a:rPr lang="en-US" dirty="0"/>
              <a:t>Report Other Users</a:t>
            </a:r>
          </a:p>
          <a:p>
            <a:pPr lvl="1"/>
            <a:r>
              <a:rPr lang="en-US" dirty="0"/>
              <a:t>Report Bugs</a:t>
            </a:r>
          </a:p>
          <a:p>
            <a:pPr lvl="1"/>
            <a:r>
              <a:rPr lang="en-US" dirty="0"/>
              <a:t>Sign up for newsletter</a:t>
            </a:r>
          </a:p>
          <a:p>
            <a:r>
              <a:rPr lang="en-US" dirty="0"/>
              <a:t>Purchase Games</a:t>
            </a:r>
          </a:p>
          <a:p>
            <a:pPr lvl="1"/>
            <a:r>
              <a:rPr lang="en-US" dirty="0"/>
              <a:t>Purchase New games</a:t>
            </a:r>
          </a:p>
          <a:p>
            <a:pPr lvl="1"/>
            <a:r>
              <a:rPr lang="en-US" dirty="0"/>
              <a:t>Pre-order Upcoming games</a:t>
            </a:r>
            <a:endParaRPr lang="en-CA" dirty="0"/>
          </a:p>
        </p:txBody>
      </p:sp>
      <p:pic>
        <p:nvPicPr>
          <p:cNvPr id="3074" name="Picture 2">
            <a:extLst>
              <a:ext uri="{FF2B5EF4-FFF2-40B4-BE49-F238E27FC236}">
                <a16:creationId xmlns:a16="http://schemas.microsoft.com/office/drawing/2014/main" id="{B80724A3-8F50-8704-4846-C818E1281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9931"/>
            <a:ext cx="6035862" cy="51975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3C4B44A-B5AC-DA9F-2737-7708B4C48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5677" y="5251508"/>
            <a:ext cx="1550465" cy="141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494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98C01-E5CF-296B-4989-FED986B0619B}"/>
              </a:ext>
            </a:extLst>
          </p:cNvPr>
          <p:cNvSpPr>
            <a:spLocks noGrp="1"/>
          </p:cNvSpPr>
          <p:nvPr>
            <p:ph type="title"/>
          </p:nvPr>
        </p:nvSpPr>
        <p:spPr/>
        <p:txBody>
          <a:bodyPr/>
          <a:lstStyle/>
          <a:p>
            <a:r>
              <a:rPr lang="en-US" dirty="0"/>
              <a:t>Questions and Answers</a:t>
            </a:r>
            <a:endParaRPr lang="en-CA" dirty="0"/>
          </a:p>
        </p:txBody>
      </p:sp>
      <p:sp>
        <p:nvSpPr>
          <p:cNvPr id="3" name="Content Placeholder 2">
            <a:extLst>
              <a:ext uri="{FF2B5EF4-FFF2-40B4-BE49-F238E27FC236}">
                <a16:creationId xmlns:a16="http://schemas.microsoft.com/office/drawing/2014/main" id="{CEA923AA-9EA8-B1F8-58D4-C5AD06D51C89}"/>
              </a:ext>
            </a:extLst>
          </p:cNvPr>
          <p:cNvSpPr>
            <a:spLocks noGrp="1"/>
          </p:cNvSpPr>
          <p:nvPr>
            <p:ph idx="1"/>
          </p:nvPr>
        </p:nvSpPr>
        <p:spPr/>
        <p:txBody>
          <a:bodyPr/>
          <a:lstStyle/>
          <a:p>
            <a:pPr marL="0" indent="0">
              <a:buNone/>
            </a:pPr>
            <a:r>
              <a:rPr lang="en-US" dirty="0"/>
              <a:t>Q: What Is The Benchmark For Project Success?</a:t>
            </a:r>
          </a:p>
          <a:p>
            <a:pPr marL="0" indent="0">
              <a:buNone/>
            </a:pPr>
            <a:r>
              <a:rPr lang="en-CA" dirty="0"/>
              <a:t>A: The website needs to be functional and with some features implemented</a:t>
            </a:r>
          </a:p>
          <a:p>
            <a:pPr marL="0" indent="0">
              <a:buNone/>
            </a:pPr>
            <a:endParaRPr lang="en-CA" dirty="0"/>
          </a:p>
          <a:p>
            <a:pPr marL="0" indent="0">
              <a:buNone/>
            </a:pPr>
            <a:r>
              <a:rPr lang="en-CA" dirty="0"/>
              <a:t>Q: </a:t>
            </a:r>
            <a:r>
              <a:rPr lang="en-US" dirty="0"/>
              <a:t>Who Is The Target Audience For The Work</a:t>
            </a:r>
            <a:r>
              <a:rPr lang="en-CA" dirty="0"/>
              <a:t>?</a:t>
            </a:r>
          </a:p>
          <a:p>
            <a:pPr marL="0" indent="0">
              <a:buNone/>
            </a:pPr>
            <a:r>
              <a:rPr lang="en-CA" dirty="0"/>
              <a:t>A: Gamers are the primary target of the system, however it accessible to people who would like to get in touch with Ubisoft as well.</a:t>
            </a:r>
          </a:p>
        </p:txBody>
      </p:sp>
      <p:pic>
        <p:nvPicPr>
          <p:cNvPr id="4" name="Picture 3">
            <a:extLst>
              <a:ext uri="{FF2B5EF4-FFF2-40B4-BE49-F238E27FC236}">
                <a16:creationId xmlns:a16="http://schemas.microsoft.com/office/drawing/2014/main" id="{1355588F-BE09-76C9-4919-67055B359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0643" y="4753544"/>
            <a:ext cx="20955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121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98C01-E5CF-296B-4989-FED986B0619B}"/>
              </a:ext>
            </a:extLst>
          </p:cNvPr>
          <p:cNvSpPr>
            <a:spLocks noGrp="1"/>
          </p:cNvSpPr>
          <p:nvPr>
            <p:ph type="title"/>
          </p:nvPr>
        </p:nvSpPr>
        <p:spPr/>
        <p:txBody>
          <a:bodyPr/>
          <a:lstStyle/>
          <a:p>
            <a:r>
              <a:rPr lang="en-US" dirty="0"/>
              <a:t>Questions and Answers</a:t>
            </a:r>
            <a:endParaRPr lang="en-CA" dirty="0"/>
          </a:p>
        </p:txBody>
      </p:sp>
      <p:sp>
        <p:nvSpPr>
          <p:cNvPr id="3" name="Content Placeholder 2">
            <a:extLst>
              <a:ext uri="{FF2B5EF4-FFF2-40B4-BE49-F238E27FC236}">
                <a16:creationId xmlns:a16="http://schemas.microsoft.com/office/drawing/2014/main" id="{CEA923AA-9EA8-B1F8-58D4-C5AD06D51C89}"/>
              </a:ext>
            </a:extLst>
          </p:cNvPr>
          <p:cNvSpPr>
            <a:spLocks noGrp="1"/>
          </p:cNvSpPr>
          <p:nvPr>
            <p:ph idx="1"/>
          </p:nvPr>
        </p:nvSpPr>
        <p:spPr/>
        <p:txBody>
          <a:bodyPr/>
          <a:lstStyle/>
          <a:p>
            <a:pPr marL="0" indent="0">
              <a:buNone/>
            </a:pPr>
            <a:r>
              <a:rPr lang="en-US" dirty="0"/>
              <a:t>Q: What Are Some Potential Barriers?</a:t>
            </a:r>
          </a:p>
          <a:p>
            <a:pPr marL="0" indent="0">
              <a:buNone/>
            </a:pPr>
            <a:r>
              <a:rPr lang="en-US" dirty="0"/>
              <a:t>A: Learning Curve and Starting from little to no prior knowledge.</a:t>
            </a:r>
            <a:endParaRPr lang="en-CA" dirty="0"/>
          </a:p>
          <a:p>
            <a:pPr marL="0" indent="0">
              <a:buNone/>
            </a:pPr>
            <a:endParaRPr lang="en-CA" dirty="0"/>
          </a:p>
          <a:p>
            <a:pPr marL="0" indent="0">
              <a:buNone/>
            </a:pPr>
            <a:r>
              <a:rPr lang="en-CA" dirty="0"/>
              <a:t>Q: </a:t>
            </a:r>
            <a:r>
              <a:rPr lang="en-US" dirty="0"/>
              <a:t>What Impact Does Our Project Contribute To Our Client?</a:t>
            </a:r>
          </a:p>
          <a:p>
            <a:pPr marL="0" indent="0">
              <a:buNone/>
            </a:pPr>
            <a:r>
              <a:rPr lang="en-CA" dirty="0"/>
              <a:t>A: Creating an online platform for users to interact with and gain information about Ubisoft, grants exposure. Further, the ability to easily access games engages users to purchase and invest more time and money into Ubisoft.</a:t>
            </a:r>
          </a:p>
        </p:txBody>
      </p:sp>
      <p:pic>
        <p:nvPicPr>
          <p:cNvPr id="4" name="Picture 3">
            <a:extLst>
              <a:ext uri="{FF2B5EF4-FFF2-40B4-BE49-F238E27FC236}">
                <a16:creationId xmlns:a16="http://schemas.microsoft.com/office/drawing/2014/main" id="{B330073B-0481-B0A3-C8BF-C2F115659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6945" y="5033394"/>
            <a:ext cx="1789197" cy="163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61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16B7-72BA-3C56-D751-C27F66B6B7C1}"/>
              </a:ext>
            </a:extLst>
          </p:cNvPr>
          <p:cNvSpPr>
            <a:spLocks noGrp="1"/>
          </p:cNvSpPr>
          <p:nvPr>
            <p:ph type="ctrTitle"/>
          </p:nvPr>
        </p:nvSpPr>
        <p:spPr/>
        <p:txBody>
          <a:bodyPr/>
          <a:lstStyle/>
          <a:p>
            <a:r>
              <a:rPr lang="en-US" dirty="0"/>
              <a:t>Questions?</a:t>
            </a:r>
            <a:endParaRPr lang="en-CA" dirty="0"/>
          </a:p>
        </p:txBody>
      </p:sp>
      <p:sp>
        <p:nvSpPr>
          <p:cNvPr id="3" name="Subtitle 2">
            <a:extLst>
              <a:ext uri="{FF2B5EF4-FFF2-40B4-BE49-F238E27FC236}">
                <a16:creationId xmlns:a16="http://schemas.microsoft.com/office/drawing/2014/main" id="{B365F597-4824-4D96-FCCF-4A29AD25CE0B}"/>
              </a:ext>
            </a:extLst>
          </p:cNvPr>
          <p:cNvSpPr>
            <a:spLocks noGrp="1"/>
          </p:cNvSpPr>
          <p:nvPr>
            <p:ph type="subTitle" idx="1"/>
          </p:nvPr>
        </p:nvSpPr>
        <p:spPr>
          <a:xfrm>
            <a:off x="1524000" y="4079875"/>
            <a:ext cx="9144000" cy="1655762"/>
          </a:xfrm>
        </p:spPr>
        <p:txBody>
          <a:bodyPr anchor="b"/>
          <a:lstStyle/>
          <a:p>
            <a:r>
              <a:rPr lang="en-US" dirty="0"/>
              <a:t>Vyom Devgan, Mohsin Mohammed, </a:t>
            </a:r>
            <a:r>
              <a:rPr lang="en-US" dirty="0" err="1"/>
              <a:t>Guneet</a:t>
            </a:r>
            <a:r>
              <a:rPr lang="en-US" dirty="0"/>
              <a:t> Singh</a:t>
            </a:r>
            <a:endParaRPr lang="en-CA" dirty="0"/>
          </a:p>
        </p:txBody>
      </p:sp>
      <p:pic>
        <p:nvPicPr>
          <p:cNvPr id="4" name="Picture 3">
            <a:extLst>
              <a:ext uri="{FF2B5EF4-FFF2-40B4-BE49-F238E27FC236}">
                <a16:creationId xmlns:a16="http://schemas.microsoft.com/office/drawing/2014/main" id="{730C2902-BF19-8E1C-D826-A10AB53ED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0643" y="4753544"/>
            <a:ext cx="20955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758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265</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Nixie One</vt:lpstr>
      <vt:lpstr>Office Theme</vt:lpstr>
      <vt:lpstr>PowerPoint Presentation</vt:lpstr>
      <vt:lpstr>About Us</vt:lpstr>
      <vt:lpstr>Objective</vt:lpstr>
      <vt:lpstr>GitHub Repository</vt:lpstr>
      <vt:lpstr>Requirements</vt:lpstr>
      <vt:lpstr>Use Cases</vt:lpstr>
      <vt:lpstr>Questions and Answers</vt:lpstr>
      <vt:lpstr>Questions and Answers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Vishu Devgan</dc:creator>
  <cp:lastModifiedBy>Vishu Devgan</cp:lastModifiedBy>
  <cp:revision>7</cp:revision>
  <dcterms:created xsi:type="dcterms:W3CDTF">2023-02-09T18:19:59Z</dcterms:created>
  <dcterms:modified xsi:type="dcterms:W3CDTF">2023-02-09T20:51:45Z</dcterms:modified>
</cp:coreProperties>
</file>