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  <p:bold r:id="rId20"/>
    </p:embeddedFont>
    <p:embeddedFont>
      <p:font typeface="Libre Franklin Black" pitchFamily="2" charset="0"/>
      <p:bold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atua One" panose="020B0604020202020204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6FE0F-5691-4D4A-AC3D-57FE0EC7134B}" v="17" dt="2024-01-04T14:51:09.180"/>
  </p1510:revLst>
</p1510:revInfo>
</file>

<file path=ppt/tableStyles.xml><?xml version="1.0" encoding="utf-8"?>
<a:tblStyleLst xmlns:a="http://schemas.openxmlformats.org/drawingml/2006/main" def="{2977B7F5-F11D-49A1-9EBE-32B47C63B8B0}">
  <a:tblStyle styleId="{2977B7F5-F11D-49A1-9EBE-32B47C63B8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microsoft.com/office/2015/10/relationships/revisionInfo" Target="revisionInfo.xml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lia Nisya Nur Rahma Safitri" userId="23df40977876c6ee" providerId="LiveId" clId="{D916FE0F-5691-4D4A-AC3D-57FE0EC7134B}"/>
    <pc:docChg chg="undo redo custSel delSld modSld sldOrd delMainMaster">
      <pc:chgData name="Aulia Nisya Nur Rahma Safitri" userId="23df40977876c6ee" providerId="LiveId" clId="{D916FE0F-5691-4D4A-AC3D-57FE0EC7134B}" dt="2024-01-05T01:44:56.867" v="1501" actId="20577"/>
      <pc:docMkLst>
        <pc:docMk/>
      </pc:docMkLst>
      <pc:sldChg chg="addSp modSp mod">
        <pc:chgData name="Aulia Nisya Nur Rahma Safitri" userId="23df40977876c6ee" providerId="LiveId" clId="{D916FE0F-5691-4D4A-AC3D-57FE0EC7134B}" dt="2024-01-02T06:40:19.082" v="949" actId="207"/>
        <pc:sldMkLst>
          <pc:docMk/>
          <pc:sldMk cId="0" sldId="256"/>
        </pc:sldMkLst>
        <pc:spChg chg="add mod">
          <ac:chgData name="Aulia Nisya Nur Rahma Safitri" userId="23df40977876c6ee" providerId="LiveId" clId="{D916FE0F-5691-4D4A-AC3D-57FE0EC7134B}" dt="2024-01-02T06:40:19.082" v="949" actId="207"/>
          <ac:spMkLst>
            <pc:docMk/>
            <pc:sldMk cId="0" sldId="256"/>
            <ac:spMk id="2" creationId="{4580DB84-6CEC-0BCE-D8D8-88424E65D388}"/>
          </ac:spMkLst>
        </pc:spChg>
        <pc:spChg chg="mod">
          <ac:chgData name="Aulia Nisya Nur Rahma Safitri" userId="23df40977876c6ee" providerId="LiveId" clId="{D916FE0F-5691-4D4A-AC3D-57FE0EC7134B}" dt="2024-01-02T06:39:27.121" v="910" actId="14100"/>
          <ac:spMkLst>
            <pc:docMk/>
            <pc:sldMk cId="0" sldId="256"/>
            <ac:spMk id="231" creationId="{00000000-0000-0000-0000-000000000000}"/>
          </ac:spMkLst>
        </pc:spChg>
      </pc:sldChg>
      <pc:sldChg chg="addSp delSp modSp mod">
        <pc:chgData name="Aulia Nisya Nur Rahma Safitri" userId="23df40977876c6ee" providerId="LiveId" clId="{D916FE0F-5691-4D4A-AC3D-57FE0EC7134B}" dt="2024-01-02T02:44:50.212" v="452" actId="207"/>
        <pc:sldMkLst>
          <pc:docMk/>
          <pc:sldMk cId="0" sldId="257"/>
        </pc:sldMkLst>
        <pc:spChg chg="add mod">
          <ac:chgData name="Aulia Nisya Nur Rahma Safitri" userId="23df40977876c6ee" providerId="LiveId" clId="{D916FE0F-5691-4D4A-AC3D-57FE0EC7134B}" dt="2024-01-02T02:44:50.212" v="452" actId="207"/>
          <ac:spMkLst>
            <pc:docMk/>
            <pc:sldMk cId="0" sldId="257"/>
            <ac:spMk id="2" creationId="{7DC40518-2184-2B26-260C-B4BA111E4A09}"/>
          </ac:spMkLst>
        </pc:spChg>
        <pc:spChg chg="mod">
          <ac:chgData name="Aulia Nisya Nur Rahma Safitri" userId="23df40977876c6ee" providerId="LiveId" clId="{D916FE0F-5691-4D4A-AC3D-57FE0EC7134B}" dt="2024-01-01T03:38:41.727" v="139" actId="1076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2:44:35.182" v="450" actId="207"/>
          <ac:spMkLst>
            <pc:docMk/>
            <pc:sldMk cId="0" sldId="257"/>
            <ac:spMk id="238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2:10:57.214" v="256" actId="478"/>
          <ac:spMkLst>
            <pc:docMk/>
            <pc:sldMk cId="0" sldId="257"/>
            <ac:spMk id="239" creationId="{00000000-0000-0000-0000-000000000000}"/>
          </ac:spMkLst>
        </pc:spChg>
      </pc:sldChg>
      <pc:sldChg chg="addSp delSp modSp mod ord">
        <pc:chgData name="Aulia Nisya Nur Rahma Safitri" userId="23df40977876c6ee" providerId="LiveId" clId="{D916FE0F-5691-4D4A-AC3D-57FE0EC7134B}" dt="2024-01-02T06:38:44.960" v="862" actId="14100"/>
        <pc:sldMkLst>
          <pc:docMk/>
          <pc:sldMk cId="0" sldId="258"/>
        </pc:sldMkLst>
        <pc:spChg chg="add del mod">
          <ac:chgData name="Aulia Nisya Nur Rahma Safitri" userId="23df40977876c6ee" providerId="LiveId" clId="{D916FE0F-5691-4D4A-AC3D-57FE0EC7134B}" dt="2024-01-02T06:14:52.534" v="508" actId="478"/>
          <ac:spMkLst>
            <pc:docMk/>
            <pc:sldMk cId="0" sldId="258"/>
            <ac:spMk id="3" creationId="{80C50D06-33E4-6189-8527-14DF66406E03}"/>
          </ac:spMkLst>
        </pc:spChg>
        <pc:spChg chg="add del mod">
          <ac:chgData name="Aulia Nisya Nur Rahma Safitri" userId="23df40977876c6ee" providerId="LiveId" clId="{D916FE0F-5691-4D4A-AC3D-57FE0EC7134B}" dt="2024-01-02T06:14:57.652" v="510" actId="478"/>
          <ac:spMkLst>
            <pc:docMk/>
            <pc:sldMk cId="0" sldId="258"/>
            <ac:spMk id="5" creationId="{C36BF8A5-A332-FAA6-9EB0-212821E66D6D}"/>
          </ac:spMkLst>
        </pc:spChg>
        <pc:spChg chg="add del mod">
          <ac:chgData name="Aulia Nisya Nur Rahma Safitri" userId="23df40977876c6ee" providerId="LiveId" clId="{D916FE0F-5691-4D4A-AC3D-57FE0EC7134B}" dt="2024-01-02T06:19:03.991" v="526" actId="478"/>
          <ac:spMkLst>
            <pc:docMk/>
            <pc:sldMk cId="0" sldId="258"/>
            <ac:spMk id="6" creationId="{2EB6CC4D-0F76-7FF2-071B-E0E71B160B4A}"/>
          </ac:spMkLst>
        </pc:spChg>
        <pc:spChg chg="mod">
          <ac:chgData name="Aulia Nisya Nur Rahma Safitri" userId="23df40977876c6ee" providerId="LiveId" clId="{D916FE0F-5691-4D4A-AC3D-57FE0EC7134B}" dt="2024-01-02T06:21:03.448" v="534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2:45:15.284" v="501" actId="20577"/>
          <ac:spMkLst>
            <pc:docMk/>
            <pc:sldMk cId="0" sldId="258"/>
            <ac:spMk id="245" creationId="{00000000-0000-0000-0000-000000000000}"/>
          </ac:spMkLst>
        </pc:spChg>
        <pc:spChg chg="del mod">
          <ac:chgData name="Aulia Nisya Nur Rahma Safitri" userId="23df40977876c6ee" providerId="LiveId" clId="{D916FE0F-5691-4D4A-AC3D-57FE0EC7134B}" dt="2024-01-02T06:14:49.846" v="507" actId="478"/>
          <ac:spMkLst>
            <pc:docMk/>
            <pc:sldMk cId="0" sldId="258"/>
            <ac:spMk id="246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14:56.097" v="509" actId="478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6:38:44.960" v="862" actId="14100"/>
          <ac:spMkLst>
            <pc:docMk/>
            <pc:sldMk cId="0" sldId="258"/>
            <ac:spMk id="248" creationId="{00000000-0000-0000-0000-000000000000}"/>
          </ac:spMkLst>
        </pc:spChg>
      </pc:sldChg>
      <pc:sldChg chg="addSp delSp modSp mod">
        <pc:chgData name="Aulia Nisya Nur Rahma Safitri" userId="23df40977876c6ee" providerId="LiveId" clId="{D916FE0F-5691-4D4A-AC3D-57FE0EC7134B}" dt="2024-01-02T06:47:36.734" v="1176" actId="207"/>
        <pc:sldMkLst>
          <pc:docMk/>
          <pc:sldMk cId="0" sldId="259"/>
        </pc:sldMkLst>
        <pc:spChg chg="add del mod">
          <ac:chgData name="Aulia Nisya Nur Rahma Safitri" userId="23df40977876c6ee" providerId="LiveId" clId="{D916FE0F-5691-4D4A-AC3D-57FE0EC7134B}" dt="2024-01-02T06:25:02.835" v="618" actId="478"/>
          <ac:spMkLst>
            <pc:docMk/>
            <pc:sldMk cId="0" sldId="259"/>
            <ac:spMk id="2" creationId="{4EC51CE1-6D85-04CE-BD7D-71AFBAB7F7B1}"/>
          </ac:spMkLst>
        </pc:spChg>
        <pc:spChg chg="add del">
          <ac:chgData name="Aulia Nisya Nur Rahma Safitri" userId="23df40977876c6ee" providerId="LiveId" clId="{D916FE0F-5691-4D4A-AC3D-57FE0EC7134B}" dt="2024-01-02T06:25:07.243" v="619" actId="478"/>
          <ac:spMkLst>
            <pc:docMk/>
            <pc:sldMk cId="0" sldId="259"/>
            <ac:spMk id="4" creationId="{CF0F2EBE-6592-7C3F-8228-B987D0B01A6D}"/>
          </ac:spMkLst>
        </pc:spChg>
        <pc:spChg chg="add mod">
          <ac:chgData name="Aulia Nisya Nur Rahma Safitri" userId="23df40977876c6ee" providerId="LiveId" clId="{D916FE0F-5691-4D4A-AC3D-57FE0EC7134B}" dt="2024-01-02T06:42:45.342" v="1008" actId="164"/>
          <ac:spMkLst>
            <pc:docMk/>
            <pc:sldMk cId="0" sldId="259"/>
            <ac:spMk id="5" creationId="{7110B020-2370-CBDE-CEBB-189E5B940C67}"/>
          </ac:spMkLst>
        </pc:spChg>
        <pc:spChg chg="add mod ord">
          <ac:chgData name="Aulia Nisya Nur Rahma Safitri" userId="23df40977876c6ee" providerId="LiveId" clId="{D916FE0F-5691-4D4A-AC3D-57FE0EC7134B}" dt="2024-01-02T06:42:45.342" v="1008" actId="164"/>
          <ac:spMkLst>
            <pc:docMk/>
            <pc:sldMk cId="0" sldId="259"/>
            <ac:spMk id="6" creationId="{88292D5E-1319-48FD-3C76-5794537FAB67}"/>
          </ac:spMkLst>
        </pc:spChg>
        <pc:spChg chg="add mod ord">
          <ac:chgData name="Aulia Nisya Nur Rahma Safitri" userId="23df40977876c6ee" providerId="LiveId" clId="{D916FE0F-5691-4D4A-AC3D-57FE0EC7134B}" dt="2024-01-02T06:42:45.342" v="1008" actId="164"/>
          <ac:spMkLst>
            <pc:docMk/>
            <pc:sldMk cId="0" sldId="259"/>
            <ac:spMk id="7" creationId="{236ACB85-943D-5E2D-4834-4ADC3A0F9EC5}"/>
          </ac:spMkLst>
        </pc:spChg>
        <pc:spChg chg="add mod">
          <ac:chgData name="Aulia Nisya Nur Rahma Safitri" userId="23df40977876c6ee" providerId="LiveId" clId="{D916FE0F-5691-4D4A-AC3D-57FE0EC7134B}" dt="2024-01-02T06:30:15.668" v="695" actId="164"/>
          <ac:spMkLst>
            <pc:docMk/>
            <pc:sldMk cId="0" sldId="259"/>
            <ac:spMk id="8" creationId="{F8A53DAB-D4D4-71FA-9650-435D78045C38}"/>
          </ac:spMkLst>
        </pc:spChg>
        <pc:spChg chg="add mod">
          <ac:chgData name="Aulia Nisya Nur Rahma Safitri" userId="23df40977876c6ee" providerId="LiveId" clId="{D916FE0F-5691-4D4A-AC3D-57FE0EC7134B}" dt="2024-01-02T06:47:36.734" v="1176" actId="207"/>
          <ac:spMkLst>
            <pc:docMk/>
            <pc:sldMk cId="0" sldId="259"/>
            <ac:spMk id="9" creationId="{CD9CAD86-56AA-18F1-78D5-01A581CA8088}"/>
          </ac:spMkLst>
        </pc:spChg>
        <pc:spChg chg="add mod">
          <ac:chgData name="Aulia Nisya Nur Rahma Safitri" userId="23df40977876c6ee" providerId="LiveId" clId="{D916FE0F-5691-4D4A-AC3D-57FE0EC7134B}" dt="2024-01-02T06:30:15.668" v="695" actId="164"/>
          <ac:spMkLst>
            <pc:docMk/>
            <pc:sldMk cId="0" sldId="259"/>
            <ac:spMk id="10" creationId="{C71F50D0-06E4-9A22-513C-7D7994972F5C}"/>
          </ac:spMkLst>
        </pc:spChg>
        <pc:spChg chg="add mod">
          <ac:chgData name="Aulia Nisya Nur Rahma Safitri" userId="23df40977876c6ee" providerId="LiveId" clId="{D916FE0F-5691-4D4A-AC3D-57FE0EC7134B}" dt="2024-01-02T06:31:39.709" v="762" actId="20577"/>
          <ac:spMkLst>
            <pc:docMk/>
            <pc:sldMk cId="0" sldId="259"/>
            <ac:spMk id="11" creationId="{D33B042F-188F-EB87-1974-FE2BE79EF4E2}"/>
          </ac:spMkLst>
        </pc:spChg>
        <pc:spChg chg="mod">
          <ac:chgData name="Aulia Nisya Nur Rahma Safitri" userId="23df40977876c6ee" providerId="LiveId" clId="{D916FE0F-5691-4D4A-AC3D-57FE0EC7134B}" dt="2024-01-02T06:41:08.477" v="968" actId="2711"/>
          <ac:spMkLst>
            <pc:docMk/>
            <pc:sldMk cId="0" sldId="259"/>
            <ac:spMk id="253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6:21:50.480" v="575" actId="20577"/>
          <ac:spMkLst>
            <pc:docMk/>
            <pc:sldMk cId="0" sldId="259"/>
            <ac:spMk id="254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6:37:38.387" v="856" actId="14100"/>
          <ac:spMkLst>
            <pc:docMk/>
            <pc:sldMk cId="0" sldId="259"/>
            <ac:spMk id="256" creationId="{00000000-0000-0000-0000-000000000000}"/>
          </ac:spMkLst>
        </pc:spChg>
        <pc:grpChg chg="add mod">
          <ac:chgData name="Aulia Nisya Nur Rahma Safitri" userId="23df40977876c6ee" providerId="LiveId" clId="{D916FE0F-5691-4D4A-AC3D-57FE0EC7134B}" dt="2024-01-02T06:30:23.951" v="696" actId="1076"/>
          <ac:grpSpMkLst>
            <pc:docMk/>
            <pc:sldMk cId="0" sldId="259"/>
            <ac:grpSpMk id="12" creationId="{FDF9EDD2-AC04-A406-2E3D-1EBD05450676}"/>
          </ac:grpSpMkLst>
        </pc:grpChg>
        <pc:grpChg chg="add mod">
          <ac:chgData name="Aulia Nisya Nur Rahma Safitri" userId="23df40977876c6ee" providerId="LiveId" clId="{D916FE0F-5691-4D4A-AC3D-57FE0EC7134B}" dt="2024-01-02T06:42:45.342" v="1008" actId="164"/>
          <ac:grpSpMkLst>
            <pc:docMk/>
            <pc:sldMk cId="0" sldId="259"/>
            <ac:grpSpMk id="13" creationId="{3831E929-ECFD-B027-9DD6-2A945BE9680E}"/>
          </ac:grpSpMkLst>
        </pc:grpChg>
        <pc:picChg chg="del">
          <ac:chgData name="Aulia Nisya Nur Rahma Safitri" userId="23df40977876c6ee" providerId="LiveId" clId="{D916FE0F-5691-4D4A-AC3D-57FE0EC7134B}" dt="2024-01-02T06:21:52.409" v="576" actId="478"/>
          <ac:picMkLst>
            <pc:docMk/>
            <pc:sldMk cId="0" sldId="259"/>
            <ac:picMk id="255" creationId="{00000000-0000-0000-0000-000000000000}"/>
          </ac:picMkLst>
        </pc:picChg>
      </pc:sldChg>
      <pc:sldChg chg="addSp delSp modSp mod">
        <pc:chgData name="Aulia Nisya Nur Rahma Safitri" userId="23df40977876c6ee" providerId="LiveId" clId="{D916FE0F-5691-4D4A-AC3D-57FE0EC7134B}" dt="2024-01-04T13:40:45.608" v="1479" actId="207"/>
        <pc:sldMkLst>
          <pc:docMk/>
          <pc:sldMk cId="0" sldId="260"/>
        </pc:sldMkLst>
        <pc:spChg chg="add del mod">
          <ac:chgData name="Aulia Nisya Nur Rahma Safitri" userId="23df40977876c6ee" providerId="LiveId" clId="{D916FE0F-5691-4D4A-AC3D-57FE0EC7134B}" dt="2024-01-02T06:33:11.334" v="798" actId="478"/>
          <ac:spMkLst>
            <pc:docMk/>
            <pc:sldMk cId="0" sldId="260"/>
            <ac:spMk id="3" creationId="{204C3F81-53F0-79C4-2B0C-4FF5F065CD7A}"/>
          </ac:spMkLst>
        </pc:spChg>
        <pc:spChg chg="add del mod">
          <ac:chgData name="Aulia Nisya Nur Rahma Safitri" userId="23df40977876c6ee" providerId="LiveId" clId="{D916FE0F-5691-4D4A-AC3D-57FE0EC7134B}" dt="2024-01-02T06:33:21.861" v="800" actId="478"/>
          <ac:spMkLst>
            <pc:docMk/>
            <pc:sldMk cId="0" sldId="260"/>
            <ac:spMk id="5" creationId="{899AEE31-31D7-303A-3626-2968C164BB7C}"/>
          </ac:spMkLst>
        </pc:spChg>
        <pc:spChg chg="add mod">
          <ac:chgData name="Aulia Nisya Nur Rahma Safitri" userId="23df40977876c6ee" providerId="LiveId" clId="{D916FE0F-5691-4D4A-AC3D-57FE0EC7134B}" dt="2024-01-02T06:33:40.538" v="801"/>
          <ac:spMkLst>
            <pc:docMk/>
            <pc:sldMk cId="0" sldId="260"/>
            <ac:spMk id="6" creationId="{228AF83E-84FF-A26E-A73A-048933F0F300}"/>
          </ac:spMkLst>
        </pc:spChg>
        <pc:spChg chg="add mod">
          <ac:chgData name="Aulia Nisya Nur Rahma Safitri" userId="23df40977876c6ee" providerId="LiveId" clId="{D916FE0F-5691-4D4A-AC3D-57FE0EC7134B}" dt="2024-01-04T13:40:45.608" v="1479" actId="207"/>
          <ac:spMkLst>
            <pc:docMk/>
            <pc:sldMk cId="0" sldId="260"/>
            <ac:spMk id="7" creationId="{E2272182-3CC1-235F-17AC-6A2C9EE8D8E5}"/>
          </ac:spMkLst>
        </pc:spChg>
        <pc:spChg chg="add mod">
          <ac:chgData name="Aulia Nisya Nur Rahma Safitri" userId="23df40977876c6ee" providerId="LiveId" clId="{D916FE0F-5691-4D4A-AC3D-57FE0EC7134B}" dt="2024-01-02T06:33:40.538" v="801"/>
          <ac:spMkLst>
            <pc:docMk/>
            <pc:sldMk cId="0" sldId="260"/>
            <ac:spMk id="8" creationId="{B4BB2429-8A1A-B9FF-28AF-F0A71CE78F99}"/>
          </ac:spMkLst>
        </pc:spChg>
        <pc:spChg chg="add del mod">
          <ac:chgData name="Aulia Nisya Nur Rahma Safitri" userId="23df40977876c6ee" providerId="LiveId" clId="{D916FE0F-5691-4D4A-AC3D-57FE0EC7134B}" dt="2024-01-04T13:40:23.116" v="1476" actId="20577"/>
          <ac:spMkLst>
            <pc:docMk/>
            <pc:sldMk cId="0" sldId="260"/>
            <ac:spMk id="9" creationId="{C56F1DCF-F536-428C-F105-B71BE8B40368}"/>
          </ac:spMkLst>
        </pc:spChg>
        <pc:spChg chg="mod">
          <ac:chgData name="Aulia Nisya Nur Rahma Safitri" userId="23df40977876c6ee" providerId="LiveId" clId="{D916FE0F-5691-4D4A-AC3D-57FE0EC7134B}" dt="2024-01-02T06:33:40.538" v="801"/>
          <ac:spMkLst>
            <pc:docMk/>
            <pc:sldMk cId="0" sldId="260"/>
            <ac:spMk id="11" creationId="{0019F22E-0507-E60E-17B3-FA8126AD8807}"/>
          </ac:spMkLst>
        </pc:spChg>
        <pc:spChg chg="mod">
          <ac:chgData name="Aulia Nisya Nur Rahma Safitri" userId="23df40977876c6ee" providerId="LiveId" clId="{D916FE0F-5691-4D4A-AC3D-57FE0EC7134B}" dt="2024-01-04T13:39:25.060" v="1457" actId="207"/>
          <ac:spMkLst>
            <pc:docMk/>
            <pc:sldMk cId="0" sldId="260"/>
            <ac:spMk id="12" creationId="{44ADA41B-11C4-3A2D-8514-A3ADE58330F8}"/>
          </ac:spMkLst>
        </pc:spChg>
        <pc:spChg chg="mod">
          <ac:chgData name="Aulia Nisya Nur Rahma Safitri" userId="23df40977876c6ee" providerId="LiveId" clId="{D916FE0F-5691-4D4A-AC3D-57FE0EC7134B}" dt="2024-01-02T06:33:40.538" v="801"/>
          <ac:spMkLst>
            <pc:docMk/>
            <pc:sldMk cId="0" sldId="260"/>
            <ac:spMk id="13" creationId="{A5DBBAE5-3931-D67B-98FB-C700DECB70C3}"/>
          </ac:spMkLst>
        </pc:spChg>
        <pc:spChg chg="mod">
          <ac:chgData name="Aulia Nisya Nur Rahma Safitri" userId="23df40977876c6ee" providerId="LiveId" clId="{D916FE0F-5691-4D4A-AC3D-57FE0EC7134B}" dt="2024-01-04T13:38:56.446" v="1454" actId="20577"/>
          <ac:spMkLst>
            <pc:docMk/>
            <pc:sldMk cId="0" sldId="260"/>
            <ac:spMk id="14" creationId="{96083726-332E-A657-E1E9-FE9EBB4B806B}"/>
          </ac:spMkLst>
        </pc:spChg>
        <pc:spChg chg="mod">
          <ac:chgData name="Aulia Nisya Nur Rahma Safitri" userId="23df40977876c6ee" providerId="LiveId" clId="{D916FE0F-5691-4D4A-AC3D-57FE0EC7134B}" dt="2024-01-02T06:32:40.005" v="796" actId="20577"/>
          <ac:spMkLst>
            <pc:docMk/>
            <pc:sldMk cId="0" sldId="260"/>
            <ac:spMk id="261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6:37:27.882" v="855" actId="14100"/>
          <ac:spMkLst>
            <pc:docMk/>
            <pc:sldMk cId="0" sldId="260"/>
            <ac:spMk id="262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33:19.378" v="799" actId="478"/>
          <ac:spMkLst>
            <pc:docMk/>
            <pc:sldMk cId="0" sldId="260"/>
            <ac:spMk id="263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33:08.861" v="797" actId="478"/>
          <ac:spMkLst>
            <pc:docMk/>
            <pc:sldMk cId="0" sldId="260"/>
            <ac:spMk id="264" creationId="{00000000-0000-0000-0000-000000000000}"/>
          </ac:spMkLst>
        </pc:spChg>
        <pc:grpChg chg="add mod">
          <ac:chgData name="Aulia Nisya Nur Rahma Safitri" userId="23df40977876c6ee" providerId="LiveId" clId="{D916FE0F-5691-4D4A-AC3D-57FE0EC7134B}" dt="2024-01-02T06:33:40.538" v="801"/>
          <ac:grpSpMkLst>
            <pc:docMk/>
            <pc:sldMk cId="0" sldId="260"/>
            <ac:grpSpMk id="10" creationId="{0B23A22F-C28F-6A5F-4134-0312A19FC166}"/>
          </ac:grpSpMkLst>
        </pc:grpChg>
      </pc:sldChg>
      <pc:sldChg chg="addSp delSp modSp mod">
        <pc:chgData name="Aulia Nisya Nur Rahma Safitri" userId="23df40977876c6ee" providerId="LiveId" clId="{D916FE0F-5691-4D4A-AC3D-57FE0EC7134B}" dt="2024-01-05T01:44:56.867" v="1501" actId="20577"/>
        <pc:sldMkLst>
          <pc:docMk/>
          <pc:sldMk cId="0" sldId="261"/>
        </pc:sldMkLst>
        <pc:spChg chg="add mod">
          <ac:chgData name="Aulia Nisya Nur Rahma Safitri" userId="23df40977876c6ee" providerId="LiveId" clId="{D916FE0F-5691-4D4A-AC3D-57FE0EC7134B}" dt="2024-01-05T01:44:56.867" v="1501" actId="20577"/>
          <ac:spMkLst>
            <pc:docMk/>
            <pc:sldMk cId="0" sldId="261"/>
            <ac:spMk id="11" creationId="{7F2FCA8C-D282-EDF3-8B45-7452174E0A1D}"/>
          </ac:spMkLst>
        </pc:spChg>
        <pc:spChg chg="mod">
          <ac:chgData name="Aulia Nisya Nur Rahma Safitri" userId="23df40977876c6ee" providerId="LiveId" clId="{D916FE0F-5691-4D4A-AC3D-57FE0EC7134B}" dt="2024-01-02T06:38:12.057" v="860" actId="1076"/>
          <ac:spMkLst>
            <pc:docMk/>
            <pc:sldMk cId="0" sldId="261"/>
            <ac:spMk id="269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2T06:37:54.724" v="857" actId="14100"/>
          <ac:spMkLst>
            <pc:docMk/>
            <pc:sldMk cId="0" sldId="261"/>
            <ac:spMk id="270" creationId="{00000000-0000-0000-0000-000000000000}"/>
          </ac:spMkLst>
        </pc:spChg>
        <pc:spChg chg="del mod">
          <ac:chgData name="Aulia Nisya Nur Rahma Safitri" userId="23df40977876c6ee" providerId="LiveId" clId="{D916FE0F-5691-4D4A-AC3D-57FE0EC7134B}" dt="2024-01-02T06:34:58.064" v="850" actId="478"/>
          <ac:spMkLst>
            <pc:docMk/>
            <pc:sldMk cId="0" sldId="261"/>
            <ac:spMk id="271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34:58.064" v="850" actId="478"/>
          <ac:spMkLst>
            <pc:docMk/>
            <pc:sldMk cId="0" sldId="261"/>
            <ac:spMk id="272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34:58.064" v="850" actId="478"/>
          <ac:spMkLst>
            <pc:docMk/>
            <pc:sldMk cId="0" sldId="261"/>
            <ac:spMk id="273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34:58.064" v="850" actId="478"/>
          <ac:spMkLst>
            <pc:docMk/>
            <pc:sldMk cId="0" sldId="261"/>
            <ac:spMk id="274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34:58.064" v="850" actId="478"/>
          <ac:spMkLst>
            <pc:docMk/>
            <pc:sldMk cId="0" sldId="261"/>
            <ac:spMk id="278" creationId="{00000000-0000-0000-0000-000000000000}"/>
          </ac:spMkLst>
        </pc:spChg>
        <pc:cxnChg chg="del mod">
          <ac:chgData name="Aulia Nisya Nur Rahma Safitri" userId="23df40977876c6ee" providerId="LiveId" clId="{D916FE0F-5691-4D4A-AC3D-57FE0EC7134B}" dt="2024-01-02T06:34:58.064" v="850" actId="478"/>
          <ac:cxnSpMkLst>
            <pc:docMk/>
            <pc:sldMk cId="0" sldId="261"/>
            <ac:cxnSpMk id="275" creationId="{00000000-0000-0000-0000-000000000000}"/>
          </ac:cxnSpMkLst>
        </pc:cxnChg>
        <pc:cxnChg chg="del mod">
          <ac:chgData name="Aulia Nisya Nur Rahma Safitri" userId="23df40977876c6ee" providerId="LiveId" clId="{D916FE0F-5691-4D4A-AC3D-57FE0EC7134B}" dt="2024-01-02T06:34:58.064" v="850" actId="478"/>
          <ac:cxnSpMkLst>
            <pc:docMk/>
            <pc:sldMk cId="0" sldId="261"/>
            <ac:cxnSpMk id="276" creationId="{00000000-0000-0000-0000-000000000000}"/>
          </ac:cxnSpMkLst>
        </pc:cxnChg>
        <pc:cxnChg chg="del mod">
          <ac:chgData name="Aulia Nisya Nur Rahma Safitri" userId="23df40977876c6ee" providerId="LiveId" clId="{D916FE0F-5691-4D4A-AC3D-57FE0EC7134B}" dt="2024-01-02T06:34:58.064" v="850" actId="478"/>
          <ac:cxnSpMkLst>
            <pc:docMk/>
            <pc:sldMk cId="0" sldId="261"/>
            <ac:cxnSpMk id="277" creationId="{00000000-0000-0000-0000-000000000000}"/>
          </ac:cxnSpMkLst>
        </pc:cxnChg>
      </pc:sldChg>
      <pc:sldChg chg="addSp delSp modSp mod">
        <pc:chgData name="Aulia Nisya Nur Rahma Safitri" userId="23df40977876c6ee" providerId="LiveId" clId="{D916FE0F-5691-4D4A-AC3D-57FE0EC7134B}" dt="2024-01-04T14:52:28.566" v="1496" actId="1076"/>
        <pc:sldMkLst>
          <pc:docMk/>
          <pc:sldMk cId="0" sldId="262"/>
        </pc:sldMkLst>
        <pc:spChg chg="add del mod">
          <ac:chgData name="Aulia Nisya Nur Rahma Safitri" userId="23df40977876c6ee" providerId="LiveId" clId="{D916FE0F-5691-4D4A-AC3D-57FE0EC7134B}" dt="2024-01-04T14:52:18.239" v="1495" actId="478"/>
          <ac:spMkLst>
            <pc:docMk/>
            <pc:sldMk cId="0" sldId="262"/>
            <ac:spMk id="2" creationId="{1B66541E-2E90-8740-9219-CB71D7D21E37}"/>
          </ac:spMkLst>
        </pc:spChg>
        <pc:spChg chg="mod">
          <ac:chgData name="Aulia Nisya Nur Rahma Safitri" userId="23df40977876c6ee" providerId="LiveId" clId="{D916FE0F-5691-4D4A-AC3D-57FE0EC7134B}" dt="2024-01-04T14:52:03.131" v="1490" actId="14100"/>
          <ac:spMkLst>
            <pc:docMk/>
            <pc:sldMk cId="0" sldId="262"/>
            <ac:spMk id="283" creationId="{00000000-0000-0000-0000-000000000000}"/>
          </ac:spMkLst>
        </pc:spChg>
        <pc:spChg chg="del mod">
          <ac:chgData name="Aulia Nisya Nur Rahma Safitri" userId="23df40977876c6ee" providerId="LiveId" clId="{D916FE0F-5691-4D4A-AC3D-57FE0EC7134B}" dt="2024-01-04T14:51:32.479" v="1485" actId="478"/>
          <ac:spMkLst>
            <pc:docMk/>
            <pc:sldMk cId="0" sldId="262"/>
            <ac:spMk id="284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55:12.573" v="1181" actId="478"/>
          <ac:spMkLst>
            <pc:docMk/>
            <pc:sldMk cId="0" sldId="262"/>
            <ac:spMk id="285" creationId="{00000000-0000-0000-0000-000000000000}"/>
          </ac:spMkLst>
        </pc:spChg>
        <pc:spChg chg="mod">
          <ac:chgData name="Aulia Nisya Nur Rahma Safitri" userId="23df40977876c6ee" providerId="LiveId" clId="{D916FE0F-5691-4D4A-AC3D-57FE0EC7134B}" dt="2024-01-04T14:52:28.566" v="1496" actId="1076"/>
          <ac:spMkLst>
            <pc:docMk/>
            <pc:sldMk cId="0" sldId="262"/>
            <ac:spMk id="286" creationId="{00000000-0000-0000-0000-000000000000}"/>
          </ac:spMkLst>
        </pc:spChg>
        <pc:grpChg chg="del">
          <ac:chgData name="Aulia Nisya Nur Rahma Safitri" userId="23df40977876c6ee" providerId="LiveId" clId="{D916FE0F-5691-4D4A-AC3D-57FE0EC7134B}" dt="2024-01-02T06:54:59.252" v="1178" actId="478"/>
          <ac:grpSpMkLst>
            <pc:docMk/>
            <pc:sldMk cId="0" sldId="262"/>
            <ac:grpSpMk id="287" creationId="{00000000-0000-0000-0000-000000000000}"/>
          </ac:grpSpMkLst>
        </pc:grpChg>
        <pc:grpChg chg="del">
          <ac:chgData name="Aulia Nisya Nur Rahma Safitri" userId="23df40977876c6ee" providerId="LiveId" clId="{D916FE0F-5691-4D4A-AC3D-57FE0EC7134B}" dt="2024-01-02T06:55:03.190" v="1180" actId="478"/>
          <ac:grpSpMkLst>
            <pc:docMk/>
            <pc:sldMk cId="0" sldId="262"/>
            <ac:grpSpMk id="290" creationId="{00000000-0000-0000-0000-000000000000}"/>
          </ac:grpSpMkLst>
        </pc:grpChg>
        <pc:grpChg chg="del">
          <ac:chgData name="Aulia Nisya Nur Rahma Safitri" userId="23df40977876c6ee" providerId="LiveId" clId="{D916FE0F-5691-4D4A-AC3D-57FE0EC7134B}" dt="2024-01-02T06:55:01.140" v="1179" actId="478"/>
          <ac:grpSpMkLst>
            <pc:docMk/>
            <pc:sldMk cId="0" sldId="262"/>
            <ac:grpSpMk id="295" creationId="{00000000-0000-0000-0000-000000000000}"/>
          </ac:grpSpMkLst>
        </pc:grpChg>
      </pc:sldChg>
      <pc:sldChg chg="addSp delSp modSp mod ord modNotes">
        <pc:chgData name="Aulia Nisya Nur Rahma Safitri" userId="23df40977876c6ee" providerId="LiveId" clId="{D916FE0F-5691-4D4A-AC3D-57FE0EC7134B}" dt="2024-01-04T14:51:21.544" v="1484" actId="1076"/>
        <pc:sldMkLst>
          <pc:docMk/>
          <pc:sldMk cId="0" sldId="263"/>
        </pc:sldMkLst>
        <pc:spChg chg="add mod">
          <ac:chgData name="Aulia Nisya Nur Rahma Safitri" userId="23df40977876c6ee" providerId="LiveId" clId="{D916FE0F-5691-4D4A-AC3D-57FE0EC7134B}" dt="2024-01-02T06:45:32" v="1083"/>
          <ac:spMkLst>
            <pc:docMk/>
            <pc:sldMk cId="0" sldId="263"/>
            <ac:spMk id="2" creationId="{9E7D4470-7B7A-46F2-ED9B-57E25A8490B3}"/>
          </ac:spMkLst>
        </pc:spChg>
        <pc:spChg chg="mod">
          <ac:chgData name="Aulia Nisya Nur Rahma Safitri" userId="23df40977876c6ee" providerId="LiveId" clId="{D916FE0F-5691-4D4A-AC3D-57FE0EC7134B}" dt="2024-01-02T06:45:23.298" v="1082" actId="20577"/>
          <ac:spMkLst>
            <pc:docMk/>
            <pc:sldMk cId="0" sldId="263"/>
            <ac:spMk id="303" creationId="{00000000-0000-0000-0000-000000000000}"/>
          </ac:spMkLst>
        </pc:spChg>
        <pc:spChg chg="del mod">
          <ac:chgData name="Aulia Nisya Nur Rahma Safitri" userId="23df40977876c6ee" providerId="LiveId" clId="{D916FE0F-5691-4D4A-AC3D-57FE0EC7134B}" dt="2024-01-02T06:44:53.382" v="1049" actId="478"/>
          <ac:spMkLst>
            <pc:docMk/>
            <pc:sldMk cId="0" sldId="263"/>
            <ac:spMk id="304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44:57.522" v="1050" actId="478"/>
          <ac:spMkLst>
            <pc:docMk/>
            <pc:sldMk cId="0" sldId="263"/>
            <ac:spMk id="305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44:57.522" v="1050" actId="478"/>
          <ac:spMkLst>
            <pc:docMk/>
            <pc:sldMk cId="0" sldId="263"/>
            <ac:spMk id="306" creationId="{00000000-0000-0000-0000-000000000000}"/>
          </ac:spMkLst>
        </pc:spChg>
        <pc:spChg chg="del">
          <ac:chgData name="Aulia Nisya Nur Rahma Safitri" userId="23df40977876c6ee" providerId="LiveId" clId="{D916FE0F-5691-4D4A-AC3D-57FE0EC7134B}" dt="2024-01-02T06:44:57.522" v="1050" actId="478"/>
          <ac:spMkLst>
            <pc:docMk/>
            <pc:sldMk cId="0" sldId="263"/>
            <ac:spMk id="307" creationId="{00000000-0000-0000-0000-000000000000}"/>
          </ac:spMkLst>
        </pc:spChg>
        <pc:grpChg chg="del">
          <ac:chgData name="Aulia Nisya Nur Rahma Safitri" userId="23df40977876c6ee" providerId="LiveId" clId="{D916FE0F-5691-4D4A-AC3D-57FE0EC7134B}" dt="2024-01-02T06:44:57.522" v="1050" actId="478"/>
          <ac:grpSpMkLst>
            <pc:docMk/>
            <pc:sldMk cId="0" sldId="263"/>
            <ac:grpSpMk id="308" creationId="{00000000-0000-0000-0000-000000000000}"/>
          </ac:grpSpMkLst>
        </pc:grpChg>
        <pc:grpChg chg="del">
          <ac:chgData name="Aulia Nisya Nur Rahma Safitri" userId="23df40977876c6ee" providerId="LiveId" clId="{D916FE0F-5691-4D4A-AC3D-57FE0EC7134B}" dt="2024-01-02T06:44:57.522" v="1050" actId="478"/>
          <ac:grpSpMkLst>
            <pc:docMk/>
            <pc:sldMk cId="0" sldId="263"/>
            <ac:grpSpMk id="314" creationId="{00000000-0000-0000-0000-000000000000}"/>
          </ac:grpSpMkLst>
        </pc:grpChg>
        <pc:grpChg chg="del">
          <ac:chgData name="Aulia Nisya Nur Rahma Safitri" userId="23df40977876c6ee" providerId="LiveId" clId="{D916FE0F-5691-4D4A-AC3D-57FE0EC7134B}" dt="2024-01-02T06:44:57.522" v="1050" actId="478"/>
          <ac:grpSpMkLst>
            <pc:docMk/>
            <pc:sldMk cId="0" sldId="263"/>
            <ac:grpSpMk id="364" creationId="{00000000-0000-0000-0000-000000000000}"/>
          </ac:grpSpMkLst>
        </pc:grpChg>
        <pc:grpChg chg="del">
          <ac:chgData name="Aulia Nisya Nur Rahma Safitri" userId="23df40977876c6ee" providerId="LiveId" clId="{D916FE0F-5691-4D4A-AC3D-57FE0EC7134B}" dt="2024-01-02T06:44:57.522" v="1050" actId="478"/>
          <ac:grpSpMkLst>
            <pc:docMk/>
            <pc:sldMk cId="0" sldId="263"/>
            <ac:grpSpMk id="373" creationId="{00000000-0000-0000-0000-000000000000}"/>
          </ac:grpSpMkLst>
        </pc:grpChg>
        <pc:picChg chg="add mod">
          <ac:chgData name="Aulia Nisya Nur Rahma Safitri" userId="23df40977876c6ee" providerId="LiveId" clId="{D916FE0F-5691-4D4A-AC3D-57FE0EC7134B}" dt="2024-01-04T14:51:21.544" v="1484" actId="1076"/>
          <ac:picMkLst>
            <pc:docMk/>
            <pc:sldMk cId="0" sldId="263"/>
            <ac:picMk id="4" creationId="{E305341D-74EC-5DCE-CD6F-670C1142F004}"/>
          </ac:picMkLst>
        </pc:picChg>
      </pc:sldChg>
      <pc:sldChg chg="addSp delSp modSp del mod ord modNotes">
        <pc:chgData name="Aulia Nisya Nur Rahma Safitri" userId="23df40977876c6ee" providerId="LiveId" clId="{D916FE0F-5691-4D4A-AC3D-57FE0EC7134B}" dt="2024-01-02T07:07:31.107" v="1376" actId="47"/>
        <pc:sldMkLst>
          <pc:docMk/>
          <pc:sldMk cId="0" sldId="264"/>
        </pc:sldMkLst>
        <pc:spChg chg="add mod">
          <ac:chgData name="Aulia Nisya Nur Rahma Safitri" userId="23df40977876c6ee" providerId="LiveId" clId="{D916FE0F-5691-4D4A-AC3D-57FE0EC7134B}" dt="2024-01-02T06:38:28.218" v="861"/>
          <ac:spMkLst>
            <pc:docMk/>
            <pc:sldMk cId="0" sldId="264"/>
            <ac:spMk id="2" creationId="{8948EBE3-DBC9-8AD1-D308-E2B6140DA229}"/>
          </ac:spMkLst>
        </pc:spChg>
        <pc:spChg chg="mod">
          <ac:chgData name="Aulia Nisya Nur Rahma Safitri" userId="23df40977876c6ee" providerId="LiveId" clId="{D916FE0F-5691-4D4A-AC3D-57FE0EC7134B}" dt="2024-01-02T06:40:39.783" v="965" actId="20577"/>
          <ac:spMkLst>
            <pc:docMk/>
            <pc:sldMk cId="0" sldId="264"/>
            <ac:spMk id="382" creationId="{00000000-0000-0000-0000-000000000000}"/>
          </ac:spMkLst>
        </pc:spChg>
        <pc:spChg chg="add del">
          <ac:chgData name="Aulia Nisya Nur Rahma Safitri" userId="23df40977876c6ee" providerId="LiveId" clId="{D916FE0F-5691-4D4A-AC3D-57FE0EC7134B}" dt="2024-01-02T06:42:38.275" v="1002" actId="478"/>
          <ac:spMkLst>
            <pc:docMk/>
            <pc:sldMk cId="0" sldId="264"/>
            <ac:spMk id="383" creationId="{00000000-0000-0000-0000-000000000000}"/>
          </ac:spMkLst>
        </pc:spChg>
      </pc:sldChg>
      <pc:sldChg chg="del">
        <pc:chgData name="Aulia Nisya Nur Rahma Safitri" userId="23df40977876c6ee" providerId="LiveId" clId="{D916FE0F-5691-4D4A-AC3D-57FE0EC7134B}" dt="2024-01-02T06:43:48.656" v="1011" actId="47"/>
        <pc:sldMkLst>
          <pc:docMk/>
          <pc:sldMk cId="0" sldId="265"/>
        </pc:sldMkLst>
      </pc:sldChg>
      <pc:sldChg chg="del">
        <pc:chgData name="Aulia Nisya Nur Rahma Safitri" userId="23df40977876c6ee" providerId="LiveId" clId="{D916FE0F-5691-4D4A-AC3D-57FE0EC7134B}" dt="2024-01-02T06:43:50.485" v="1012" actId="47"/>
        <pc:sldMkLst>
          <pc:docMk/>
          <pc:sldMk cId="0" sldId="266"/>
        </pc:sldMkLst>
      </pc:sldChg>
      <pc:sldChg chg="del">
        <pc:chgData name="Aulia Nisya Nur Rahma Safitri" userId="23df40977876c6ee" providerId="LiveId" clId="{D916FE0F-5691-4D4A-AC3D-57FE0EC7134B}" dt="2024-01-02T06:44:01.670" v="1028" actId="47"/>
        <pc:sldMkLst>
          <pc:docMk/>
          <pc:sldMk cId="0" sldId="267"/>
        </pc:sldMkLst>
      </pc:sldChg>
      <pc:sldChg chg="del">
        <pc:chgData name="Aulia Nisya Nur Rahma Safitri" userId="23df40977876c6ee" providerId="LiveId" clId="{D916FE0F-5691-4D4A-AC3D-57FE0EC7134B}" dt="2024-01-02T06:44:01.350" v="1027" actId="47"/>
        <pc:sldMkLst>
          <pc:docMk/>
          <pc:sldMk cId="0" sldId="268"/>
        </pc:sldMkLst>
      </pc:sldChg>
      <pc:sldChg chg="del">
        <pc:chgData name="Aulia Nisya Nur Rahma Safitri" userId="23df40977876c6ee" providerId="LiveId" clId="{D916FE0F-5691-4D4A-AC3D-57FE0EC7134B}" dt="2024-01-02T06:44:00.932" v="1026" actId="47"/>
        <pc:sldMkLst>
          <pc:docMk/>
          <pc:sldMk cId="0" sldId="269"/>
        </pc:sldMkLst>
      </pc:sldChg>
      <pc:sldChg chg="del">
        <pc:chgData name="Aulia Nisya Nur Rahma Safitri" userId="23df40977876c6ee" providerId="LiveId" clId="{D916FE0F-5691-4D4A-AC3D-57FE0EC7134B}" dt="2024-01-02T06:44:00.617" v="1025" actId="47"/>
        <pc:sldMkLst>
          <pc:docMk/>
          <pc:sldMk cId="0" sldId="270"/>
        </pc:sldMkLst>
      </pc:sldChg>
      <pc:sldChg chg="del">
        <pc:chgData name="Aulia Nisya Nur Rahma Safitri" userId="23df40977876c6ee" providerId="LiveId" clId="{D916FE0F-5691-4D4A-AC3D-57FE0EC7134B}" dt="2024-01-02T06:44:00.238" v="1024" actId="47"/>
        <pc:sldMkLst>
          <pc:docMk/>
          <pc:sldMk cId="0" sldId="271"/>
        </pc:sldMkLst>
      </pc:sldChg>
      <pc:sldChg chg="del">
        <pc:chgData name="Aulia Nisya Nur Rahma Safitri" userId="23df40977876c6ee" providerId="LiveId" clId="{D916FE0F-5691-4D4A-AC3D-57FE0EC7134B}" dt="2024-01-02T06:43:59.873" v="1023" actId="47"/>
        <pc:sldMkLst>
          <pc:docMk/>
          <pc:sldMk cId="0" sldId="272"/>
        </pc:sldMkLst>
      </pc:sldChg>
      <pc:sldChg chg="del">
        <pc:chgData name="Aulia Nisya Nur Rahma Safitri" userId="23df40977876c6ee" providerId="LiveId" clId="{D916FE0F-5691-4D4A-AC3D-57FE0EC7134B}" dt="2024-01-02T06:43:59.668" v="1022" actId="47"/>
        <pc:sldMkLst>
          <pc:docMk/>
          <pc:sldMk cId="0" sldId="273"/>
        </pc:sldMkLst>
      </pc:sldChg>
      <pc:sldChg chg="del">
        <pc:chgData name="Aulia Nisya Nur Rahma Safitri" userId="23df40977876c6ee" providerId="LiveId" clId="{D916FE0F-5691-4D4A-AC3D-57FE0EC7134B}" dt="2024-01-02T06:43:59.275" v="1021" actId="47"/>
        <pc:sldMkLst>
          <pc:docMk/>
          <pc:sldMk cId="0" sldId="274"/>
        </pc:sldMkLst>
      </pc:sldChg>
      <pc:sldChg chg="del">
        <pc:chgData name="Aulia Nisya Nur Rahma Safitri" userId="23df40977876c6ee" providerId="LiveId" clId="{D916FE0F-5691-4D4A-AC3D-57FE0EC7134B}" dt="2024-01-02T06:43:59.086" v="1020" actId="47"/>
        <pc:sldMkLst>
          <pc:docMk/>
          <pc:sldMk cId="0" sldId="275"/>
        </pc:sldMkLst>
      </pc:sldChg>
      <pc:sldChg chg="del">
        <pc:chgData name="Aulia Nisya Nur Rahma Safitri" userId="23df40977876c6ee" providerId="LiveId" clId="{D916FE0F-5691-4D4A-AC3D-57FE0EC7134B}" dt="2024-01-02T06:43:58.947" v="1019" actId="47"/>
        <pc:sldMkLst>
          <pc:docMk/>
          <pc:sldMk cId="0" sldId="276"/>
        </pc:sldMkLst>
      </pc:sldChg>
      <pc:sldChg chg="del">
        <pc:chgData name="Aulia Nisya Nur Rahma Safitri" userId="23df40977876c6ee" providerId="LiveId" clId="{D916FE0F-5691-4D4A-AC3D-57FE0EC7134B}" dt="2024-01-02T06:43:58.756" v="1018" actId="47"/>
        <pc:sldMkLst>
          <pc:docMk/>
          <pc:sldMk cId="0" sldId="277"/>
        </pc:sldMkLst>
      </pc:sldChg>
      <pc:sldChg chg="del">
        <pc:chgData name="Aulia Nisya Nur Rahma Safitri" userId="23df40977876c6ee" providerId="LiveId" clId="{D916FE0F-5691-4D4A-AC3D-57FE0EC7134B}" dt="2024-01-02T06:43:58.521" v="1017" actId="47"/>
        <pc:sldMkLst>
          <pc:docMk/>
          <pc:sldMk cId="0" sldId="278"/>
        </pc:sldMkLst>
      </pc:sldChg>
      <pc:sldChg chg="del">
        <pc:chgData name="Aulia Nisya Nur Rahma Safitri" userId="23df40977876c6ee" providerId="LiveId" clId="{D916FE0F-5691-4D4A-AC3D-57FE0EC7134B}" dt="2024-01-02T06:43:58.269" v="1016" actId="47"/>
        <pc:sldMkLst>
          <pc:docMk/>
          <pc:sldMk cId="0" sldId="279"/>
        </pc:sldMkLst>
      </pc:sldChg>
      <pc:sldChg chg="del">
        <pc:chgData name="Aulia Nisya Nur Rahma Safitri" userId="23df40977876c6ee" providerId="LiveId" clId="{D916FE0F-5691-4D4A-AC3D-57FE0EC7134B}" dt="2024-01-02T06:43:57.783" v="1015" actId="47"/>
        <pc:sldMkLst>
          <pc:docMk/>
          <pc:sldMk cId="0" sldId="280"/>
        </pc:sldMkLst>
      </pc:sldChg>
      <pc:sldChg chg="del">
        <pc:chgData name="Aulia Nisya Nur Rahma Safitri" userId="23df40977876c6ee" providerId="LiveId" clId="{D916FE0F-5691-4D4A-AC3D-57FE0EC7134B}" dt="2024-01-02T06:43:57.343" v="1014" actId="47"/>
        <pc:sldMkLst>
          <pc:docMk/>
          <pc:sldMk cId="0" sldId="281"/>
        </pc:sldMkLst>
      </pc:sldChg>
      <pc:sldChg chg="del">
        <pc:chgData name="Aulia Nisya Nur Rahma Safitri" userId="23df40977876c6ee" providerId="LiveId" clId="{D916FE0F-5691-4D4A-AC3D-57FE0EC7134B}" dt="2024-01-02T06:43:56.768" v="1013" actId="47"/>
        <pc:sldMkLst>
          <pc:docMk/>
          <pc:sldMk cId="0" sldId="282"/>
        </pc:sldMkLst>
      </pc:sldChg>
      <pc:sldMasterChg chg="delSldLayout">
        <pc:chgData name="Aulia Nisya Nur Rahma Safitri" userId="23df40977876c6ee" providerId="LiveId" clId="{D916FE0F-5691-4D4A-AC3D-57FE0EC7134B}" dt="2024-01-02T07:07:31.107" v="1376" actId="47"/>
        <pc:sldMasterMkLst>
          <pc:docMk/>
          <pc:sldMasterMk cId="0" sldId="2147483666"/>
        </pc:sldMasterMkLst>
        <pc:sldLayoutChg chg="del">
          <pc:chgData name="Aulia Nisya Nur Rahma Safitri" userId="23df40977876c6ee" providerId="LiveId" clId="{D916FE0F-5691-4D4A-AC3D-57FE0EC7134B}" dt="2024-01-02T07:07:31.107" v="1376" actId="47"/>
          <pc:sldLayoutMkLst>
            <pc:docMk/>
            <pc:sldMasterMk cId="0" sldId="2147483666"/>
            <pc:sldLayoutMk cId="0" sldId="2147483659"/>
          </pc:sldLayoutMkLst>
        </pc:sldLayoutChg>
      </pc:sldMasterChg>
      <pc:sldMasterChg chg="del delSldLayout">
        <pc:chgData name="Aulia Nisya Nur Rahma Safitri" userId="23df40977876c6ee" providerId="LiveId" clId="{D916FE0F-5691-4D4A-AC3D-57FE0EC7134B}" dt="2024-01-02T06:44:01.670" v="1028" actId="47"/>
        <pc:sldMasterMkLst>
          <pc:docMk/>
          <pc:sldMasterMk cId="0" sldId="2147483667"/>
        </pc:sldMasterMkLst>
        <pc:sldLayoutChg chg="del">
          <pc:chgData name="Aulia Nisya Nur Rahma Safitri" userId="23df40977876c6ee" providerId="LiveId" clId="{D916FE0F-5691-4D4A-AC3D-57FE0EC7134B}" dt="2024-01-02T06:44:00.617" v="1025" actId="47"/>
          <pc:sldLayoutMkLst>
            <pc:docMk/>
            <pc:sldMasterMk cId="0" sldId="2147483667"/>
            <pc:sldLayoutMk cId="0" sldId="2147483664"/>
          </pc:sldLayoutMkLst>
        </pc:sldLayoutChg>
        <pc:sldLayoutChg chg="del">
          <pc:chgData name="Aulia Nisya Nur Rahma Safitri" userId="23df40977876c6ee" providerId="LiveId" clId="{D916FE0F-5691-4D4A-AC3D-57FE0EC7134B}" dt="2024-01-02T06:44:01.670" v="1028" actId="47"/>
          <pc:sldLayoutMkLst>
            <pc:docMk/>
            <pc:sldMasterMk cId="0" sldId="2147483667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92f9685e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92f9685e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92f9685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92f9685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99ed1933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99ed1933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99ed1933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99ed1933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92f9685e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92f9685e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92f9685e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92f9685e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5575" y="-1481350"/>
            <a:ext cx="10824804" cy="8106205"/>
            <a:chOff x="-235575" y="-1481350"/>
            <a:chExt cx="10824804" cy="8106205"/>
          </a:xfrm>
        </p:grpSpPr>
        <p:sp>
          <p:nvSpPr>
            <p:cNvPr id="10" name="Google Shape;10;p2"/>
            <p:cNvSpPr/>
            <p:nvPr/>
          </p:nvSpPr>
          <p:spPr>
            <a:xfrm>
              <a:off x="7436526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235575" y="-160021"/>
              <a:ext cx="10824804" cy="5628174"/>
              <a:chOff x="-235575" y="-160021"/>
              <a:chExt cx="10824804" cy="5628174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-235575" y="326491"/>
                <a:ext cx="1298070" cy="485159"/>
                <a:chOff x="540500" y="421329"/>
                <a:chExt cx="1298070" cy="4851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540500" y="421329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540500" y="703082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" name="Google Shape;15;p2"/>
              <p:cNvSpPr/>
              <p:nvPr/>
            </p:nvSpPr>
            <p:spPr>
              <a:xfrm>
                <a:off x="1062502" y="458475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653822" y="421334"/>
                <a:ext cx="1085831" cy="675413"/>
                <a:chOff x="4274895" y="3528397"/>
                <a:chExt cx="740272" cy="460467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1659272" y="-160021"/>
                <a:ext cx="1425966" cy="712982"/>
                <a:chOff x="6083802" y="754477"/>
                <a:chExt cx="1350730" cy="675364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6083802" y="754477"/>
                  <a:ext cx="1350730" cy="67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23" h="601661" extrusionOk="0">
                      <a:moveTo>
                        <a:pt x="1101196" y="0"/>
                      </a:moveTo>
                      <a:cubicBezTo>
                        <a:pt x="1101196" y="275880"/>
                        <a:pt x="877541" y="499535"/>
                        <a:pt x="601661" y="499535"/>
                      </a:cubicBezTo>
                      <a:cubicBezTo>
                        <a:pt x="325782" y="499535"/>
                        <a:pt x="102126" y="275880"/>
                        <a:pt x="102126" y="0"/>
                      </a:cubicBezTo>
                      <a:lnTo>
                        <a:pt x="0" y="0"/>
                      </a:lnTo>
                      <a:cubicBezTo>
                        <a:pt x="0" y="332274"/>
                        <a:pt x="269388" y="601662"/>
                        <a:pt x="601661" y="601662"/>
                      </a:cubicBezTo>
                      <a:cubicBezTo>
                        <a:pt x="933936" y="601662"/>
                        <a:pt x="1203324" y="332274"/>
                        <a:pt x="1203324" y="0"/>
                      </a:cubicBezTo>
                      <a:lnTo>
                        <a:pt x="11011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393993" y="754477"/>
                  <a:ext cx="776975" cy="38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83" h="346091" extrusionOk="0">
                      <a:moveTo>
                        <a:pt x="346091" y="222858"/>
                      </a:moveTo>
                      <a:cubicBezTo>
                        <a:pt x="223003" y="222858"/>
                        <a:pt x="123234" y="123089"/>
                        <a:pt x="123234" y="0"/>
                      </a:cubicBezTo>
                      <a:lnTo>
                        <a:pt x="0" y="0"/>
                      </a:lnTo>
                      <a:cubicBezTo>
                        <a:pt x="0" y="191161"/>
                        <a:pt x="154967" y="346091"/>
                        <a:pt x="346091" y="346091"/>
                      </a:cubicBezTo>
                      <a:cubicBezTo>
                        <a:pt x="537216" y="346091"/>
                        <a:pt x="692183" y="191125"/>
                        <a:pt x="692183" y="0"/>
                      </a:cubicBezTo>
                      <a:lnTo>
                        <a:pt x="568949" y="0"/>
                      </a:lnTo>
                      <a:cubicBezTo>
                        <a:pt x="568949" y="123089"/>
                        <a:pt x="469180" y="222858"/>
                        <a:pt x="346091" y="2228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6533780" y="4251802"/>
                <a:ext cx="337509" cy="337509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52996" y="444356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423526" y="4385303"/>
                <a:ext cx="2165703" cy="1082851"/>
              </a:xfrm>
              <a:custGeom>
                <a:avLst/>
                <a:gdLst/>
                <a:ahLst/>
                <a:cxnLst/>
                <a:rect l="l" t="t" r="r" b="b"/>
                <a:pathLst>
                  <a:path w="1070805" h="535402" extrusionOk="0">
                    <a:moveTo>
                      <a:pt x="90884" y="535403"/>
                    </a:moveTo>
                    <a:cubicBezTo>
                      <a:pt x="90884" y="289915"/>
                      <a:pt x="289914" y="90884"/>
                      <a:pt x="535402" y="90884"/>
                    </a:cubicBezTo>
                    <a:cubicBezTo>
                      <a:pt x="780890" y="90884"/>
                      <a:pt x="979921" y="289915"/>
                      <a:pt x="979921" y="535403"/>
                    </a:cubicBezTo>
                    <a:lnTo>
                      <a:pt x="1070806" y="535403"/>
                    </a:lnTo>
                    <a:cubicBezTo>
                      <a:pt x="1070806" y="239722"/>
                      <a:pt x="831120" y="0"/>
                      <a:pt x="535402" y="0"/>
                    </a:cubicBezTo>
                    <a:cubicBezTo>
                      <a:pt x="239685" y="0"/>
                      <a:pt x="0" y="239685"/>
                      <a:pt x="0" y="535403"/>
                    </a:cubicBezTo>
                    <a:lnTo>
                      <a:pt x="90884" y="53540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023063" y="4984914"/>
                <a:ext cx="964834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477050" h="238524" extrusionOk="0">
                    <a:moveTo>
                      <a:pt x="238525" y="84936"/>
                    </a:moveTo>
                    <a:cubicBezTo>
                      <a:pt x="323353" y="84936"/>
                      <a:pt x="392114" y="153698"/>
                      <a:pt x="392114" y="238525"/>
                    </a:cubicBezTo>
                    <a:lnTo>
                      <a:pt x="477050" y="238525"/>
                    </a:lnTo>
                    <a:cubicBezTo>
                      <a:pt x="477050" y="106805"/>
                      <a:pt x="370282" y="0"/>
                      <a:pt x="238525" y="0"/>
                    </a:cubicBezTo>
                    <a:cubicBezTo>
                      <a:pt x="106769" y="0"/>
                      <a:pt x="0" y="106769"/>
                      <a:pt x="0" y="238525"/>
                    </a:cubicBezTo>
                    <a:lnTo>
                      <a:pt x="84937" y="238525"/>
                    </a:lnTo>
                    <a:cubicBezTo>
                      <a:pt x="84937" y="153698"/>
                      <a:pt x="153698" y="84936"/>
                      <a:pt x="238525" y="849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021176" y="4251788"/>
                <a:ext cx="713012" cy="713012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47450" y="1594800"/>
            <a:ext cx="5992500" cy="19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-2666515" y="771997"/>
            <a:ext cx="14660280" cy="6119916"/>
            <a:chOff x="-2666515" y="771997"/>
            <a:chExt cx="14660280" cy="6119916"/>
          </a:xfrm>
        </p:grpSpPr>
        <p:grpSp>
          <p:nvGrpSpPr>
            <p:cNvPr id="137" name="Google Shape;137;p11"/>
            <p:cNvGrpSpPr/>
            <p:nvPr/>
          </p:nvGrpSpPr>
          <p:grpSpPr>
            <a:xfrm rot="10800000">
              <a:off x="-2666515" y="4450592"/>
              <a:ext cx="14660280" cy="2441322"/>
              <a:chOff x="-3148866" y="-1557508"/>
              <a:chExt cx="14660280" cy="2441322"/>
            </a:xfrm>
          </p:grpSpPr>
          <p:sp>
            <p:nvSpPr>
              <p:cNvPr id="138" name="Google Shape;138;p11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1"/>
            <p:cNvSpPr/>
            <p:nvPr/>
          </p:nvSpPr>
          <p:spPr>
            <a:xfrm flipH="1">
              <a:off x="429804" y="771997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Google Shape;141;p11"/>
            <p:cNvGrpSpPr/>
            <p:nvPr/>
          </p:nvGrpSpPr>
          <p:grpSpPr>
            <a:xfrm rot="10800000" flipH="1">
              <a:off x="204117" y="1213728"/>
              <a:ext cx="323366" cy="865201"/>
              <a:chOff x="14298616" y="166555"/>
              <a:chExt cx="261771" cy="700397"/>
            </a:xfrm>
          </p:grpSpPr>
          <p:sp>
            <p:nvSpPr>
              <p:cNvPr id="142" name="Google Shape;142;p11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11"/>
            <p:cNvSpPr/>
            <p:nvPr/>
          </p:nvSpPr>
          <p:spPr>
            <a:xfrm flipH="1">
              <a:off x="8740172" y="4335963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 flipH="1">
              <a:off x="8195669" y="3397588"/>
              <a:ext cx="713012" cy="713012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4"/>
          <p:cNvGrpSpPr/>
          <p:nvPr/>
        </p:nvGrpSpPr>
        <p:grpSpPr>
          <a:xfrm>
            <a:off x="82922" y="-101174"/>
            <a:ext cx="8989382" cy="5165573"/>
            <a:chOff x="82922" y="-101174"/>
            <a:chExt cx="8989382" cy="5165573"/>
          </a:xfrm>
        </p:grpSpPr>
        <p:sp>
          <p:nvSpPr>
            <p:cNvPr id="158" name="Google Shape;158;p14"/>
            <p:cNvSpPr/>
            <p:nvPr/>
          </p:nvSpPr>
          <p:spPr>
            <a:xfrm flipH="1">
              <a:off x="82922" y="4353038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418051" y="4762451"/>
              <a:ext cx="301948" cy="301948"/>
            </a:xfrm>
            <a:custGeom>
              <a:avLst/>
              <a:gdLst/>
              <a:ahLst/>
              <a:cxnLst/>
              <a:rect l="l" t="t" r="r" b="b"/>
              <a:pathLst>
                <a:path w="635679" h="635679" extrusionOk="0">
                  <a:moveTo>
                    <a:pt x="635680" y="317840"/>
                  </a:moveTo>
                  <a:cubicBezTo>
                    <a:pt x="635680" y="493378"/>
                    <a:pt x="493378" y="635680"/>
                    <a:pt x="317840" y="635680"/>
                  </a:cubicBezTo>
                  <a:cubicBezTo>
                    <a:pt x="142302" y="635680"/>
                    <a:pt x="0" y="493378"/>
                    <a:pt x="0" y="317840"/>
                  </a:cubicBezTo>
                  <a:cubicBezTo>
                    <a:pt x="0" y="142302"/>
                    <a:pt x="142302" y="0"/>
                    <a:pt x="317840" y="0"/>
                  </a:cubicBezTo>
                  <a:cubicBezTo>
                    <a:pt x="493378" y="0"/>
                    <a:pt x="635680" y="142302"/>
                    <a:pt x="635680" y="31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flipH="1">
              <a:off x="194140" y="4639522"/>
              <a:ext cx="167969" cy="167980"/>
            </a:xfrm>
            <a:custGeom>
              <a:avLst/>
              <a:gdLst/>
              <a:ahLst/>
              <a:cxnLst/>
              <a:rect l="l" t="t" r="r" b="b"/>
              <a:pathLst>
                <a:path w="512881" h="512917" extrusionOk="0">
                  <a:moveTo>
                    <a:pt x="256441" y="0"/>
                  </a:moveTo>
                  <a:cubicBezTo>
                    <a:pt x="114820" y="0"/>
                    <a:pt x="0" y="114820"/>
                    <a:pt x="0" y="256440"/>
                  </a:cubicBezTo>
                  <a:cubicBezTo>
                    <a:pt x="0" y="398061"/>
                    <a:pt x="114820" y="512917"/>
                    <a:pt x="256441" y="512917"/>
                  </a:cubicBezTo>
                  <a:cubicBezTo>
                    <a:pt x="398061" y="512917"/>
                    <a:pt x="512881" y="398098"/>
                    <a:pt x="512881" y="256440"/>
                  </a:cubicBezTo>
                  <a:cubicBezTo>
                    <a:pt x="512881" y="114783"/>
                    <a:pt x="398061" y="0"/>
                    <a:pt x="256441" y="0"/>
                  </a:cubicBezTo>
                  <a:close/>
                  <a:moveTo>
                    <a:pt x="256441" y="389502"/>
                  </a:moveTo>
                  <a:cubicBezTo>
                    <a:pt x="182965" y="389502"/>
                    <a:pt x="123379" y="329916"/>
                    <a:pt x="123379" y="256440"/>
                  </a:cubicBezTo>
                  <a:cubicBezTo>
                    <a:pt x="123379" y="182965"/>
                    <a:pt x="182965" y="123379"/>
                    <a:pt x="256441" y="123379"/>
                  </a:cubicBezTo>
                  <a:cubicBezTo>
                    <a:pt x="329917" y="123379"/>
                    <a:pt x="389503" y="182965"/>
                    <a:pt x="389503" y="256440"/>
                  </a:cubicBezTo>
                  <a:cubicBezTo>
                    <a:pt x="389503" y="329916"/>
                    <a:pt x="329917" y="389502"/>
                    <a:pt x="256441" y="38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" name="Google Shape;161;p14"/>
            <p:cNvGrpSpPr/>
            <p:nvPr/>
          </p:nvGrpSpPr>
          <p:grpSpPr>
            <a:xfrm flipH="1">
              <a:off x="7920363" y="-101174"/>
              <a:ext cx="1151941" cy="576015"/>
              <a:chOff x="6083797" y="754470"/>
              <a:chExt cx="902492" cy="45124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6083797" y="754470"/>
                <a:ext cx="902492" cy="451246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291033" y="754470"/>
                <a:ext cx="519137" cy="259568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701250" y="12050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2"/>
          </p:nvPr>
        </p:nvSpPr>
        <p:spPr>
          <a:xfrm>
            <a:off x="701250" y="23854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3"/>
          </p:nvPr>
        </p:nvSpPr>
        <p:spPr>
          <a:xfrm>
            <a:off x="701250" y="35658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5"/>
          <p:cNvGrpSpPr/>
          <p:nvPr/>
        </p:nvGrpSpPr>
        <p:grpSpPr>
          <a:xfrm>
            <a:off x="-823949" y="-1481350"/>
            <a:ext cx="10551403" cy="8106205"/>
            <a:chOff x="-823949" y="-1481350"/>
            <a:chExt cx="10551403" cy="8106205"/>
          </a:xfrm>
        </p:grpSpPr>
        <p:sp>
          <p:nvSpPr>
            <p:cNvPr id="170" name="Google Shape;170;p15"/>
            <p:cNvSpPr/>
            <p:nvPr/>
          </p:nvSpPr>
          <p:spPr>
            <a:xfrm flipH="1">
              <a:off x="-823949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5"/>
            <p:cNvGrpSpPr/>
            <p:nvPr/>
          </p:nvGrpSpPr>
          <p:grpSpPr>
            <a:xfrm>
              <a:off x="-9" y="-160021"/>
              <a:ext cx="9727463" cy="5095103"/>
              <a:chOff x="-9" y="-160021"/>
              <a:chExt cx="9727463" cy="5095103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 flipH="1">
                <a:off x="8429384" y="326491"/>
                <a:ext cx="1298070" cy="485159"/>
                <a:chOff x="540500" y="421329"/>
                <a:chExt cx="1298070" cy="485159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540500" y="421329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540500" y="703082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" name="Google Shape;175;p15"/>
              <p:cNvSpPr/>
              <p:nvPr/>
            </p:nvSpPr>
            <p:spPr>
              <a:xfrm flipH="1">
                <a:off x="7602770" y="451670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 flipH="1">
                <a:off x="8315526" y="3853322"/>
                <a:ext cx="1085831" cy="675413"/>
                <a:chOff x="4274895" y="3528397"/>
                <a:chExt cx="740272" cy="460467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" name="Google Shape;183;p15"/>
              <p:cNvGrpSpPr/>
              <p:nvPr/>
            </p:nvGrpSpPr>
            <p:grpSpPr>
              <a:xfrm flipH="1">
                <a:off x="6665192" y="-160021"/>
                <a:ext cx="1425966" cy="712982"/>
                <a:chOff x="6083802" y="754477"/>
                <a:chExt cx="1350730" cy="675364"/>
              </a:xfrm>
            </p:grpSpPr>
            <p:sp>
              <p:nvSpPr>
                <p:cNvPr id="184" name="Google Shape;184;p15"/>
                <p:cNvSpPr/>
                <p:nvPr/>
              </p:nvSpPr>
              <p:spPr>
                <a:xfrm>
                  <a:off x="6083802" y="754477"/>
                  <a:ext cx="1350730" cy="67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23" h="601661" extrusionOk="0">
                      <a:moveTo>
                        <a:pt x="1101196" y="0"/>
                      </a:moveTo>
                      <a:cubicBezTo>
                        <a:pt x="1101196" y="275880"/>
                        <a:pt x="877541" y="499535"/>
                        <a:pt x="601661" y="499535"/>
                      </a:cubicBezTo>
                      <a:cubicBezTo>
                        <a:pt x="325782" y="499535"/>
                        <a:pt x="102126" y="275880"/>
                        <a:pt x="102126" y="0"/>
                      </a:cubicBezTo>
                      <a:lnTo>
                        <a:pt x="0" y="0"/>
                      </a:lnTo>
                      <a:cubicBezTo>
                        <a:pt x="0" y="332274"/>
                        <a:pt x="269388" y="601662"/>
                        <a:pt x="601661" y="601662"/>
                      </a:cubicBezTo>
                      <a:cubicBezTo>
                        <a:pt x="933936" y="601662"/>
                        <a:pt x="1203324" y="332274"/>
                        <a:pt x="1203324" y="0"/>
                      </a:cubicBezTo>
                      <a:lnTo>
                        <a:pt x="11011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6393993" y="754477"/>
                  <a:ext cx="776975" cy="38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83" h="346091" extrusionOk="0">
                      <a:moveTo>
                        <a:pt x="346091" y="222858"/>
                      </a:moveTo>
                      <a:cubicBezTo>
                        <a:pt x="223003" y="222858"/>
                        <a:pt x="123234" y="123089"/>
                        <a:pt x="123234" y="0"/>
                      </a:cubicBezTo>
                      <a:lnTo>
                        <a:pt x="0" y="0"/>
                      </a:lnTo>
                      <a:cubicBezTo>
                        <a:pt x="0" y="191161"/>
                        <a:pt x="154967" y="346091"/>
                        <a:pt x="346091" y="346091"/>
                      </a:cubicBezTo>
                      <a:cubicBezTo>
                        <a:pt x="537216" y="346091"/>
                        <a:pt x="692183" y="191125"/>
                        <a:pt x="692183" y="0"/>
                      </a:cubicBezTo>
                      <a:lnTo>
                        <a:pt x="568949" y="0"/>
                      </a:lnTo>
                      <a:cubicBezTo>
                        <a:pt x="568949" y="123089"/>
                        <a:pt x="469180" y="222858"/>
                        <a:pt x="346091" y="2228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6" name="Google Shape;186;p15"/>
              <p:cNvSpPr/>
              <p:nvPr/>
            </p:nvSpPr>
            <p:spPr>
              <a:xfrm flipH="1">
                <a:off x="1504404" y="407588"/>
                <a:ext cx="322970" cy="322970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flipH="1">
                <a:off x="941748" y="303531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8" name="Google Shape;188;p15"/>
              <p:cNvGrpSpPr/>
              <p:nvPr/>
            </p:nvGrpSpPr>
            <p:grpSpPr>
              <a:xfrm rot="5400000">
                <a:off x="-414254" y="3205057"/>
                <a:ext cx="1656979" cy="828489"/>
                <a:chOff x="-1097350" y="4385303"/>
                <a:chExt cx="2165703" cy="1082851"/>
              </a:xfrm>
            </p:grpSpPr>
            <p:sp>
              <p:nvSpPr>
                <p:cNvPr id="189" name="Google Shape;189;p15"/>
                <p:cNvSpPr/>
                <p:nvPr/>
              </p:nvSpPr>
              <p:spPr>
                <a:xfrm flipH="1">
                  <a:off x="-1097350" y="4385303"/>
                  <a:ext cx="2165703" cy="1082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15"/>
                <p:cNvSpPr/>
                <p:nvPr/>
              </p:nvSpPr>
              <p:spPr>
                <a:xfrm flipH="1">
                  <a:off x="-496018" y="4984914"/>
                  <a:ext cx="964834" cy="4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2094000" y="790913"/>
            <a:ext cx="49560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1"/>
          </p:nvPr>
        </p:nvSpPr>
        <p:spPr>
          <a:xfrm>
            <a:off x="2094000" y="1801085"/>
            <a:ext cx="4956000" cy="1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2095950" y="3517486"/>
            <a:ext cx="49521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9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9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9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content by</a:t>
            </a:r>
            <a:r>
              <a:rPr lang="en" sz="9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Swetha Tandri</a:t>
            </a:r>
            <a:endParaRPr sz="9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6"/>
          <p:cNvGrpSpPr/>
          <p:nvPr/>
        </p:nvGrpSpPr>
        <p:grpSpPr>
          <a:xfrm>
            <a:off x="244705" y="-1481350"/>
            <a:ext cx="9633142" cy="8106205"/>
            <a:chOff x="244705" y="-1481350"/>
            <a:chExt cx="9633142" cy="8106205"/>
          </a:xfrm>
        </p:grpSpPr>
        <p:sp>
          <p:nvSpPr>
            <p:cNvPr id="196" name="Google Shape;196;p16"/>
            <p:cNvSpPr/>
            <p:nvPr/>
          </p:nvSpPr>
          <p:spPr>
            <a:xfrm>
              <a:off x="7436526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16"/>
            <p:cNvGrpSpPr/>
            <p:nvPr/>
          </p:nvGrpSpPr>
          <p:grpSpPr>
            <a:xfrm>
              <a:off x="244705" y="195881"/>
              <a:ext cx="9088947" cy="5137455"/>
              <a:chOff x="244705" y="195881"/>
              <a:chExt cx="9088947" cy="5137455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644127" y="458930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16"/>
              <p:cNvGrpSpPr/>
              <p:nvPr/>
            </p:nvGrpSpPr>
            <p:grpSpPr>
              <a:xfrm>
                <a:off x="8247822" y="320134"/>
                <a:ext cx="1085831" cy="675413"/>
                <a:chOff x="4274895" y="3528397"/>
                <a:chExt cx="740272" cy="460467"/>
              </a:xfrm>
            </p:grpSpPr>
            <p:sp>
              <p:nvSpPr>
                <p:cNvPr id="200" name="Google Shape;200;p16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6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6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6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6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6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" name="Google Shape;206;p16"/>
              <p:cNvSpPr/>
              <p:nvPr/>
            </p:nvSpPr>
            <p:spPr>
              <a:xfrm>
                <a:off x="244705" y="4251802"/>
                <a:ext cx="337509" cy="337509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7274996" y="195881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8" name="Google Shape;208;p16"/>
              <p:cNvGrpSpPr/>
              <p:nvPr/>
            </p:nvGrpSpPr>
            <p:grpSpPr>
              <a:xfrm>
                <a:off x="1179838" y="4589309"/>
                <a:ext cx="1488055" cy="744027"/>
                <a:chOff x="8423526" y="4385303"/>
                <a:chExt cx="2165703" cy="1082851"/>
              </a:xfrm>
            </p:grpSpPr>
            <p:sp>
              <p:nvSpPr>
                <p:cNvPr id="209" name="Google Shape;209;p16"/>
                <p:cNvSpPr/>
                <p:nvPr/>
              </p:nvSpPr>
              <p:spPr>
                <a:xfrm>
                  <a:off x="8423526" y="4385303"/>
                  <a:ext cx="2165703" cy="1082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16"/>
                <p:cNvSpPr/>
                <p:nvPr/>
              </p:nvSpPr>
              <p:spPr>
                <a:xfrm>
                  <a:off x="9023063" y="4984914"/>
                  <a:ext cx="964834" cy="4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-2758140" y="-1557508"/>
            <a:ext cx="14660280" cy="6492236"/>
            <a:chOff x="-2758140" y="-1557508"/>
            <a:chExt cx="14660280" cy="6492236"/>
          </a:xfrm>
        </p:grpSpPr>
        <p:grpSp>
          <p:nvGrpSpPr>
            <p:cNvPr id="213" name="Google Shape;213;p17"/>
            <p:cNvGrpSpPr/>
            <p:nvPr/>
          </p:nvGrpSpPr>
          <p:grpSpPr>
            <a:xfrm>
              <a:off x="-2758140" y="-1557508"/>
              <a:ext cx="14660280" cy="2441322"/>
              <a:chOff x="-3148866" y="-1557508"/>
              <a:chExt cx="14660280" cy="2441322"/>
            </a:xfrm>
          </p:grpSpPr>
          <p:sp>
            <p:nvSpPr>
              <p:cNvPr id="214" name="Google Shape;214;p17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17"/>
            <p:cNvSpPr/>
            <p:nvPr/>
          </p:nvSpPr>
          <p:spPr>
            <a:xfrm rot="10800000">
              <a:off x="8077404" y="4648803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17"/>
            <p:cNvGrpSpPr/>
            <p:nvPr/>
          </p:nvGrpSpPr>
          <p:grpSpPr>
            <a:xfrm>
              <a:off x="8569567" y="4069521"/>
              <a:ext cx="323366" cy="865201"/>
              <a:chOff x="14298616" y="166555"/>
              <a:chExt cx="261771" cy="700397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17"/>
            <p:cNvSpPr/>
            <p:nvPr/>
          </p:nvSpPr>
          <p:spPr>
            <a:xfrm rot="10800000">
              <a:off x="98647" y="473432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2758140" y="-1557508"/>
            <a:ext cx="14660280" cy="6867999"/>
            <a:chOff x="-2758140" y="-1557508"/>
            <a:chExt cx="14660280" cy="6867999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-2758140" y="-1557508"/>
              <a:ext cx="14660280" cy="2441322"/>
              <a:chOff x="-3148866" y="-1557508"/>
              <a:chExt cx="14660280" cy="2441322"/>
            </a:xfrm>
          </p:grpSpPr>
          <p:sp>
            <p:nvSpPr>
              <p:cNvPr id="35" name="Google Shape;35;p3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93902" y="-585149"/>
              <a:ext cx="8806826" cy="5895640"/>
              <a:chOff x="93902" y="-585149"/>
              <a:chExt cx="8806826" cy="5895640"/>
            </a:xfrm>
          </p:grpSpPr>
          <p:sp>
            <p:nvSpPr>
              <p:cNvPr id="38" name="Google Shape;38;p3"/>
              <p:cNvSpPr/>
              <p:nvPr/>
            </p:nvSpPr>
            <p:spPr>
              <a:xfrm flipH="1">
                <a:off x="461786" y="980024"/>
                <a:ext cx="251315" cy="251315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39;p3"/>
              <p:cNvGrpSpPr/>
              <p:nvPr/>
            </p:nvGrpSpPr>
            <p:grpSpPr>
              <a:xfrm rot="5400000">
                <a:off x="8024436" y="1550521"/>
                <a:ext cx="1275844" cy="476741"/>
                <a:chOff x="1029776" y="-2882299"/>
                <a:chExt cx="700397" cy="261744"/>
              </a:xfrm>
            </p:grpSpPr>
            <p:sp>
              <p:nvSpPr>
                <p:cNvPr id="40" name="Google Shape;40;p3"/>
                <p:cNvSpPr/>
                <p:nvPr/>
              </p:nvSpPr>
              <p:spPr>
                <a:xfrm>
                  <a:off x="1029776" y="-2882299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1029776" y="-2730306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" name="Google Shape;42;p3"/>
              <p:cNvSpPr/>
              <p:nvPr/>
            </p:nvSpPr>
            <p:spPr>
              <a:xfrm flipH="1">
                <a:off x="8185693" y="4262963"/>
                <a:ext cx="476681" cy="476681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" name="Google Shape;43;p3"/>
              <p:cNvGrpSpPr/>
              <p:nvPr/>
            </p:nvGrpSpPr>
            <p:grpSpPr>
              <a:xfrm flipH="1">
                <a:off x="237135" y="4834532"/>
                <a:ext cx="951919" cy="475959"/>
                <a:chOff x="6896277" y="-5142175"/>
                <a:chExt cx="803104" cy="401551"/>
              </a:xfrm>
            </p:grpSpPr>
            <p:sp>
              <p:nvSpPr>
                <p:cNvPr id="44" name="Google Shape;44;p3"/>
                <p:cNvSpPr/>
                <p:nvPr/>
              </p:nvSpPr>
              <p:spPr>
                <a:xfrm>
                  <a:off x="6896277" y="-5142175"/>
                  <a:ext cx="803104" cy="40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7118908" y="-4919517"/>
                  <a:ext cx="357788" cy="17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" name="Google Shape;46;p3"/>
              <p:cNvSpPr/>
              <p:nvPr/>
            </p:nvSpPr>
            <p:spPr>
              <a:xfrm>
                <a:off x="93902" y="4358096"/>
                <a:ext cx="286459" cy="286459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842424" y="281626"/>
                <a:ext cx="343267" cy="343267"/>
              </a:xfrm>
              <a:custGeom>
                <a:avLst/>
                <a:gdLst/>
                <a:ahLst/>
                <a:cxnLst/>
                <a:rect l="l" t="t" r="r" b="b"/>
                <a:pathLst>
                  <a:path w="635679" h="635679" extrusionOk="0">
                    <a:moveTo>
                      <a:pt x="635680" y="317840"/>
                    </a:moveTo>
                    <a:cubicBezTo>
                      <a:pt x="635680" y="493378"/>
                      <a:pt x="493378" y="635680"/>
                      <a:pt x="317840" y="635680"/>
                    </a:cubicBezTo>
                    <a:cubicBezTo>
                      <a:pt x="142302" y="635680"/>
                      <a:pt x="0" y="493378"/>
                      <a:pt x="0" y="317840"/>
                    </a:cubicBezTo>
                    <a:cubicBezTo>
                      <a:pt x="0" y="142302"/>
                      <a:pt x="142302" y="0"/>
                      <a:pt x="317840" y="0"/>
                    </a:cubicBezTo>
                    <a:cubicBezTo>
                      <a:pt x="493378" y="0"/>
                      <a:pt x="635680" y="142302"/>
                      <a:pt x="635680" y="317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" name="Google Shape;48;p3"/>
              <p:cNvGrpSpPr/>
              <p:nvPr/>
            </p:nvGrpSpPr>
            <p:grpSpPr>
              <a:xfrm rot="5400000">
                <a:off x="648185" y="-379941"/>
                <a:ext cx="1085831" cy="675413"/>
                <a:chOff x="4274895" y="3432746"/>
                <a:chExt cx="740272" cy="460467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4274895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4410106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4545290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4680500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4815711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4950513" y="3432746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5" name="Google Shape;55;p3"/>
          <p:cNvSpPr txBox="1">
            <a:spLocks noGrp="1"/>
          </p:cNvSpPr>
          <p:nvPr>
            <p:ph type="title" hasCustomPrompt="1"/>
          </p:nvPr>
        </p:nvSpPr>
        <p:spPr>
          <a:xfrm>
            <a:off x="3815700" y="1860870"/>
            <a:ext cx="15126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5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/>
          </p:nvPr>
        </p:nvSpPr>
        <p:spPr>
          <a:xfrm>
            <a:off x="2276700" y="2807380"/>
            <a:ext cx="4590600" cy="14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114947" y="330247"/>
            <a:ext cx="8777986" cy="4686371"/>
            <a:chOff x="114947" y="330247"/>
            <a:chExt cx="8777986" cy="4686371"/>
          </a:xfrm>
        </p:grpSpPr>
        <p:sp>
          <p:nvSpPr>
            <p:cNvPr id="59" name="Google Shape;59;p4"/>
            <p:cNvSpPr/>
            <p:nvPr/>
          </p:nvSpPr>
          <p:spPr>
            <a:xfrm flipH="1">
              <a:off x="8077404" y="330247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4"/>
            <p:cNvGrpSpPr/>
            <p:nvPr/>
          </p:nvGrpSpPr>
          <p:grpSpPr>
            <a:xfrm rot="10800000" flipH="1">
              <a:off x="8569567" y="330253"/>
              <a:ext cx="323366" cy="865201"/>
              <a:chOff x="14298616" y="166555"/>
              <a:chExt cx="261771" cy="700397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 flipH="1">
              <a:off x="114947" y="4848088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711900" y="1416500"/>
            <a:ext cx="3108000" cy="2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151423" y="118478"/>
            <a:ext cx="8864193" cy="4926629"/>
            <a:chOff x="151423" y="118478"/>
            <a:chExt cx="8864193" cy="4926629"/>
          </a:xfrm>
        </p:grpSpPr>
        <p:sp>
          <p:nvSpPr>
            <p:cNvPr id="68" name="Google Shape;68;p5"/>
            <p:cNvSpPr/>
            <p:nvPr/>
          </p:nvSpPr>
          <p:spPr>
            <a:xfrm flipH="1">
              <a:off x="8347852" y="4626725"/>
              <a:ext cx="418382" cy="418382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 flipH="1">
              <a:off x="151423" y="328625"/>
              <a:ext cx="249238" cy="249238"/>
            </a:xfrm>
            <a:custGeom>
              <a:avLst/>
              <a:gdLst/>
              <a:ahLst/>
              <a:cxnLst/>
              <a:rect l="l" t="t" r="r" b="b"/>
              <a:pathLst>
                <a:path w="207698" h="207698" extrusionOk="0">
                  <a:moveTo>
                    <a:pt x="207698" y="89035"/>
                  </a:moveTo>
                  <a:lnTo>
                    <a:pt x="139590" y="89035"/>
                  </a:lnTo>
                  <a:lnTo>
                    <a:pt x="187752" y="40909"/>
                  </a:lnTo>
                  <a:lnTo>
                    <a:pt x="166790" y="19947"/>
                  </a:lnTo>
                  <a:lnTo>
                    <a:pt x="118664" y="68072"/>
                  </a:lnTo>
                  <a:lnTo>
                    <a:pt x="118664" y="0"/>
                  </a:lnTo>
                  <a:lnTo>
                    <a:pt x="89034" y="0"/>
                  </a:lnTo>
                  <a:lnTo>
                    <a:pt x="89034" y="68072"/>
                  </a:lnTo>
                  <a:lnTo>
                    <a:pt x="40872" y="19947"/>
                  </a:lnTo>
                  <a:lnTo>
                    <a:pt x="19947" y="40909"/>
                  </a:lnTo>
                  <a:lnTo>
                    <a:pt x="68072" y="89035"/>
                  </a:lnTo>
                  <a:lnTo>
                    <a:pt x="0" y="89035"/>
                  </a:lnTo>
                  <a:lnTo>
                    <a:pt x="0" y="118664"/>
                  </a:lnTo>
                  <a:lnTo>
                    <a:pt x="68072" y="118664"/>
                  </a:lnTo>
                  <a:lnTo>
                    <a:pt x="19947" y="166790"/>
                  </a:lnTo>
                  <a:lnTo>
                    <a:pt x="40872" y="187752"/>
                  </a:lnTo>
                  <a:lnTo>
                    <a:pt x="89034" y="139626"/>
                  </a:lnTo>
                  <a:lnTo>
                    <a:pt x="89034" y="207698"/>
                  </a:lnTo>
                  <a:lnTo>
                    <a:pt x="118664" y="207698"/>
                  </a:lnTo>
                  <a:lnTo>
                    <a:pt x="118664" y="139626"/>
                  </a:lnTo>
                  <a:lnTo>
                    <a:pt x="166790" y="187752"/>
                  </a:lnTo>
                  <a:lnTo>
                    <a:pt x="187752" y="166790"/>
                  </a:lnTo>
                  <a:lnTo>
                    <a:pt x="139590" y="118664"/>
                  </a:lnTo>
                  <a:lnTo>
                    <a:pt x="207698" y="118664"/>
                  </a:lnTo>
                  <a:lnTo>
                    <a:pt x="207698" y="890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 flipH="1">
              <a:off x="8766231" y="4377306"/>
              <a:ext cx="249385" cy="249425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 flipH="1">
              <a:off x="318859" y="118478"/>
              <a:ext cx="154730" cy="154730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4725033" y="2016775"/>
            <a:ext cx="36609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758067" y="2016775"/>
            <a:ext cx="3664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77" name="Google Shape;77;p6"/>
          <p:cNvGrpSpPr/>
          <p:nvPr/>
        </p:nvGrpSpPr>
        <p:grpSpPr>
          <a:xfrm>
            <a:off x="-156064" y="63997"/>
            <a:ext cx="9644769" cy="911067"/>
            <a:chOff x="-156064" y="63997"/>
            <a:chExt cx="9644769" cy="911067"/>
          </a:xfrm>
        </p:grpSpPr>
        <p:grpSp>
          <p:nvGrpSpPr>
            <p:cNvPr id="78" name="Google Shape;78;p6"/>
            <p:cNvGrpSpPr/>
            <p:nvPr/>
          </p:nvGrpSpPr>
          <p:grpSpPr>
            <a:xfrm rot="-5400000" flipH="1">
              <a:off x="-383831" y="291764"/>
              <a:ext cx="911067" cy="455533"/>
              <a:chOff x="6083802" y="754477"/>
              <a:chExt cx="1350730" cy="675364"/>
            </a:xfrm>
          </p:grpSpPr>
          <p:sp>
            <p:nvSpPr>
              <p:cNvPr id="79" name="Google Shape;79;p6"/>
              <p:cNvSpPr/>
              <p:nvPr/>
            </p:nvSpPr>
            <p:spPr>
              <a:xfrm>
                <a:off x="6083802" y="754477"/>
                <a:ext cx="1350730" cy="675364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6393993" y="754477"/>
                <a:ext cx="776975" cy="388487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6"/>
            <p:cNvGrpSpPr/>
            <p:nvPr/>
          </p:nvGrpSpPr>
          <p:grpSpPr>
            <a:xfrm>
              <a:off x="8212861" y="233271"/>
              <a:ext cx="1275844" cy="476741"/>
              <a:chOff x="1029776" y="-2882299"/>
              <a:chExt cx="700397" cy="261744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1029776" y="-2882299"/>
                <a:ext cx="700397" cy="109751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5"/>
                    </a:moveTo>
                    <a:lnTo>
                      <a:pt x="0" y="50156"/>
                    </a:lnTo>
                    <a:cubicBezTo>
                      <a:pt x="24770" y="50156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6"/>
                      <a:pt x="311384" y="50156"/>
                    </a:cubicBezTo>
                    <a:cubicBezTo>
                      <a:pt x="336154" y="50156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6"/>
                      <a:pt x="622624" y="50156"/>
                    </a:cubicBezTo>
                    <a:cubicBezTo>
                      <a:pt x="647358" y="50156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6"/>
                      <a:pt x="933863" y="50156"/>
                    </a:cubicBezTo>
                    <a:lnTo>
                      <a:pt x="933863" y="146335"/>
                    </a:lnTo>
                    <a:cubicBezTo>
                      <a:pt x="880805" y="146335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0"/>
                      <a:pt x="726491" y="113587"/>
                    </a:cubicBezTo>
                    <a:cubicBezTo>
                      <a:pt x="705058" y="127404"/>
                      <a:pt x="675682" y="146335"/>
                      <a:pt x="622624" y="146335"/>
                    </a:cubicBezTo>
                    <a:cubicBezTo>
                      <a:pt x="569566" y="146335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0"/>
                      <a:pt x="415252" y="113587"/>
                    </a:cubicBezTo>
                    <a:cubicBezTo>
                      <a:pt x="393818" y="127404"/>
                      <a:pt x="364442" y="146335"/>
                      <a:pt x="311384" y="146335"/>
                    </a:cubicBezTo>
                    <a:cubicBezTo>
                      <a:pt x="258326" y="146335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0"/>
                      <a:pt x="103904" y="113587"/>
                    </a:cubicBezTo>
                    <a:cubicBezTo>
                      <a:pt x="82470" y="127404"/>
                      <a:pt x="53094" y="146335"/>
                      <a:pt x="0" y="146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1029776" y="-2730306"/>
                <a:ext cx="700397" cy="109751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6"/>
                    </a:moveTo>
                    <a:lnTo>
                      <a:pt x="0" y="50157"/>
                    </a:lnTo>
                    <a:cubicBezTo>
                      <a:pt x="24770" y="50157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7"/>
                      <a:pt x="311384" y="50157"/>
                    </a:cubicBezTo>
                    <a:cubicBezTo>
                      <a:pt x="336154" y="50157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7"/>
                      <a:pt x="622624" y="50157"/>
                    </a:cubicBezTo>
                    <a:cubicBezTo>
                      <a:pt x="647358" y="50157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7"/>
                      <a:pt x="933863" y="50157"/>
                    </a:cubicBezTo>
                    <a:lnTo>
                      <a:pt x="933863" y="146336"/>
                    </a:lnTo>
                    <a:cubicBezTo>
                      <a:pt x="880805" y="146336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1"/>
                      <a:pt x="726491" y="113587"/>
                    </a:cubicBezTo>
                    <a:cubicBezTo>
                      <a:pt x="705058" y="127404"/>
                      <a:pt x="675682" y="146336"/>
                      <a:pt x="622624" y="146336"/>
                    </a:cubicBezTo>
                    <a:cubicBezTo>
                      <a:pt x="569566" y="146336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1"/>
                      <a:pt x="415252" y="113587"/>
                    </a:cubicBezTo>
                    <a:cubicBezTo>
                      <a:pt x="393818" y="127404"/>
                      <a:pt x="364442" y="146336"/>
                      <a:pt x="311384" y="146336"/>
                    </a:cubicBezTo>
                    <a:cubicBezTo>
                      <a:pt x="258326" y="146336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1"/>
                      <a:pt x="103904" y="113587"/>
                    </a:cubicBezTo>
                    <a:cubicBezTo>
                      <a:pt x="82470" y="127404"/>
                      <a:pt x="53094" y="146336"/>
                      <a:pt x="0" y="1463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112447" y="62825"/>
            <a:ext cx="8915661" cy="4953072"/>
            <a:chOff x="112447" y="62825"/>
            <a:chExt cx="8915661" cy="4953072"/>
          </a:xfrm>
        </p:grpSpPr>
        <p:sp>
          <p:nvSpPr>
            <p:cNvPr id="86" name="Google Shape;86;p7"/>
            <p:cNvSpPr/>
            <p:nvPr/>
          </p:nvSpPr>
          <p:spPr>
            <a:xfrm flipH="1">
              <a:off x="8530079" y="4729972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87;p7"/>
            <p:cNvGrpSpPr/>
            <p:nvPr/>
          </p:nvGrpSpPr>
          <p:grpSpPr>
            <a:xfrm rot="10800000" flipH="1">
              <a:off x="8704742" y="3728878"/>
              <a:ext cx="323366" cy="865201"/>
              <a:chOff x="14340994" y="-70695"/>
              <a:chExt cx="261771" cy="700397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14340994" y="-7069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14493014" y="-7069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7"/>
            <p:cNvSpPr/>
            <p:nvPr/>
          </p:nvSpPr>
          <p:spPr>
            <a:xfrm>
              <a:off x="194238" y="62825"/>
              <a:ext cx="384946" cy="384946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>
              <a:off x="112447" y="523113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7"/>
          <p:cNvSpPr txBox="1">
            <a:spLocks noGrp="1"/>
          </p:cNvSpPr>
          <p:nvPr>
            <p:ph type="subTitle" idx="1"/>
          </p:nvPr>
        </p:nvSpPr>
        <p:spPr>
          <a:xfrm>
            <a:off x="905125" y="1878425"/>
            <a:ext cx="41049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-2758140" y="-1557508"/>
            <a:ext cx="14660280" cy="7961083"/>
            <a:chOff x="-2758140" y="-1557508"/>
            <a:chExt cx="14660280" cy="7961083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2758140" y="-1557508"/>
              <a:ext cx="14660280" cy="2441322"/>
              <a:chOff x="-3148866" y="-1557508"/>
              <a:chExt cx="14660280" cy="2441322"/>
            </a:xfrm>
          </p:grpSpPr>
          <p:sp>
            <p:nvSpPr>
              <p:cNvPr id="98" name="Google Shape;98;p8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96643" y="-185591"/>
              <a:ext cx="9511162" cy="6589166"/>
              <a:chOff x="96643" y="-185591"/>
              <a:chExt cx="9511162" cy="6589166"/>
            </a:xfrm>
          </p:grpSpPr>
          <p:sp>
            <p:nvSpPr>
              <p:cNvPr id="101" name="Google Shape;101;p8"/>
              <p:cNvSpPr/>
              <p:nvPr/>
            </p:nvSpPr>
            <p:spPr>
              <a:xfrm flipH="1">
                <a:off x="988224" y="372624"/>
                <a:ext cx="251315" cy="251315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8"/>
              <p:cNvGrpSpPr/>
              <p:nvPr/>
            </p:nvGrpSpPr>
            <p:grpSpPr>
              <a:xfrm>
                <a:off x="7409911" y="-185591"/>
                <a:ext cx="1275844" cy="476741"/>
                <a:chOff x="1029776" y="-2882299"/>
                <a:chExt cx="700397" cy="261744"/>
              </a:xfrm>
            </p:grpSpPr>
            <p:sp>
              <p:nvSpPr>
                <p:cNvPr id="103" name="Google Shape;103;p8"/>
                <p:cNvSpPr/>
                <p:nvPr/>
              </p:nvSpPr>
              <p:spPr>
                <a:xfrm>
                  <a:off x="1029776" y="-2882299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8"/>
                <p:cNvSpPr/>
                <p:nvPr/>
              </p:nvSpPr>
              <p:spPr>
                <a:xfrm>
                  <a:off x="1029776" y="-2730306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" name="Google Shape;105;p8"/>
              <p:cNvSpPr/>
              <p:nvPr/>
            </p:nvSpPr>
            <p:spPr>
              <a:xfrm flipH="1">
                <a:off x="96643" y="4104588"/>
                <a:ext cx="476681" cy="476681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" name="Google Shape;106;p8"/>
              <p:cNvGrpSpPr/>
              <p:nvPr/>
            </p:nvGrpSpPr>
            <p:grpSpPr>
              <a:xfrm rot="-5400000" flipH="1">
                <a:off x="7832003" y="4627772"/>
                <a:ext cx="2367791" cy="1183814"/>
                <a:chOff x="6896277" y="-5142175"/>
                <a:chExt cx="803104" cy="401551"/>
              </a:xfrm>
            </p:grpSpPr>
            <p:sp>
              <p:nvSpPr>
                <p:cNvPr id="107" name="Google Shape;107;p8"/>
                <p:cNvSpPr/>
                <p:nvPr/>
              </p:nvSpPr>
              <p:spPr>
                <a:xfrm>
                  <a:off x="6896277" y="-5142175"/>
                  <a:ext cx="803104" cy="40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>
                  <a:off x="7118908" y="-4919517"/>
                  <a:ext cx="357788" cy="17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9" name="Google Shape;109;p8"/>
              <p:cNvSpPr/>
              <p:nvPr/>
            </p:nvSpPr>
            <p:spPr>
              <a:xfrm>
                <a:off x="461777" y="4695133"/>
                <a:ext cx="286459" cy="286459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96569" y="-786514"/>
            <a:ext cx="8785186" cy="5831337"/>
            <a:chOff x="96569" y="-786514"/>
            <a:chExt cx="8785186" cy="5831337"/>
          </a:xfrm>
        </p:grpSpPr>
        <p:grpSp>
          <p:nvGrpSpPr>
            <p:cNvPr id="114" name="Google Shape;114;p9"/>
            <p:cNvGrpSpPr/>
            <p:nvPr/>
          </p:nvGrpSpPr>
          <p:grpSpPr>
            <a:xfrm rot="5400000" flipH="1">
              <a:off x="1324312" y="-380059"/>
              <a:ext cx="1298070" cy="485159"/>
              <a:chOff x="540500" y="421329"/>
              <a:chExt cx="1298070" cy="485159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540500" y="421329"/>
                <a:ext cx="1298070" cy="203406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5"/>
                    </a:moveTo>
                    <a:lnTo>
                      <a:pt x="0" y="50156"/>
                    </a:lnTo>
                    <a:cubicBezTo>
                      <a:pt x="24770" y="50156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6"/>
                      <a:pt x="311384" y="50156"/>
                    </a:cubicBezTo>
                    <a:cubicBezTo>
                      <a:pt x="336154" y="50156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6"/>
                      <a:pt x="622624" y="50156"/>
                    </a:cubicBezTo>
                    <a:cubicBezTo>
                      <a:pt x="647358" y="50156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6"/>
                      <a:pt x="933863" y="50156"/>
                    </a:cubicBezTo>
                    <a:lnTo>
                      <a:pt x="933863" y="146335"/>
                    </a:lnTo>
                    <a:cubicBezTo>
                      <a:pt x="880805" y="146335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0"/>
                      <a:pt x="726491" y="113587"/>
                    </a:cubicBezTo>
                    <a:cubicBezTo>
                      <a:pt x="705058" y="127404"/>
                      <a:pt x="675682" y="146335"/>
                      <a:pt x="622624" y="146335"/>
                    </a:cubicBezTo>
                    <a:cubicBezTo>
                      <a:pt x="569566" y="146335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0"/>
                      <a:pt x="415252" y="113587"/>
                    </a:cubicBezTo>
                    <a:cubicBezTo>
                      <a:pt x="393818" y="127404"/>
                      <a:pt x="364442" y="146335"/>
                      <a:pt x="311384" y="146335"/>
                    </a:cubicBezTo>
                    <a:cubicBezTo>
                      <a:pt x="258326" y="146335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0"/>
                      <a:pt x="103904" y="113587"/>
                    </a:cubicBezTo>
                    <a:cubicBezTo>
                      <a:pt x="82470" y="127404"/>
                      <a:pt x="53094" y="146335"/>
                      <a:pt x="0" y="146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540500" y="703082"/>
                <a:ext cx="1298070" cy="203406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6"/>
                    </a:moveTo>
                    <a:lnTo>
                      <a:pt x="0" y="50157"/>
                    </a:lnTo>
                    <a:cubicBezTo>
                      <a:pt x="24770" y="50157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7"/>
                      <a:pt x="311384" y="50157"/>
                    </a:cubicBezTo>
                    <a:cubicBezTo>
                      <a:pt x="336154" y="50157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7"/>
                      <a:pt x="622624" y="50157"/>
                    </a:cubicBezTo>
                    <a:cubicBezTo>
                      <a:pt x="647358" y="50157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7"/>
                      <a:pt x="933863" y="50157"/>
                    </a:cubicBezTo>
                    <a:lnTo>
                      <a:pt x="933863" y="146336"/>
                    </a:lnTo>
                    <a:cubicBezTo>
                      <a:pt x="880805" y="146336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1"/>
                      <a:pt x="726491" y="113587"/>
                    </a:cubicBezTo>
                    <a:cubicBezTo>
                      <a:pt x="705058" y="127404"/>
                      <a:pt x="675682" y="146336"/>
                      <a:pt x="622624" y="146336"/>
                    </a:cubicBezTo>
                    <a:cubicBezTo>
                      <a:pt x="569566" y="146336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1"/>
                      <a:pt x="415252" y="113587"/>
                    </a:cubicBezTo>
                    <a:cubicBezTo>
                      <a:pt x="393818" y="127404"/>
                      <a:pt x="364442" y="146336"/>
                      <a:pt x="311384" y="146336"/>
                    </a:cubicBezTo>
                    <a:cubicBezTo>
                      <a:pt x="258326" y="146336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1"/>
                      <a:pt x="103904" y="113587"/>
                    </a:cubicBezTo>
                    <a:cubicBezTo>
                      <a:pt x="82470" y="127404"/>
                      <a:pt x="53094" y="146336"/>
                      <a:pt x="0" y="1463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9"/>
            <p:cNvSpPr/>
            <p:nvPr/>
          </p:nvSpPr>
          <p:spPr>
            <a:xfrm flipH="1">
              <a:off x="8463373" y="3719475"/>
              <a:ext cx="418382" cy="418382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" name="Google Shape;118;p9"/>
            <p:cNvGrpSpPr/>
            <p:nvPr/>
          </p:nvGrpSpPr>
          <p:grpSpPr>
            <a:xfrm flipH="1">
              <a:off x="7750729" y="4369409"/>
              <a:ext cx="1085831" cy="675413"/>
              <a:chOff x="4274895" y="3528397"/>
              <a:chExt cx="740272" cy="460467"/>
            </a:xfrm>
          </p:grpSpPr>
          <p:sp>
            <p:nvSpPr>
              <p:cNvPr id="119" name="Google Shape;119;p9"/>
              <p:cNvSpPr/>
              <p:nvPr/>
            </p:nvSpPr>
            <p:spPr>
              <a:xfrm>
                <a:off x="4274895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4410106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4545290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680500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4815711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4950513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9"/>
            <p:cNvGrpSpPr/>
            <p:nvPr/>
          </p:nvGrpSpPr>
          <p:grpSpPr>
            <a:xfrm flipH="1">
              <a:off x="6730545" y="-201421"/>
              <a:ext cx="1425966" cy="712982"/>
              <a:chOff x="6083802" y="754477"/>
              <a:chExt cx="1350730" cy="675364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6083802" y="754477"/>
                <a:ext cx="1350730" cy="675364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6393993" y="754477"/>
                <a:ext cx="776975" cy="388487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9"/>
            <p:cNvSpPr/>
            <p:nvPr/>
          </p:nvSpPr>
          <p:spPr>
            <a:xfrm flipH="1">
              <a:off x="560201" y="511556"/>
              <a:ext cx="249385" cy="249425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flipH="1">
              <a:off x="96569" y="760963"/>
              <a:ext cx="713012" cy="713012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>
            <a:spLocks noGrp="1"/>
          </p:cNvSpPr>
          <p:nvPr>
            <p:ph type="pic" idx="2"/>
          </p:nvPr>
        </p:nvSpPr>
        <p:spPr>
          <a:xfrm>
            <a:off x="-11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ctrTitle"/>
          </p:nvPr>
        </p:nvSpPr>
        <p:spPr>
          <a:xfrm>
            <a:off x="847450" y="1594800"/>
            <a:ext cx="5992500" cy="1605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Pencatat </a:t>
            </a:r>
            <a:br>
              <a:rPr lang="en" sz="4800" dirty="0"/>
            </a:br>
            <a:r>
              <a:rPr lang="en" sz="4800" dirty="0"/>
              <a:t>Keuangan</a:t>
            </a:r>
            <a:endParaRPr sz="4800" dirty="0"/>
          </a:p>
        </p:txBody>
      </p:sp>
      <p:sp>
        <p:nvSpPr>
          <p:cNvPr id="232" name="Google Shape;232;p21"/>
          <p:cNvSpPr/>
          <p:nvPr/>
        </p:nvSpPr>
        <p:spPr>
          <a:xfrm rot="10800000" flipH="1">
            <a:off x="966300" y="3545683"/>
            <a:ext cx="5065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231;p21">
            <a:extLst>
              <a:ext uri="{FF2B5EF4-FFF2-40B4-BE49-F238E27FC236}">
                <a16:creationId xmlns:a16="http://schemas.microsoft.com/office/drawing/2014/main" id="{4580DB84-6CEC-0BCE-D8D8-88424E65D388}"/>
              </a:ext>
            </a:extLst>
          </p:cNvPr>
          <p:cNvSpPr txBox="1">
            <a:spLocks/>
          </p:cNvSpPr>
          <p:nvPr/>
        </p:nvSpPr>
        <p:spPr>
          <a:xfrm>
            <a:off x="3843700" y="3545683"/>
            <a:ext cx="2475457" cy="78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6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atua One"/>
              <a:buNone/>
              <a:defRPr sz="5200" b="0" i="0" u="none" strike="noStrike" cap="none">
                <a:solidFill>
                  <a:srgbClr val="191919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K</a:t>
            </a:r>
            <a:r>
              <a:rPr lang="en-ID" sz="3200" dirty="0" err="1">
                <a:solidFill>
                  <a:schemeClr val="bg2"/>
                </a:solidFill>
              </a:rPr>
              <a:t>elompok</a:t>
            </a:r>
            <a:r>
              <a:rPr lang="en-ID" sz="3200" dirty="0">
                <a:solidFill>
                  <a:schemeClr val="bg2"/>
                </a:solidFill>
              </a:rPr>
              <a:t>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970900" y="760204"/>
            <a:ext cx="61411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Anggota Kelompok</a:t>
            </a:r>
            <a:endParaRPr sz="3600" dirty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/>
          </p:nvPr>
        </p:nvSpPr>
        <p:spPr>
          <a:xfrm>
            <a:off x="433817" y="1986104"/>
            <a:ext cx="3607633" cy="1967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Moh </a:t>
            </a:r>
            <a:r>
              <a:rPr lang="en-US" sz="2000" dirty="0" err="1"/>
              <a:t>Miftakhul</a:t>
            </a:r>
            <a:r>
              <a:rPr lang="en-US" sz="2000" dirty="0"/>
              <a:t> </a:t>
            </a:r>
            <a:r>
              <a:rPr lang="en-US" sz="2000" dirty="0" err="1"/>
              <a:t>Atfal</a:t>
            </a:r>
            <a:br>
              <a:rPr lang="en-US" sz="2000" dirty="0"/>
            </a:b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0110223264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Aulia Nisya Nur Rahma Safitri</a:t>
            </a:r>
            <a:br>
              <a:rPr lang="en-US" sz="2000" dirty="0"/>
            </a:b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0110223290</a:t>
            </a:r>
            <a:endParaRPr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Google Shape;238;p22">
            <a:extLst>
              <a:ext uri="{FF2B5EF4-FFF2-40B4-BE49-F238E27FC236}">
                <a16:creationId xmlns:a16="http://schemas.microsoft.com/office/drawing/2014/main" id="{7DC40518-2184-2B26-260C-B4BA111E4A09}"/>
              </a:ext>
            </a:extLst>
          </p:cNvPr>
          <p:cNvSpPr txBox="1">
            <a:spLocks/>
          </p:cNvSpPr>
          <p:nvPr/>
        </p:nvSpPr>
        <p:spPr>
          <a:xfrm>
            <a:off x="4572000" y="1986104"/>
            <a:ext cx="3607633" cy="196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4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US" sz="2000" dirty="0" err="1"/>
              <a:t>Nurfadillah</a:t>
            </a:r>
            <a:r>
              <a:rPr lang="en-US" sz="2000" dirty="0"/>
              <a:t> </a:t>
            </a:r>
            <a:r>
              <a:rPr lang="en-US" sz="2000" dirty="0" err="1"/>
              <a:t>Komalasari</a:t>
            </a:r>
            <a:br>
              <a:rPr lang="en-US" sz="2000" dirty="0"/>
            </a:b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0110223279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Nuril</a:t>
            </a:r>
            <a:r>
              <a:rPr lang="en-US" sz="2000" dirty="0"/>
              <a:t> </a:t>
            </a:r>
            <a:r>
              <a:rPr lang="en-US" sz="2000" dirty="0" err="1"/>
              <a:t>Sulistia</a:t>
            </a:r>
            <a:r>
              <a:rPr lang="en-US" sz="2000" dirty="0"/>
              <a:t> </a:t>
            </a:r>
            <a:r>
              <a:rPr lang="en-US" sz="2000" dirty="0" err="1"/>
              <a:t>Argiani</a:t>
            </a:r>
            <a:endParaRPr lang="en-US" sz="2000" dirty="0"/>
          </a:p>
          <a:p>
            <a:pPr algn="l"/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0110223283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720000" y="1139000"/>
            <a:ext cx="8032114" cy="377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ID" sz="1800" dirty="0" err="1"/>
              <a:t>Pentingnya</a:t>
            </a:r>
            <a:r>
              <a:rPr lang="en-ID" sz="1800" dirty="0"/>
              <a:t> </a:t>
            </a:r>
            <a:r>
              <a:rPr lang="en-ID" sz="1800" dirty="0" err="1"/>
              <a:t>pencatatan</a:t>
            </a:r>
            <a:r>
              <a:rPr lang="en-ID" sz="1800" dirty="0"/>
              <a:t> </a:t>
            </a:r>
            <a:r>
              <a:rPr lang="en-ID" sz="1800" dirty="0" err="1"/>
              <a:t>pemasukan</a:t>
            </a:r>
            <a:r>
              <a:rPr lang="en-ID" sz="1800" dirty="0"/>
              <a:t> dan </a:t>
            </a:r>
            <a:r>
              <a:rPr lang="en-ID" sz="1800" dirty="0" err="1"/>
              <a:t>pengeluaran</a:t>
            </a:r>
            <a:r>
              <a:rPr lang="en-ID" sz="1800" dirty="0"/>
              <a:t> uang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pengelolaan</a:t>
            </a:r>
            <a:r>
              <a:rPr lang="en-ID" sz="1800" dirty="0"/>
              <a:t> </a:t>
            </a:r>
            <a:r>
              <a:rPr lang="en-ID" sz="1800" dirty="0" err="1"/>
              <a:t>keuangan</a:t>
            </a:r>
            <a:r>
              <a:rPr lang="en-ID" sz="1800" dirty="0"/>
              <a:t> </a:t>
            </a:r>
            <a:r>
              <a:rPr lang="en-ID" sz="1800" dirty="0" err="1"/>
              <a:t>pribadi</a:t>
            </a:r>
            <a:r>
              <a:rPr lang="en-ID" sz="1800" dirty="0"/>
              <a:t> </a:t>
            </a:r>
            <a:r>
              <a:rPr lang="en-ID" sz="1800" dirty="0" err="1"/>
              <a:t>memicu</a:t>
            </a:r>
            <a:r>
              <a:rPr lang="en-ID" sz="1800" dirty="0"/>
              <a:t> </a:t>
            </a:r>
            <a:r>
              <a:rPr lang="en-ID" sz="1800" dirty="0" err="1"/>
              <a:t>pengembangan</a:t>
            </a:r>
            <a:r>
              <a:rPr lang="en-ID" sz="1800" dirty="0"/>
              <a:t> </a:t>
            </a:r>
            <a:r>
              <a:rPr lang="en-ID" sz="1800" dirty="0" err="1"/>
              <a:t>solusi</a:t>
            </a:r>
            <a:r>
              <a:rPr lang="en-ID" sz="1800" dirty="0"/>
              <a:t> modern.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perkembangan</a:t>
            </a:r>
            <a:r>
              <a:rPr lang="en-ID" sz="1800" dirty="0"/>
              <a:t> </a:t>
            </a:r>
            <a:r>
              <a:rPr lang="en-ID" sz="1800" dirty="0" err="1"/>
              <a:t>teknologi</a:t>
            </a:r>
            <a:r>
              <a:rPr lang="en-ID" sz="1800" dirty="0"/>
              <a:t>,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keuangan</a:t>
            </a:r>
            <a:r>
              <a:rPr lang="en-ID" sz="1800" dirty="0"/>
              <a:t>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Tkinter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Python </a:t>
            </a:r>
            <a:r>
              <a:rPr lang="en-ID" sz="1800" dirty="0" err="1"/>
              <a:t>hadir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solusi</a:t>
            </a:r>
            <a:r>
              <a:rPr lang="en-ID" sz="1800" dirty="0"/>
              <a:t> </a:t>
            </a:r>
            <a:r>
              <a:rPr lang="en-ID" sz="1800" dirty="0" err="1"/>
              <a:t>efisien</a:t>
            </a:r>
            <a:r>
              <a:rPr lang="en-ID" sz="1800" dirty="0"/>
              <a:t>. </a:t>
            </a:r>
            <a:r>
              <a:rPr lang="en-ID" sz="1800" dirty="0" err="1"/>
              <a:t>Tkinter</a:t>
            </a:r>
            <a:r>
              <a:rPr lang="en-ID" sz="1800" dirty="0"/>
              <a:t> </a:t>
            </a:r>
            <a:r>
              <a:rPr lang="en-ID" sz="1800" dirty="0" err="1"/>
              <a:t>memungkinkan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</a:t>
            </a: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yang </a:t>
            </a:r>
            <a:r>
              <a:rPr lang="en-ID" sz="1800" dirty="0" err="1"/>
              <a:t>intuitif</a:t>
            </a:r>
            <a:r>
              <a:rPr lang="en-ID" sz="1800" dirty="0"/>
              <a:t>, </a:t>
            </a:r>
            <a:r>
              <a:rPr lang="en-ID" sz="1800" dirty="0" err="1"/>
              <a:t>menyederhanakan</a:t>
            </a:r>
            <a:r>
              <a:rPr lang="en-ID" sz="1800" dirty="0"/>
              <a:t> </a:t>
            </a:r>
            <a:r>
              <a:rPr lang="en-ID" sz="1800" dirty="0" err="1"/>
              <a:t>pencatatan</a:t>
            </a:r>
            <a:r>
              <a:rPr lang="en-ID" sz="1800" dirty="0"/>
              <a:t> dan </a:t>
            </a: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keuangan</a:t>
            </a:r>
            <a:r>
              <a:rPr lang="en-ID" sz="1800" dirty="0"/>
              <a:t>. Hal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diharapkan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aksesibilitas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keuangan</a:t>
            </a:r>
            <a:r>
              <a:rPr lang="en-ID" sz="1800" dirty="0"/>
              <a:t>, </a:t>
            </a:r>
            <a:r>
              <a:rPr lang="en-ID" sz="1800" dirty="0" err="1"/>
              <a:t>membantu</a:t>
            </a:r>
            <a:r>
              <a:rPr lang="en-ID" sz="1800" dirty="0"/>
              <a:t> </a:t>
            </a:r>
            <a:r>
              <a:rPr lang="en-ID" sz="1800" dirty="0" err="1"/>
              <a:t>pengambilan</a:t>
            </a:r>
            <a:r>
              <a:rPr lang="en-ID" sz="1800" dirty="0"/>
              <a:t> </a:t>
            </a:r>
            <a:r>
              <a:rPr lang="en-ID" sz="1800" dirty="0" err="1"/>
              <a:t>keputusan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, dan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keseluruhan</a:t>
            </a:r>
            <a:r>
              <a:rPr lang="en-ID" sz="1800" dirty="0"/>
              <a:t>,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pengelolaan</a:t>
            </a:r>
            <a:r>
              <a:rPr lang="en-ID" sz="1800" dirty="0"/>
              <a:t> </a:t>
            </a:r>
            <a:r>
              <a:rPr lang="en-ID" sz="1800" dirty="0" err="1"/>
              <a:t>keuangan</a:t>
            </a:r>
            <a:r>
              <a:rPr lang="en-ID" sz="1800" dirty="0"/>
              <a:t> </a:t>
            </a:r>
            <a:r>
              <a:rPr lang="en-ID" sz="1800" dirty="0" err="1"/>
              <a:t>pribadi</a:t>
            </a:r>
            <a:r>
              <a:rPr lang="en-ID" sz="1800" dirty="0"/>
              <a:t>.</a:t>
            </a:r>
            <a:endParaRPr lang="en-ID" sz="1100" dirty="0">
              <a:solidFill>
                <a:schemeClr val="dk2"/>
              </a:solidFill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 flipV="1">
            <a:off x="822199" y="1030906"/>
            <a:ext cx="7382907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6ACB85-943D-5E2D-4834-4ADC3A0F9EC5}"/>
              </a:ext>
            </a:extLst>
          </p:cNvPr>
          <p:cNvSpPr/>
          <p:nvPr/>
        </p:nvSpPr>
        <p:spPr>
          <a:xfrm>
            <a:off x="912605" y="1777697"/>
            <a:ext cx="3568989" cy="1698171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822200" y="1842733"/>
            <a:ext cx="3749800" cy="161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mencatat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pemasukan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256" name="Google Shape;256;p24"/>
          <p:cNvSpPr/>
          <p:nvPr/>
        </p:nvSpPr>
        <p:spPr>
          <a:xfrm flipV="1">
            <a:off x="822200" y="1030906"/>
            <a:ext cx="76018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292D5E-1319-48FD-3C76-5794537FAB67}"/>
              </a:ext>
            </a:extLst>
          </p:cNvPr>
          <p:cNvSpPr/>
          <p:nvPr/>
        </p:nvSpPr>
        <p:spPr>
          <a:xfrm>
            <a:off x="653400" y="1273629"/>
            <a:ext cx="2850797" cy="44445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Google Shape;237;p22">
            <a:extLst>
              <a:ext uri="{FF2B5EF4-FFF2-40B4-BE49-F238E27FC236}">
                <a16:creationId xmlns:a16="http://schemas.microsoft.com/office/drawing/2014/main" id="{7110B020-2370-CBDE-CEBB-189E5B940C67}"/>
              </a:ext>
            </a:extLst>
          </p:cNvPr>
          <p:cNvSpPr txBox="1">
            <a:spLocks/>
          </p:cNvSpPr>
          <p:nvPr/>
        </p:nvSpPr>
        <p:spPr>
          <a:xfrm>
            <a:off x="653400" y="1361681"/>
            <a:ext cx="2850797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en-ID" sz="2000" dirty="0">
                <a:solidFill>
                  <a:schemeClr val="bg1"/>
                </a:solidFill>
              </a:rPr>
              <a:t>. </a:t>
            </a:r>
            <a:r>
              <a:rPr lang="en-ID" sz="2000" dirty="0" err="1">
                <a:solidFill>
                  <a:schemeClr val="bg1"/>
                </a:solidFill>
              </a:rPr>
              <a:t>Pencatatan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Keuangan</a:t>
            </a:r>
            <a:endParaRPr lang="en-ID" sz="20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F9EDD2-AC04-A406-2E3D-1EBD05450676}"/>
              </a:ext>
            </a:extLst>
          </p:cNvPr>
          <p:cNvGrpSpPr/>
          <p:nvPr/>
        </p:nvGrpSpPr>
        <p:grpSpPr>
          <a:xfrm>
            <a:off x="4572000" y="1255475"/>
            <a:ext cx="3918600" cy="2202239"/>
            <a:chOff x="805800" y="1426029"/>
            <a:chExt cx="3918600" cy="220223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A53DAB-D4D4-71FA-9650-435D78045C38}"/>
                </a:ext>
              </a:extLst>
            </p:cNvPr>
            <p:cNvSpPr/>
            <p:nvPr/>
          </p:nvSpPr>
          <p:spPr>
            <a:xfrm>
              <a:off x="1065005" y="1930097"/>
              <a:ext cx="3568989" cy="1698171"/>
            </a:xfrm>
            <a:prstGeom prst="roundRect">
              <a:avLst>
                <a:gd name="adj" fmla="val 8013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Google Shape;253;p24">
              <a:extLst>
                <a:ext uri="{FF2B5EF4-FFF2-40B4-BE49-F238E27FC236}">
                  <a16:creationId xmlns:a16="http://schemas.microsoft.com/office/drawing/2014/main" id="{CD9CAD86-56AA-18F1-78D5-01A581CA8088}"/>
                </a:ext>
              </a:extLst>
            </p:cNvPr>
            <p:cNvSpPr txBox="1">
              <a:spLocks/>
            </p:cNvSpPr>
            <p:nvPr/>
          </p:nvSpPr>
          <p:spPr>
            <a:xfrm>
              <a:off x="974600" y="1995133"/>
              <a:ext cx="3749800" cy="161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Nunito Light"/>
                <a:buChar char="●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Nunito Light"/>
                <a:buChar char="○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 Light"/>
                <a:buChar char="■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 Light"/>
                <a:buChar char="●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 Light"/>
                <a:buChar char="○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 Light"/>
                <a:buChar char="■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Nunito Light"/>
                <a:buChar char="●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Nunito Light"/>
                <a:buChar char="○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Nunito Light"/>
                <a:buChar char="■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13970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Menghemat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waktu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memberikan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solusi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cepat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efisien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mencatat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melacak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menganalisis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keuangan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1F50D0-06E4-9A22-513C-7D7994972F5C}"/>
                </a:ext>
              </a:extLst>
            </p:cNvPr>
            <p:cNvSpPr/>
            <p:nvPr/>
          </p:nvSpPr>
          <p:spPr>
            <a:xfrm>
              <a:off x="805800" y="1426029"/>
              <a:ext cx="2850797" cy="444452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Google Shape;237;p22">
              <a:extLst>
                <a:ext uri="{FF2B5EF4-FFF2-40B4-BE49-F238E27FC236}">
                  <a16:creationId xmlns:a16="http://schemas.microsoft.com/office/drawing/2014/main" id="{D33B042F-188F-EB87-1974-FE2BE79EF4E2}"/>
                </a:ext>
              </a:extLst>
            </p:cNvPr>
            <p:cNvSpPr txBox="1">
              <a:spLocks/>
            </p:cNvSpPr>
            <p:nvPr/>
          </p:nvSpPr>
          <p:spPr>
            <a:xfrm>
              <a:off x="805800" y="1514081"/>
              <a:ext cx="2850797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2. </a:t>
              </a:r>
              <a:r>
                <a:rPr lang="en-US" sz="2000" dirty="0" err="1">
                  <a:solidFill>
                    <a:schemeClr val="bg1"/>
                  </a:solidFill>
                </a:rPr>
                <a:t>Efisiensi</a:t>
              </a:r>
              <a:r>
                <a:rPr lang="en-US" sz="2000" dirty="0">
                  <a:solidFill>
                    <a:schemeClr val="bg1"/>
                  </a:solidFill>
                </a:rPr>
                <a:t> Waktu</a:t>
              </a:r>
              <a:endParaRPr lang="en-ID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</a:t>
            </a:r>
            <a:endParaRPr dirty="0"/>
          </a:p>
        </p:txBody>
      </p:sp>
      <p:sp>
        <p:nvSpPr>
          <p:cNvPr id="262" name="Google Shape;262;p25"/>
          <p:cNvSpPr/>
          <p:nvPr/>
        </p:nvSpPr>
        <p:spPr>
          <a:xfrm flipV="1">
            <a:off x="822200" y="1030906"/>
            <a:ext cx="757799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8AF83E-84FF-A26E-A73A-048933F0F300}"/>
              </a:ext>
            </a:extLst>
          </p:cNvPr>
          <p:cNvSpPr/>
          <p:nvPr/>
        </p:nvSpPr>
        <p:spPr>
          <a:xfrm>
            <a:off x="912605" y="1777697"/>
            <a:ext cx="3568989" cy="1698171"/>
          </a:xfrm>
          <a:prstGeom prst="roundRect">
            <a:avLst>
              <a:gd name="adj" fmla="val 801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253;p24">
            <a:extLst>
              <a:ext uri="{FF2B5EF4-FFF2-40B4-BE49-F238E27FC236}">
                <a16:creationId xmlns:a16="http://schemas.microsoft.com/office/drawing/2014/main" id="{E2272182-3CC1-235F-17AC-6A2C9EE8D8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2200" y="1842733"/>
            <a:ext cx="3749800" cy="161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saldo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BB2429-8A1A-B9FF-28AF-F0A71CE78F99}"/>
              </a:ext>
            </a:extLst>
          </p:cNvPr>
          <p:cNvSpPr/>
          <p:nvPr/>
        </p:nvSpPr>
        <p:spPr>
          <a:xfrm>
            <a:off x="653400" y="1273629"/>
            <a:ext cx="2850797" cy="44445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oogle Shape;237;p22">
            <a:extLst>
              <a:ext uri="{FF2B5EF4-FFF2-40B4-BE49-F238E27FC236}">
                <a16:creationId xmlns:a16="http://schemas.microsoft.com/office/drawing/2014/main" id="{C56F1DCF-F536-428C-F105-B71BE8B40368}"/>
              </a:ext>
            </a:extLst>
          </p:cNvPr>
          <p:cNvSpPr txBox="1">
            <a:spLocks/>
          </p:cNvSpPr>
          <p:nvPr/>
        </p:nvSpPr>
        <p:spPr>
          <a:xfrm>
            <a:off x="653400" y="1361681"/>
            <a:ext cx="2850797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Pemantauan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Keuangan</a:t>
            </a:r>
            <a:endParaRPr lang="en-ID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23A22F-C28F-6A5F-4134-0312A19FC166}"/>
              </a:ext>
            </a:extLst>
          </p:cNvPr>
          <p:cNvGrpSpPr/>
          <p:nvPr/>
        </p:nvGrpSpPr>
        <p:grpSpPr>
          <a:xfrm>
            <a:off x="4572000" y="1255475"/>
            <a:ext cx="3918600" cy="2202239"/>
            <a:chOff x="805800" y="1426029"/>
            <a:chExt cx="3918600" cy="220223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19F22E-0507-E60E-17B3-FA8126AD8807}"/>
                </a:ext>
              </a:extLst>
            </p:cNvPr>
            <p:cNvSpPr/>
            <p:nvPr/>
          </p:nvSpPr>
          <p:spPr>
            <a:xfrm>
              <a:off x="1065005" y="1930097"/>
              <a:ext cx="3568989" cy="1698171"/>
            </a:xfrm>
            <a:prstGeom prst="roundRect">
              <a:avLst>
                <a:gd name="adj" fmla="val 8013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Google Shape;253;p24">
              <a:extLst>
                <a:ext uri="{FF2B5EF4-FFF2-40B4-BE49-F238E27FC236}">
                  <a16:creationId xmlns:a16="http://schemas.microsoft.com/office/drawing/2014/main" id="{44ADA41B-11C4-3A2D-8514-A3ADE58330F8}"/>
                </a:ext>
              </a:extLst>
            </p:cNvPr>
            <p:cNvSpPr txBox="1">
              <a:spLocks/>
            </p:cNvSpPr>
            <p:nvPr/>
          </p:nvSpPr>
          <p:spPr>
            <a:xfrm>
              <a:off x="974600" y="1995133"/>
              <a:ext cx="3749800" cy="161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Nunito Light"/>
                <a:buChar char="●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Nunito Light"/>
                <a:buChar char="○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 Light"/>
                <a:buChar char="■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 Light"/>
                <a:buChar char="●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 Light"/>
                <a:buChar char="○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 Light"/>
                <a:buChar char="■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Nunito Light"/>
                <a:buChar char="●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Nunito Light"/>
                <a:buChar char="○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Nunito Light"/>
                <a:buChar char="■"/>
                <a:defRPr sz="1400" b="0" i="0" u="none" strike="noStrike" cap="none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13970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Memungkinkan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membuat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anggaran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melacak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sejauh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mana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mereka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mematuhi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rencana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keuangan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kern="1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mereka</a:t>
              </a:r>
              <a:r>
                <a:rPr lang="en-ID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5DBBAE5-3931-D67B-98FB-C700DECB70C3}"/>
                </a:ext>
              </a:extLst>
            </p:cNvPr>
            <p:cNvSpPr/>
            <p:nvPr/>
          </p:nvSpPr>
          <p:spPr>
            <a:xfrm>
              <a:off x="805800" y="1426029"/>
              <a:ext cx="2850797" cy="444452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Google Shape;237;p22">
              <a:extLst>
                <a:ext uri="{FF2B5EF4-FFF2-40B4-BE49-F238E27FC236}">
                  <a16:creationId xmlns:a16="http://schemas.microsoft.com/office/drawing/2014/main" id="{96083726-332E-A657-E1E9-FE9EBB4B806B}"/>
                </a:ext>
              </a:extLst>
            </p:cNvPr>
            <p:cNvSpPr txBox="1">
              <a:spLocks/>
            </p:cNvSpPr>
            <p:nvPr/>
          </p:nvSpPr>
          <p:spPr>
            <a:xfrm>
              <a:off x="805800" y="1514081"/>
              <a:ext cx="2850797" cy="3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1pPr>
              <a:lvl2pPr marR="0" lvl="1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2pPr>
              <a:lvl3pPr marR="0" lvl="2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3pPr>
              <a:lvl4pPr marR="0" lvl="3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4pPr>
              <a:lvl5pPr marR="0" lvl="4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5pPr>
              <a:lvl6pPr marR="0" lvl="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6pPr>
              <a:lvl7pPr marR="0" lvl="6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7pPr>
              <a:lvl8pPr marR="0" lvl="7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8pPr>
              <a:lvl9pPr marR="0" lvl="8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atua One"/>
                <a:buNone/>
                <a:defRPr sz="3000" b="0" i="0" u="none" strike="noStrike" cap="none">
                  <a:solidFill>
                    <a:schemeClr val="dk1"/>
                  </a:solidFill>
                  <a:latin typeface="Patua One"/>
                  <a:ea typeface="Patua One"/>
                  <a:cs typeface="Patua One"/>
                  <a:sym typeface="Patua One"/>
                </a:defRPr>
              </a:lvl9pPr>
            </a:lstStyle>
            <a:p>
              <a:r>
                <a:rPr lang="en-US" sz="2000" dirty="0" err="1">
                  <a:solidFill>
                    <a:schemeClr val="bg1"/>
                  </a:solidFill>
                </a:rPr>
                <a:t>Perencanaan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Anggaran</a:t>
              </a:r>
              <a:endParaRPr lang="en-ID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720000" y="45490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270" name="Google Shape;270;p26"/>
          <p:cNvSpPr/>
          <p:nvPr/>
        </p:nvSpPr>
        <p:spPr>
          <a:xfrm flipV="1">
            <a:off x="822200" y="1030906"/>
            <a:ext cx="735025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FCA8C-D282-EDF3-8B45-7452174E0A1D}"/>
              </a:ext>
            </a:extLst>
          </p:cNvPr>
          <p:cNvSpPr txBox="1"/>
          <p:nvPr/>
        </p:nvSpPr>
        <p:spPr>
          <a:xfrm>
            <a:off x="822200" y="1363436"/>
            <a:ext cx="73502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  <a:ea typeface="Inter" panose="020B0604020202020204" charset="0"/>
              </a:rPr>
              <a:t>1.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Inter" panose="020B0604020202020204" charset="0"/>
              </a:rPr>
              <a:t>Kemudahan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Inter" panose="020B060402020202020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Inter" panose="020B0604020202020204" charset="0"/>
              </a:rPr>
              <a:t>Pencatatan</a:t>
            </a:r>
            <a:endParaRPr lang="en-US" sz="1600" dirty="0">
              <a:solidFill>
                <a:schemeClr val="bg2"/>
              </a:solidFill>
              <a:latin typeface="+mn-lt"/>
              <a:ea typeface="Inter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  <a:ea typeface="Inter" panose="020B0604020202020204" charset="0"/>
              </a:rPr>
              <a:t>2.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Inter" panose="020B0604020202020204" charset="0"/>
              </a:rPr>
              <a:t>Analisis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Inter" panose="020B060402020202020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+mn-lt"/>
                <a:ea typeface="Inter" panose="020B0604020202020204" charset="0"/>
              </a:rPr>
              <a:t>Keuangan</a:t>
            </a:r>
            <a:endParaRPr lang="en-US" sz="1600" dirty="0">
              <a:solidFill>
                <a:schemeClr val="bg2"/>
              </a:solidFill>
              <a:latin typeface="+mn-lt"/>
              <a:ea typeface="Inter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ID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600" dirty="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16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r>
              <a:rPr lang="en-ID" sz="16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endParaRPr lang="en-ID" sz="1600" dirty="0">
              <a:solidFill>
                <a:schemeClr val="bg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60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D" sz="1600" dirty="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Kedisiplinan</a:t>
            </a:r>
            <a:r>
              <a:rPr lang="en-ID" sz="16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Keuangan</a:t>
            </a:r>
            <a:endParaRPr lang="en-ID" sz="1600" dirty="0">
              <a:solidFill>
                <a:schemeClr val="bg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</a:t>
            </a:r>
            <a:endParaRPr dirty="0"/>
          </a:p>
        </p:txBody>
      </p:sp>
      <p:sp>
        <p:nvSpPr>
          <p:cNvPr id="2" name="Google Shape;270;p26">
            <a:extLst>
              <a:ext uri="{FF2B5EF4-FFF2-40B4-BE49-F238E27FC236}">
                <a16:creationId xmlns:a16="http://schemas.microsoft.com/office/drawing/2014/main" id="{9E7D4470-7B7A-46F2-ED9B-57E25A8490B3}"/>
              </a:ext>
            </a:extLst>
          </p:cNvPr>
          <p:cNvSpPr/>
          <p:nvPr/>
        </p:nvSpPr>
        <p:spPr>
          <a:xfrm flipV="1">
            <a:off x="822200" y="1030906"/>
            <a:ext cx="735025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5341D-74EC-5DCE-CD6F-670C1142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43" y="1606906"/>
            <a:ext cx="4724484" cy="2746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2188029" y="1790699"/>
            <a:ext cx="4956000" cy="85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286" name="Google Shape;286;p27"/>
          <p:cNvSpPr/>
          <p:nvPr/>
        </p:nvSpPr>
        <p:spPr>
          <a:xfrm rot="10800000" flipH="1">
            <a:off x="3331329" y="3004183"/>
            <a:ext cx="26694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66541E-2E90-8740-9219-CB71D7D21E37}"/>
              </a:ext>
            </a:extLst>
          </p:cNvPr>
          <p:cNvSpPr/>
          <p:nvPr/>
        </p:nvSpPr>
        <p:spPr>
          <a:xfrm>
            <a:off x="2188029" y="3434127"/>
            <a:ext cx="4956000" cy="6776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ond Derivative Test by Slidesgo">
  <a:themeElements>
    <a:clrScheme name="Simple Light">
      <a:dk1>
        <a:srgbClr val="DA622E"/>
      </a:dk1>
      <a:lt1>
        <a:srgbClr val="FDFCF8"/>
      </a:lt1>
      <a:dk2>
        <a:srgbClr val="882E06"/>
      </a:dk2>
      <a:lt2>
        <a:srgbClr val="FFA900"/>
      </a:lt2>
      <a:accent1>
        <a:srgbClr val="FFFFFF"/>
      </a:accent1>
      <a:accent2>
        <a:srgbClr val="FFFFFF"/>
      </a:accent2>
      <a:accent3>
        <a:srgbClr val="FFFFFF"/>
      </a:accent3>
      <a:accent4>
        <a:srgbClr val="FDFCFD"/>
      </a:accent4>
      <a:accent5>
        <a:srgbClr val="FDFCFD"/>
      </a:accent5>
      <a:accent6>
        <a:srgbClr val="FDFCFD"/>
      </a:accent6>
      <a:hlink>
        <a:srgbClr val="882E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203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</vt:lpstr>
      <vt:lpstr>DM Sans</vt:lpstr>
      <vt:lpstr>Patua One</vt:lpstr>
      <vt:lpstr>Nunito Light</vt:lpstr>
      <vt:lpstr>Inter</vt:lpstr>
      <vt:lpstr>Arial</vt:lpstr>
      <vt:lpstr>Montserrat</vt:lpstr>
      <vt:lpstr>Libre Franklin Black</vt:lpstr>
      <vt:lpstr>Calibri</vt:lpstr>
      <vt:lpstr>Second Derivative Test by Slidesgo</vt:lpstr>
      <vt:lpstr>Pencatat  Keuangan</vt:lpstr>
      <vt:lpstr>Anggota Kelompok</vt:lpstr>
      <vt:lpstr>Latar Belakang</vt:lpstr>
      <vt:lpstr>Tujuan</vt:lpstr>
      <vt:lpstr>Tujuan </vt:lpstr>
      <vt:lpstr>Manfaat</vt:lpstr>
      <vt:lpstr>Hasil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Derivative Test</dc:title>
  <dc:creator>Aulia Nisya Nur Rahma Safitri</dc:creator>
  <cp:lastModifiedBy>Aulia Nisya Nur Rahma Safitri</cp:lastModifiedBy>
  <cp:revision>1</cp:revision>
  <dcterms:modified xsi:type="dcterms:W3CDTF">2024-01-05T01:45:04Z</dcterms:modified>
</cp:coreProperties>
</file>