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AD79-898B-3D34-DD19-D871AD66D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F0B84-44EF-DCAD-C999-8CD7944DB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A031-BB49-DDED-D6C1-066964A8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F8AB-3D5F-42F3-BA76-18FE380C269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9EA7-C214-607E-DB81-0B4A9B6D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DAC5B-10E6-ABA9-3FEA-4DC1C711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C650-9CB0-4071-9678-EEB69B40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9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5346-05C5-8460-4E13-22D77A3A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960B0-9EDE-7CF0-0D36-5F07C940D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DDE1-F15A-E457-8A1C-F2B28A81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F8AB-3D5F-42F3-BA76-18FE380C269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58093-829E-88F3-EA63-F0C7FEAD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6A58F-FD0F-C51A-1E7C-A29C5031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C650-9CB0-4071-9678-EEB69B40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F71AF-548B-B1E9-CF97-1F9B0ACC2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E5552-E19C-5A87-B4E8-5B7708F9C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0EE3-04E1-9E8B-9DEA-1713A3DB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F8AB-3D5F-42F3-BA76-18FE380C269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4681B-5863-9389-1476-4823B828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94ABF-FB3C-4AD6-F793-38FCA84E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C650-9CB0-4071-9678-EEB69B40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EA17-C8F0-C65B-1BEC-A6031FDE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6996-580A-112D-D49D-DBE9297E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271D8-63BB-1F5B-B0B2-B1E8BB38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F8AB-3D5F-42F3-BA76-18FE380C269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6A08A-8964-DCF7-131F-69B2F4EA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20732-A52A-9509-8E6D-65730EE8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C650-9CB0-4071-9678-EEB69B40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4531-99C2-3701-463C-1027843B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38878-2C53-135D-02AE-9177AC242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8F2A4-A618-3B6F-6D00-C74760BC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F8AB-3D5F-42F3-BA76-18FE380C269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EADEC-C884-3B56-7B8B-038F655A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E9B30-1FDA-2263-A98A-2ADE8918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C650-9CB0-4071-9678-EEB69B40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4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C71F-8C9E-972F-1A5D-10EBA07C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DA6F-4614-154C-F86D-EDD4EF341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4CB30-2A08-49AC-F66E-52BE14D1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58CBB-3D1F-C5CC-ED7C-A55B780D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F8AB-3D5F-42F3-BA76-18FE380C269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88B10-0C44-E1FA-03BB-A0A1013A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FE3F8-D453-E653-E7C8-3D834B6A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C650-9CB0-4071-9678-EEB69B40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6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092F-C190-C28A-E48A-3861AD2C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1BAF8-8ACD-6C42-D667-052D2089E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03132-66DC-FB8C-F8C2-AE7A80E13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6B638-D821-4D36-34AD-8D7390BB6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E497B-4E3E-00E7-A51F-A6E972298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F6C3A-ADD9-E080-6038-A90CC40F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F8AB-3D5F-42F3-BA76-18FE380C269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17BD5-5673-CE85-7584-B0C10F4E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80382A-069E-0DDD-6B4E-0E480F31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C650-9CB0-4071-9678-EEB69B40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9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3C85-ECA6-49D4-7A21-E0F9FE5A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9E516-668D-DE7E-9C64-FD2C4D62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F8AB-3D5F-42F3-BA76-18FE380C269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FF1A4-7700-E67C-FF34-80FB2A4A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A1139-EC0F-6DF4-0EB5-E100E95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C650-9CB0-4071-9678-EEB69B40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7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48C30-2A0F-8B26-1719-9FF44BFA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F8AB-3D5F-42F3-BA76-18FE380C269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2AC06-3083-B141-DEAF-7C9AFE3F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9B870-CB14-B852-22F2-AE7E00DF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C650-9CB0-4071-9678-EEB69B40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5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8470-43F6-8D96-74A4-93D6ADC1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08D7E-4EA3-893C-8CE1-0253D2267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FA004-2055-28DD-3FC5-0C758D5B4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57FF7-02B9-BFAB-67CA-F9DB552E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F8AB-3D5F-42F3-BA76-18FE380C269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7545C-8AAD-B9EF-0530-1E6603C3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7045E-124A-92CD-0FCE-9779A4C9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C650-9CB0-4071-9678-EEB69B40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8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5E91-723C-A7BE-F472-6C8E6E90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4CFD6-290A-87DA-4569-F2C0EC3DA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EB5A8-8F04-C7A1-0AB1-54850153A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F530E-831F-22A1-89A4-3AF97DE6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F8AB-3D5F-42F3-BA76-18FE380C269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982A4-BA5B-8016-E751-B1D72A93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2EF72-AEB5-8740-4506-CA1A0823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C650-9CB0-4071-9678-EEB69B40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9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38547-D891-72D4-161C-5FCB819E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5B923-72B6-091E-04A1-B3DB2C70A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004E0-AABF-9366-5ED0-190346116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4BF8AB-3D5F-42F3-BA76-18FE380C269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B8085-02AB-9217-FF65-05BDAFA29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941CB-FAEF-EE33-49E8-73E1082CF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A6C650-9CB0-4071-9678-EEB69B40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EAD88-192F-07DE-7C8F-38DB2DC21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Daily Weather Data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CD30E-BAFF-7E2A-8016-F9AE88AEA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rgbClr val="FFFFFF"/>
                </a:solidFill>
              </a:rPr>
              <a:t>Students : </a:t>
            </a:r>
          </a:p>
          <a:p>
            <a:pPr algn="l"/>
            <a:r>
              <a:rPr lang="en-US" sz="1700">
                <a:solidFill>
                  <a:srgbClr val="FFFFFF"/>
                </a:solidFill>
              </a:rPr>
              <a:t>mohmmad Shabaro</a:t>
            </a:r>
          </a:p>
          <a:p>
            <a:pPr algn="l"/>
            <a:r>
              <a:rPr lang="en-US" sz="1700">
                <a:solidFill>
                  <a:srgbClr val="FFFFFF"/>
                </a:solidFill>
              </a:rPr>
              <a:t>Odai aldabbas</a:t>
            </a:r>
          </a:p>
        </p:txBody>
      </p:sp>
    </p:spTree>
    <p:extLst>
      <p:ext uri="{BB962C8B-B14F-4D97-AF65-F5344CB8AC3E}">
        <p14:creationId xmlns:p14="http://schemas.microsoft.com/office/powerpoint/2010/main" val="396691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AD344-F417-FE84-F2E0-39981DF7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Time Series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E7C33-C105-DDF4-7DE4-9DABE94C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006" y="511389"/>
            <a:ext cx="3534770" cy="58484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Output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E9CB9-296B-4CA4-B32F-8F3DB65FC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27" y="309016"/>
            <a:ext cx="3635610" cy="2726709"/>
          </a:xfrm>
          <a:prstGeom prst="rect">
            <a:avLst/>
          </a:prstGeom>
        </p:spPr>
      </p:pic>
      <p:pic>
        <p:nvPicPr>
          <p:cNvPr id="6" name="Picture 5" descr="A graph with blue lines&#10;&#10;AI-generated content may be incorrect.">
            <a:extLst>
              <a:ext uri="{FF2B5EF4-FFF2-40B4-BE49-F238E27FC236}">
                <a16:creationId xmlns:a16="http://schemas.microsoft.com/office/drawing/2014/main" id="{FA2B1C35-287E-F22C-B07B-6BE1F670C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82" y="309016"/>
            <a:ext cx="3635612" cy="2726709"/>
          </a:xfrm>
          <a:prstGeom prst="rect">
            <a:avLst/>
          </a:prstGeom>
        </p:spPr>
      </p:pic>
      <p:pic>
        <p:nvPicPr>
          <p:cNvPr id="5" name="Picture 4" descr="A graph showing the average humidity&#10;&#10;AI-generated content may be incorrect.">
            <a:extLst>
              <a:ext uri="{FF2B5EF4-FFF2-40B4-BE49-F238E27FC236}">
                <a16:creationId xmlns:a16="http://schemas.microsoft.com/office/drawing/2014/main" id="{F8257618-744B-9E4C-08F2-5415A455F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51" y="3249174"/>
            <a:ext cx="3635612" cy="272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88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E7148-3DB1-AF78-A2C8-3A4D5C61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AE785-8E72-785A-C92C-7F2DA40F0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Input</a:t>
            </a:r>
          </a:p>
          <a:p>
            <a:pPr marL="0" indent="0">
              <a:buNone/>
            </a:pPr>
            <a:r>
              <a:rPr lang="en-US" sz="1700"/>
              <a:t> </a:t>
            </a:r>
          </a:p>
          <a:p>
            <a:pPr marL="0" indent="0">
              <a:buNone/>
            </a:pPr>
            <a:r>
              <a:rPr lang="en-US" sz="1700"/>
              <a:t>plt.scatter(df['Temperature (C)'], df['Humidity'], alpha=0.5)</a:t>
            </a:r>
          </a:p>
          <a:p>
            <a:pPr marL="0" indent="0">
              <a:buNone/>
            </a:pPr>
            <a:r>
              <a:rPr lang="en-US" sz="1700"/>
              <a:t>plt.title('Temperature vs Humidity')</a:t>
            </a:r>
          </a:p>
          <a:p>
            <a:pPr marL="0" indent="0">
              <a:buNone/>
            </a:pPr>
            <a:r>
              <a:rPr lang="en-US" sz="1700"/>
              <a:t>plt.xlabel('Temperature (C)')</a:t>
            </a:r>
          </a:p>
          <a:p>
            <a:pPr marL="0" indent="0">
              <a:buNone/>
            </a:pPr>
            <a:r>
              <a:rPr lang="en-US" sz="1700"/>
              <a:t>plt.ylabel('Humidity')</a:t>
            </a:r>
          </a:p>
          <a:p>
            <a:pPr marL="0" indent="0">
              <a:buNone/>
            </a:pPr>
            <a:r>
              <a:rPr lang="en-US" sz="1700"/>
              <a:t>plt.show()</a:t>
            </a:r>
          </a:p>
          <a:p>
            <a:pPr marL="0" indent="0">
              <a:buNone/>
            </a:pPr>
            <a:r>
              <a:rPr lang="en-US" sz="1700"/>
              <a:t> </a:t>
            </a:r>
          </a:p>
          <a:p>
            <a:pPr marL="0" indent="0">
              <a:buNone/>
            </a:pPr>
            <a:r>
              <a:rPr lang="en-US" sz="1700"/>
              <a:t>corr = df.corr(numeric_only=True)</a:t>
            </a:r>
          </a:p>
          <a:p>
            <a:pPr marL="0" indent="0">
              <a:buNone/>
            </a:pPr>
            <a:r>
              <a:rPr lang="en-US" sz="1700"/>
              <a:t>fig, ax = plt.subplots(figsize=(8, 6))</a:t>
            </a:r>
          </a:p>
          <a:p>
            <a:pPr marL="0" indent="0">
              <a:buNone/>
            </a:pPr>
            <a:r>
              <a:rPr lang="en-US" sz="1700"/>
              <a:t>cax = ax.matshow(corr, cmap='coolwarm')</a:t>
            </a:r>
          </a:p>
          <a:p>
            <a:pPr marL="0" indent="0">
              <a:buNone/>
            </a:pPr>
            <a:r>
              <a:rPr lang="en-US" sz="1700"/>
              <a:t>plt.xticks(range(len(corr.columns)), corr.columns, rotation=90)</a:t>
            </a:r>
          </a:p>
          <a:p>
            <a:pPr marL="0" indent="0">
              <a:buNone/>
            </a:pPr>
            <a:r>
              <a:rPr lang="en-US" sz="1700"/>
              <a:t>plt.yticks(range(len(corr.columns)), corr.columns)</a:t>
            </a:r>
          </a:p>
          <a:p>
            <a:pPr marL="0" indent="0">
              <a:buNone/>
            </a:pPr>
            <a:r>
              <a:rPr lang="en-US" sz="1700"/>
              <a:t>fig.colorbar(cax)</a:t>
            </a:r>
          </a:p>
        </p:txBody>
      </p:sp>
    </p:spTree>
    <p:extLst>
      <p:ext uri="{BB962C8B-B14F-4D97-AF65-F5344CB8AC3E}">
        <p14:creationId xmlns:p14="http://schemas.microsoft.com/office/powerpoint/2010/main" val="358404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C11B6-1DBF-D678-5D17-A504C7C8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9EFD-E63A-0CB4-5A67-C390E7B1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plt.title('Correlation Matrix Heatmap')</a:t>
            </a:r>
          </a:p>
          <a:p>
            <a:pPr marL="0" indent="0">
              <a:buNone/>
            </a:pPr>
            <a:r>
              <a:rPr lang="en-US" sz="2000"/>
              <a:t>plt.show()</a:t>
            </a:r>
          </a:p>
          <a:p>
            <a:pPr marL="0" indent="0">
              <a:buNone/>
            </a:pPr>
            <a:r>
              <a:rPr lang="en-US" sz="2000"/>
              <a:t> </a:t>
            </a:r>
          </a:p>
          <a:p>
            <a:pPr marL="0" indent="0">
              <a:buNone/>
            </a:pPr>
            <a:r>
              <a:rPr lang="en-US" sz="2000"/>
              <a:t>df.boxplot(column='Temperature (C)', by='Precip Type')</a:t>
            </a:r>
          </a:p>
          <a:p>
            <a:pPr marL="0" indent="0">
              <a:buNone/>
            </a:pPr>
            <a:r>
              <a:rPr lang="en-US" sz="2000"/>
              <a:t>plt.title('Temperature by Weather Type')</a:t>
            </a:r>
          </a:p>
          <a:p>
            <a:pPr marL="0" indent="0">
              <a:buNone/>
            </a:pPr>
            <a:r>
              <a:rPr lang="en-US" sz="2000"/>
              <a:t>plt.suptitle('')</a:t>
            </a:r>
          </a:p>
          <a:p>
            <a:pPr marL="0" indent="0">
              <a:buNone/>
            </a:pPr>
            <a:r>
              <a:rPr lang="en-US" sz="2000"/>
              <a:t>plt.xlabel('Weather Type')</a:t>
            </a:r>
          </a:p>
          <a:p>
            <a:pPr marL="0" indent="0">
              <a:buNone/>
            </a:pPr>
            <a:r>
              <a:rPr lang="en-US" sz="2000"/>
              <a:t>plt.ylabel('Temperature (C)')</a:t>
            </a:r>
          </a:p>
          <a:p>
            <a:pPr marL="0" indent="0">
              <a:buNone/>
            </a:pPr>
            <a:r>
              <a:rPr lang="en-US" sz="2000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378264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1AC2C-4E51-B05B-15BF-6C992FB5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Bivariate Analysis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367D-81D8-9E96-9015-8FA899FE5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80" y="1087727"/>
            <a:ext cx="3041803" cy="10458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Output</a:t>
            </a:r>
          </a:p>
        </p:txBody>
      </p:sp>
      <p:pic>
        <p:nvPicPr>
          <p:cNvPr id="6" name="Picture 5" descr="A graph showing the temperature of a type&#10;&#10;AI-generated content may be incorrect.">
            <a:extLst>
              <a:ext uri="{FF2B5EF4-FFF2-40B4-BE49-F238E27FC236}">
                <a16:creationId xmlns:a16="http://schemas.microsoft.com/office/drawing/2014/main" id="{AA74E82F-5226-82D8-9FA3-2B1EA497A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40" y="633153"/>
            <a:ext cx="3704038" cy="27780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DB54FF-3107-0F5A-28B3-5DEECDA3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09" y="633153"/>
            <a:ext cx="3704038" cy="2778028"/>
          </a:xfrm>
          <a:prstGeom prst="rect">
            <a:avLst/>
          </a:prstGeom>
        </p:spPr>
      </p:pic>
      <p:pic>
        <p:nvPicPr>
          <p:cNvPr id="5" name="Picture 4" descr="A diagram of a weather forecast&#10;&#10;AI-generated content may be incorrect.">
            <a:extLst>
              <a:ext uri="{FF2B5EF4-FFF2-40B4-BE49-F238E27FC236}">
                <a16:creationId xmlns:a16="http://schemas.microsoft.com/office/drawing/2014/main" id="{B59D517D-9513-6952-6A94-E0BE96F35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49" y="3429000"/>
            <a:ext cx="4040743" cy="30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48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6615A-1E5A-3909-53EC-1EBB3B5B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Key Questions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A2E4-27D8-925F-4939-932B09724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/>
              <a:t>Input</a:t>
            </a:r>
          </a:p>
          <a:p>
            <a:pPr marL="0" indent="0">
              <a:buNone/>
            </a:pPr>
            <a:r>
              <a:rPr lang="en-US" sz="1600"/>
              <a:t> </a:t>
            </a:r>
          </a:p>
          <a:p>
            <a:pPr marL="0" indent="0">
              <a:buNone/>
            </a:pPr>
            <a:r>
              <a:rPr lang="en-US" sz="1600"/>
              <a:t>coldest = df['Temperature (C)'].idxmin()</a:t>
            </a:r>
          </a:p>
          <a:p>
            <a:pPr marL="0" indent="0">
              <a:buNone/>
            </a:pPr>
            <a:r>
              <a:rPr lang="en-US" sz="1600"/>
              <a:t>hottest = df['Temperature (C)'].idxmax()</a:t>
            </a:r>
          </a:p>
          <a:p>
            <a:pPr marL="0" indent="0">
              <a:buNone/>
            </a:pPr>
            <a:r>
              <a:rPr lang="en-US" sz="1600"/>
              <a:t>print("\nColdest Day:", coldest)</a:t>
            </a:r>
          </a:p>
          <a:p>
            <a:pPr marL="0" indent="0">
              <a:buNone/>
            </a:pPr>
            <a:r>
              <a:rPr lang="en-US" sz="1600"/>
              <a:t>print("Hottest Day:", hottest)</a:t>
            </a:r>
          </a:p>
          <a:p>
            <a:pPr marL="0" indent="0">
              <a:buNone/>
            </a:pPr>
            <a:r>
              <a:rPr lang="en-US" sz="1600"/>
              <a:t> </a:t>
            </a:r>
          </a:p>
          <a:p>
            <a:pPr marL="0" indent="0">
              <a:buNone/>
            </a:pPr>
            <a:r>
              <a:rPr lang="en-US" sz="1600"/>
              <a:t>rainy = df[df['Precip Type'] == 'rain']</a:t>
            </a:r>
          </a:p>
          <a:p>
            <a:pPr marL="0" indent="0">
              <a:buNone/>
            </a:pPr>
            <a:r>
              <a:rPr lang="en-US" sz="1600"/>
              <a:t>non_rainy = df[df['Precip Type'] != 'rain']</a:t>
            </a:r>
          </a:p>
          <a:p>
            <a:pPr marL="0" indent="0">
              <a:buNone/>
            </a:pPr>
            <a:r>
              <a:rPr lang="en-US" sz="1600"/>
              <a:t>print("\nAverage Temperature on Rainy Days:", rainy['Temperature (C)'].mean())</a:t>
            </a:r>
          </a:p>
          <a:p>
            <a:pPr marL="0" indent="0">
              <a:buNone/>
            </a:pPr>
            <a:r>
              <a:rPr lang="en-US" sz="1600"/>
              <a:t>print("Average Temperature on Non-Rainy Days:", non_rainy['Temperature (C)'].mean())</a:t>
            </a:r>
          </a:p>
          <a:p>
            <a:pPr marL="0" indent="0">
              <a:buNone/>
            </a:pPr>
            <a:r>
              <a:rPr lang="en-US" sz="1600"/>
              <a:t> </a:t>
            </a:r>
          </a:p>
          <a:p>
            <a:pPr marL="0" indent="0">
              <a:buNone/>
            </a:pPr>
            <a:r>
              <a:rPr lang="en-US" sz="1600"/>
              <a:t>print("\nAverage Wind Speed by Weather Type:")</a:t>
            </a:r>
          </a:p>
          <a:p>
            <a:pPr marL="0" indent="0">
              <a:buNone/>
            </a:pPr>
            <a:r>
              <a:rPr lang="en-US" sz="1600"/>
              <a:t>print(df.groupby('Precip Type')['Wind Speed (km/h)'].mean())</a:t>
            </a:r>
          </a:p>
        </p:txBody>
      </p:sp>
    </p:spTree>
    <p:extLst>
      <p:ext uri="{BB962C8B-B14F-4D97-AF65-F5344CB8AC3E}">
        <p14:creationId xmlns:p14="http://schemas.microsoft.com/office/powerpoint/2010/main" val="2946961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E5083-491A-6D24-0B17-BFBCD725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Key Questions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BB05A-3118-3EBF-A946-355D16EE1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/>
              <a:t>Output</a:t>
            </a:r>
          </a:p>
          <a:p>
            <a:pPr marL="0" indent="0">
              <a:buNone/>
            </a:pPr>
            <a:r>
              <a:rPr lang="en-US" sz="1900"/>
              <a:t> </a:t>
            </a:r>
          </a:p>
          <a:p>
            <a:pPr marL="0" indent="0">
              <a:buNone/>
            </a:pPr>
            <a:r>
              <a:rPr lang="en-US" sz="1900"/>
              <a:t>Coldest Day: 2012-02-10 06:00:00+00:00</a:t>
            </a:r>
          </a:p>
          <a:p>
            <a:pPr marL="0" indent="0">
              <a:buNone/>
            </a:pPr>
            <a:r>
              <a:rPr lang="en-US" sz="1900"/>
              <a:t>Hottest Day: 2007-07-22 13:00:00+00:00</a:t>
            </a:r>
          </a:p>
          <a:p>
            <a:pPr marL="0" indent="0">
              <a:buNone/>
            </a:pPr>
            <a:r>
              <a:rPr lang="en-US" sz="1900"/>
              <a:t> </a:t>
            </a:r>
          </a:p>
          <a:p>
            <a:pPr marL="0" indent="0">
              <a:buNone/>
            </a:pPr>
            <a:r>
              <a:rPr lang="en-US" sz="1900"/>
              <a:t>Average Temperature on Rainy Days: 13.85298931182661</a:t>
            </a:r>
          </a:p>
          <a:p>
            <a:pPr marL="0" indent="0">
              <a:buNone/>
            </a:pPr>
            <a:r>
              <a:rPr lang="en-US" sz="1900"/>
              <a:t>Average Temperature on Non-Rainy Days: -3.2708846776201144</a:t>
            </a:r>
          </a:p>
          <a:p>
            <a:pPr marL="0" indent="0">
              <a:buNone/>
            </a:pPr>
            <a:r>
              <a:rPr lang="en-US" sz="1900"/>
              <a:t> </a:t>
            </a:r>
          </a:p>
          <a:p>
            <a:pPr marL="0" indent="0">
              <a:buNone/>
            </a:pPr>
            <a:r>
              <a:rPr lang="en-US" sz="1900"/>
              <a:t>Average Wind Speed by Weather Type:</a:t>
            </a:r>
          </a:p>
          <a:p>
            <a:pPr marL="0" indent="0">
              <a:buNone/>
            </a:pPr>
            <a:r>
              <a:rPr lang="en-US" sz="1900"/>
              <a:t>Precip Type</a:t>
            </a:r>
          </a:p>
          <a:p>
            <a:pPr marL="0" indent="0">
              <a:buNone/>
            </a:pPr>
            <a:r>
              <a:rPr lang="en-US" sz="1900"/>
              <a:t>rain    10.971219</a:t>
            </a:r>
          </a:p>
          <a:p>
            <a:pPr marL="0" indent="0">
              <a:buNone/>
            </a:pPr>
            <a:r>
              <a:rPr lang="en-US" sz="1900"/>
              <a:t>snow     9.481998</a:t>
            </a:r>
          </a:p>
          <a:p>
            <a:pPr marL="0" indent="0">
              <a:buNone/>
            </a:pPr>
            <a:r>
              <a:rPr lang="en-US" sz="1900"/>
              <a:t>Name: Wind Speed (km/h), dtype: float64</a:t>
            </a:r>
          </a:p>
        </p:txBody>
      </p:sp>
    </p:spTree>
    <p:extLst>
      <p:ext uri="{BB962C8B-B14F-4D97-AF65-F5344CB8AC3E}">
        <p14:creationId xmlns:p14="http://schemas.microsoft.com/office/powerpoint/2010/main" val="3731191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7EE52-30FE-513A-B633-71BF2994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Visualization &amp;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2B74-A00C-7BD8-39CF-F8D5EE65F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2000"/>
              <a:t>Visualization</a:t>
            </a:r>
          </a:p>
          <a:p>
            <a:pPr marL="0" indent="0">
              <a:buNone/>
            </a:pPr>
            <a:r>
              <a:rPr lang="en-US" sz="2000"/>
              <a:t> </a:t>
            </a:r>
          </a:p>
          <a:p>
            <a:pPr marL="0" indent="0">
              <a:buNone/>
            </a:pPr>
            <a:r>
              <a:rPr lang="en-US" sz="2000"/>
              <a:t>Visualizations included above (Histogram, Line Plot, Scatter Plot, Box Plot, Heatmap, Bar Chart).</a:t>
            </a:r>
          </a:p>
          <a:p>
            <a:pPr marL="0" indent="0">
              <a:buNone/>
            </a:pPr>
            <a:r>
              <a:rPr lang="en-US" sz="2000"/>
              <a:t> </a:t>
            </a:r>
          </a:p>
          <a:p>
            <a:pPr marL="0" lvl="0" indent="0">
              <a:buNone/>
            </a:pPr>
            <a:r>
              <a:rPr lang="en-US" sz="2000"/>
              <a:t>Reporting</a:t>
            </a:r>
          </a:p>
          <a:p>
            <a:pPr marL="0" indent="0">
              <a:buNone/>
            </a:pPr>
            <a:r>
              <a:rPr lang="en-US" sz="2000"/>
              <a:t> </a:t>
            </a:r>
          </a:p>
          <a:p>
            <a:pPr marL="0" indent="0">
              <a:buNone/>
            </a:pPr>
            <a:r>
              <a:rPr lang="en-US" sz="2000"/>
              <a:t>The reporting file has been attached with the project on GitHub link.</a:t>
            </a:r>
          </a:p>
        </p:txBody>
      </p:sp>
    </p:spTree>
    <p:extLst>
      <p:ext uri="{BB962C8B-B14F-4D97-AF65-F5344CB8AC3E}">
        <p14:creationId xmlns:p14="http://schemas.microsoft.com/office/powerpoint/2010/main" val="45218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7CD33-65CA-2293-D2B6-7A540C98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Loading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996E-9436-54DC-2E2F-94133B586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Input</a:t>
            </a:r>
          </a:p>
          <a:p>
            <a:pPr marL="0" indent="0">
              <a:buNone/>
            </a:pPr>
            <a:r>
              <a:rPr lang="ar-SA" sz="2000"/>
              <a:t> 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df = pd.read_csv("weatherHistory.csv")</a:t>
            </a:r>
          </a:p>
          <a:p>
            <a:pPr marL="0" indent="0">
              <a:buNone/>
            </a:pPr>
            <a:r>
              <a:rPr lang="en-US" sz="2000"/>
              <a:t>df['Formatted Date'] = pd.to_datetime(df['Formatted Date'], utc=True)</a:t>
            </a:r>
          </a:p>
          <a:p>
            <a:pPr marL="0" indent="0">
              <a:buNone/>
            </a:pPr>
            <a:r>
              <a:rPr lang="en-US" sz="2000"/>
              <a:t>df.set_index('Formatted Date', inplace=True)</a:t>
            </a:r>
          </a:p>
          <a:p>
            <a:pPr marL="0" indent="0">
              <a:buNone/>
            </a:pPr>
            <a:r>
              <a:rPr lang="en-US" sz="2000"/>
              <a:t>df.index = pd.to_datetime(df.index)</a:t>
            </a:r>
          </a:p>
          <a:p>
            <a:pPr marL="0" indent="0">
              <a:buNone/>
            </a:pPr>
            <a:r>
              <a:rPr lang="en-US" sz="2000"/>
              <a:t>df.dropna(inplace=True)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377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A1CE-9993-5425-A33C-132A784E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Basic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64E1-2305-225E-AF9D-C8D514E98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/>
              <a:t>Input</a:t>
            </a:r>
          </a:p>
          <a:p>
            <a:pPr marL="0" indent="0">
              <a:buNone/>
            </a:pPr>
            <a:r>
              <a:rPr lang="en-US" sz="1900"/>
              <a:t> </a:t>
            </a:r>
          </a:p>
          <a:p>
            <a:pPr marL="0" indent="0">
              <a:buNone/>
            </a:pPr>
            <a:r>
              <a:rPr lang="en-US" sz="1900"/>
              <a:t>print("Temperature (C):")</a:t>
            </a:r>
          </a:p>
          <a:p>
            <a:pPr marL="0" indent="0">
              <a:buNone/>
            </a:pPr>
            <a:r>
              <a:rPr lang="en-US" sz="1900"/>
              <a:t>print("Mean:", df['Temperature (C)'].mean())</a:t>
            </a:r>
          </a:p>
          <a:p>
            <a:pPr marL="0" indent="0">
              <a:buNone/>
            </a:pPr>
            <a:r>
              <a:rPr lang="en-US" sz="1900"/>
              <a:t>print("Median:", df['Temperature (C)'].median())</a:t>
            </a:r>
          </a:p>
          <a:p>
            <a:pPr marL="0" indent="0">
              <a:buNone/>
            </a:pPr>
            <a:r>
              <a:rPr lang="en-US" sz="1900"/>
              <a:t>print("Max:", df['Temperature (C)'].max())</a:t>
            </a:r>
          </a:p>
          <a:p>
            <a:pPr marL="0" indent="0">
              <a:buNone/>
            </a:pPr>
            <a:r>
              <a:rPr lang="en-US" sz="1900"/>
              <a:t>print("Min:", df['Temperature (C)'].min())</a:t>
            </a:r>
          </a:p>
          <a:p>
            <a:pPr marL="0" indent="0">
              <a:buNone/>
            </a:pPr>
            <a:r>
              <a:rPr lang="en-US" sz="1900"/>
              <a:t> </a:t>
            </a:r>
          </a:p>
          <a:p>
            <a:pPr marL="0" indent="0">
              <a:buNone/>
            </a:pPr>
            <a:r>
              <a:rPr lang="en-US" sz="1900"/>
              <a:t>print("\nHumidity:")</a:t>
            </a:r>
          </a:p>
          <a:p>
            <a:pPr marL="0" indent="0">
              <a:buNone/>
            </a:pPr>
            <a:r>
              <a:rPr lang="en-US" sz="1900"/>
              <a:t>print("Mean:", df['Humidity'].mean())</a:t>
            </a:r>
          </a:p>
          <a:p>
            <a:pPr marL="0" indent="0">
              <a:buNone/>
            </a:pPr>
            <a:r>
              <a:rPr lang="en-US" sz="1900"/>
              <a:t>print("Median:", df['Humidity'].median())</a:t>
            </a:r>
          </a:p>
          <a:p>
            <a:pPr marL="0" indent="0">
              <a:buNone/>
            </a:pPr>
            <a:r>
              <a:rPr lang="en-US" sz="1900"/>
              <a:t>print("Max:", df['Humidity'].max())</a:t>
            </a:r>
          </a:p>
          <a:p>
            <a:pPr marL="0" indent="0">
              <a:buNone/>
            </a:pPr>
            <a:r>
              <a:rPr lang="en-US" sz="1900"/>
              <a:t>print("Min:", df['Humidity'].min())</a:t>
            </a:r>
          </a:p>
          <a:p>
            <a:pPr marL="0" indent="0"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23324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48E99-6310-1E00-998C-5D4658215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Basic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1633-82F6-A220-B4C8-5CD7C85AB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/>
              <a:t>print("\nWind Speed (km/h):")</a:t>
            </a:r>
          </a:p>
          <a:p>
            <a:pPr marL="0" indent="0">
              <a:buNone/>
            </a:pPr>
            <a:r>
              <a:rPr lang="en-US" sz="1300"/>
              <a:t>print("Mean:", df['Wind Speed (km/h)'].mean())</a:t>
            </a:r>
          </a:p>
          <a:p>
            <a:pPr marL="0" indent="0">
              <a:buNone/>
            </a:pPr>
            <a:r>
              <a:rPr lang="en-US" sz="1300"/>
              <a:t>print("Median:", df['Wind Speed (km/h)'].median())</a:t>
            </a:r>
          </a:p>
          <a:p>
            <a:pPr marL="0" indent="0">
              <a:buNone/>
            </a:pPr>
            <a:r>
              <a:rPr lang="en-US" sz="1300"/>
              <a:t>print("Max:", df['Wind Speed (km/h)'].max())</a:t>
            </a:r>
          </a:p>
          <a:p>
            <a:pPr marL="0" indent="0">
              <a:buNone/>
            </a:pPr>
            <a:r>
              <a:rPr lang="en-US" sz="1300"/>
              <a:t>print("Min:", df['Wind Speed (km/h)'].min())</a:t>
            </a:r>
          </a:p>
          <a:p>
            <a:pPr marL="0" indent="0">
              <a:buNone/>
            </a:pPr>
            <a:r>
              <a:rPr lang="en-US" sz="1300"/>
              <a:t> </a:t>
            </a:r>
          </a:p>
          <a:p>
            <a:pPr marL="0" indent="0">
              <a:buNone/>
            </a:pPr>
            <a:r>
              <a:rPr lang="en-US" sz="1300"/>
              <a:t>print("\nWeather condition counts:")</a:t>
            </a:r>
          </a:p>
          <a:p>
            <a:pPr marL="0" indent="0">
              <a:buNone/>
            </a:pPr>
            <a:r>
              <a:rPr lang="en-US" sz="1300"/>
              <a:t>print(df['Precip Type'].value_counts())</a:t>
            </a:r>
          </a:p>
          <a:p>
            <a:pPr marL="0" indent="0">
              <a:buNone/>
            </a:pPr>
            <a:r>
              <a:rPr lang="en-US" sz="1300"/>
              <a:t> </a:t>
            </a:r>
          </a:p>
          <a:p>
            <a:pPr marL="0" indent="0">
              <a:buNone/>
            </a:pPr>
            <a:r>
              <a:rPr lang="en-US" sz="1300"/>
              <a:t>if 'Summary' in df.columns:</a:t>
            </a:r>
          </a:p>
          <a:p>
            <a:pPr marL="0" indent="0">
              <a:buNone/>
            </a:pPr>
            <a:r>
              <a:rPr lang="en-US" sz="1300"/>
              <a:t>    summary_lower = df['Summary'].str.lower()</a:t>
            </a:r>
          </a:p>
          <a:p>
            <a:pPr marL="0" indent="0">
              <a:buNone/>
            </a:pPr>
            <a:r>
              <a:rPr lang="en-US" sz="1300"/>
              <a:t>    sunny_days = summary_lower.str.contains("sun|clear").sum()</a:t>
            </a:r>
          </a:p>
          <a:p>
            <a:pPr marL="0" indent="0">
              <a:buNone/>
            </a:pPr>
            <a:r>
              <a:rPr lang="en-US" sz="1300"/>
              <a:t>    cloudy_days = summary_lower.str.contains("cloud").sum()</a:t>
            </a:r>
          </a:p>
          <a:p>
            <a:pPr marL="0" indent="0">
              <a:buNone/>
            </a:pPr>
            <a:r>
              <a:rPr lang="en-US" sz="1300"/>
              <a:t>    print("\nSunny days (from Summary):", sunny_days)</a:t>
            </a:r>
          </a:p>
          <a:p>
            <a:pPr marL="0" indent="0">
              <a:buNone/>
            </a:pPr>
            <a:r>
              <a:rPr lang="en-US" sz="1300"/>
              <a:t>    print("Cloudy days (from Summary):", cloudy_days)</a:t>
            </a:r>
          </a:p>
          <a:p>
            <a:pPr marL="0" indent="0">
              <a:buNone/>
            </a:pPr>
            <a:r>
              <a:rPr lang="en-US" sz="1300"/>
              <a:t>else:</a:t>
            </a:r>
          </a:p>
          <a:p>
            <a:pPr marL="0" indent="0">
              <a:buNone/>
            </a:pPr>
            <a:r>
              <a:rPr lang="en-US" sz="1300"/>
              <a:t>    print("\nColumn 'Summary' not found, skipping sunny/cloudy counts.")</a:t>
            </a:r>
          </a:p>
          <a:p>
            <a:pPr marL="0" indent="0">
              <a:buNone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54118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A7818-F4EE-3E4E-0B29-1F933058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Basic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2486-64CF-6DED-134D-89195DBFD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Output</a:t>
            </a:r>
          </a:p>
          <a:p>
            <a:pPr marL="0" indent="0">
              <a:buNone/>
            </a:pPr>
            <a:r>
              <a:rPr lang="en-US" sz="2000"/>
              <a:t> </a:t>
            </a:r>
          </a:p>
          <a:p>
            <a:pPr marL="0" indent="0">
              <a:buNone/>
            </a:pPr>
            <a:r>
              <a:rPr lang="en-US" sz="2000"/>
              <a:t>Temperature (C):</a:t>
            </a:r>
          </a:p>
          <a:p>
            <a:pPr marL="0" indent="0">
              <a:buNone/>
            </a:pPr>
            <a:r>
              <a:rPr lang="en-US" sz="2000"/>
              <a:t>Mean: 11.940975696760804</a:t>
            </a:r>
          </a:p>
          <a:p>
            <a:pPr marL="0" indent="0">
              <a:buNone/>
            </a:pPr>
            <a:r>
              <a:rPr lang="en-US" sz="2000"/>
              <a:t>Median: 12.033333333333331</a:t>
            </a:r>
          </a:p>
          <a:p>
            <a:pPr marL="0" indent="0">
              <a:buNone/>
            </a:pPr>
            <a:r>
              <a:rPr lang="en-US" sz="2000"/>
              <a:t>Max: 39.90555555555555</a:t>
            </a:r>
          </a:p>
          <a:p>
            <a:pPr marL="0" indent="0">
              <a:buNone/>
            </a:pPr>
            <a:r>
              <a:rPr lang="en-US" sz="2000"/>
              <a:t>Min: -21.822222222222223</a:t>
            </a:r>
          </a:p>
          <a:p>
            <a:pPr marL="0" indent="0">
              <a:buNone/>
            </a:pPr>
            <a:r>
              <a:rPr lang="en-US" sz="2000"/>
              <a:t> </a:t>
            </a:r>
          </a:p>
          <a:p>
            <a:pPr marL="0" indent="0">
              <a:buNone/>
            </a:pPr>
            <a:r>
              <a:rPr lang="en-US" sz="2000"/>
              <a:t>Humidity:</a:t>
            </a:r>
          </a:p>
          <a:p>
            <a:pPr marL="0" indent="0">
              <a:buNone/>
            </a:pPr>
            <a:r>
              <a:rPr lang="en-US" sz="2000"/>
              <a:t>Mean: 0.7348409356237491</a:t>
            </a:r>
          </a:p>
          <a:p>
            <a:pPr marL="0" indent="0">
              <a:buNone/>
            </a:pPr>
            <a:r>
              <a:rPr lang="en-US" sz="2000"/>
              <a:t>Median: 0.78</a:t>
            </a:r>
          </a:p>
          <a:p>
            <a:pPr marL="0" indent="0">
              <a:buNone/>
            </a:pPr>
            <a:r>
              <a:rPr lang="en-US" sz="2000"/>
              <a:t>Max: 1.0</a:t>
            </a:r>
          </a:p>
          <a:p>
            <a:pPr marL="0" indent="0">
              <a:buNone/>
            </a:pPr>
            <a:r>
              <a:rPr lang="en-US" sz="2000"/>
              <a:t>Min: 0.0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9995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1DE9F-0283-6977-4D42-0A152072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Basic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F6E68-AB31-A12C-25B7-65B66A61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/>
              <a:t>Wind Speed (km/h):</a:t>
            </a:r>
          </a:p>
          <a:p>
            <a:pPr marL="0" indent="0">
              <a:buNone/>
            </a:pPr>
            <a:r>
              <a:rPr lang="en-US" sz="1900"/>
              <a:t>Mean: 10.804935617495</a:t>
            </a:r>
          </a:p>
          <a:p>
            <a:pPr marL="0" indent="0">
              <a:buNone/>
            </a:pPr>
            <a:r>
              <a:rPr lang="en-US" sz="1900"/>
              <a:t>Median: 9.9337</a:t>
            </a:r>
          </a:p>
          <a:p>
            <a:pPr marL="0" indent="0">
              <a:buNone/>
            </a:pPr>
            <a:r>
              <a:rPr lang="en-US" sz="1900"/>
              <a:t>Max: 63.8526</a:t>
            </a:r>
          </a:p>
          <a:p>
            <a:pPr marL="0" indent="0">
              <a:buNone/>
            </a:pPr>
            <a:r>
              <a:rPr lang="en-US" sz="1900"/>
              <a:t>Min: 0.0</a:t>
            </a:r>
          </a:p>
          <a:p>
            <a:pPr marL="0" indent="0">
              <a:buNone/>
            </a:pPr>
            <a:r>
              <a:rPr lang="en-US" sz="1900"/>
              <a:t> </a:t>
            </a:r>
          </a:p>
          <a:p>
            <a:pPr marL="0" indent="0">
              <a:buNone/>
            </a:pPr>
            <a:r>
              <a:rPr lang="en-US" sz="1900"/>
              <a:t>Weather condition counts:</a:t>
            </a:r>
          </a:p>
          <a:p>
            <a:pPr marL="0" indent="0">
              <a:buNone/>
            </a:pPr>
            <a:r>
              <a:rPr lang="en-US" sz="1900"/>
              <a:t>Precip Type</a:t>
            </a:r>
          </a:p>
          <a:p>
            <a:pPr marL="0" indent="0">
              <a:buNone/>
            </a:pPr>
            <a:r>
              <a:rPr lang="en-US" sz="1900"/>
              <a:t>rain    85224</a:t>
            </a:r>
          </a:p>
          <a:p>
            <a:pPr marL="0" indent="0">
              <a:buNone/>
            </a:pPr>
            <a:r>
              <a:rPr lang="en-US" sz="1900"/>
              <a:t>snow    10712</a:t>
            </a:r>
          </a:p>
          <a:p>
            <a:pPr marL="0" indent="0">
              <a:buNone/>
            </a:pPr>
            <a:r>
              <a:rPr lang="en-US" sz="1900"/>
              <a:t>Name: count, dtype: int64</a:t>
            </a:r>
          </a:p>
          <a:p>
            <a:pPr marL="0" indent="0">
              <a:buNone/>
            </a:pPr>
            <a:r>
              <a:rPr lang="en-US" sz="1900"/>
              <a:t> </a:t>
            </a:r>
          </a:p>
          <a:p>
            <a:pPr marL="0" indent="0">
              <a:buNone/>
            </a:pPr>
            <a:r>
              <a:rPr lang="en-US" sz="1900"/>
              <a:t>Sunny days (from Summary): 10763</a:t>
            </a:r>
          </a:p>
          <a:p>
            <a:pPr marL="0" indent="0">
              <a:buNone/>
            </a:pPr>
            <a:r>
              <a:rPr lang="en-US" sz="1900"/>
              <a:t>     Cloudy days (from Summary): 60711</a:t>
            </a:r>
          </a:p>
        </p:txBody>
      </p:sp>
    </p:spTree>
    <p:extLst>
      <p:ext uri="{BB962C8B-B14F-4D97-AF65-F5344CB8AC3E}">
        <p14:creationId xmlns:p14="http://schemas.microsoft.com/office/powerpoint/2010/main" val="242840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CD09C-2E2E-A7CC-26B1-104BEBD7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7124-F6F2-1E53-BCD5-D0600B6E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/>
              <a:t>Input</a:t>
            </a:r>
          </a:p>
          <a:p>
            <a:pPr marL="0" indent="0">
              <a:buNone/>
            </a:pPr>
            <a:r>
              <a:rPr lang="en-US" sz="1900"/>
              <a:t> </a:t>
            </a:r>
          </a:p>
          <a:p>
            <a:pPr marL="0" indent="0">
              <a:buNone/>
            </a:pPr>
            <a:r>
              <a:rPr lang="en-US" sz="1900"/>
              <a:t>plt.hist(df['Temperature (C)'], bins=30, color='skyblue')</a:t>
            </a:r>
          </a:p>
          <a:p>
            <a:pPr marL="0" indent="0">
              <a:buNone/>
            </a:pPr>
            <a:r>
              <a:rPr lang="en-US" sz="1900"/>
              <a:t>plt.title('Temperature Distribution')</a:t>
            </a:r>
          </a:p>
          <a:p>
            <a:pPr marL="0" indent="0">
              <a:buNone/>
            </a:pPr>
            <a:r>
              <a:rPr lang="en-US" sz="1900"/>
              <a:t>plt.xlabel('Temperature (C)')</a:t>
            </a:r>
          </a:p>
          <a:p>
            <a:pPr marL="0" indent="0">
              <a:buNone/>
            </a:pPr>
            <a:r>
              <a:rPr lang="en-US" sz="1900"/>
              <a:t>plt.ylabel('Frequency')</a:t>
            </a:r>
          </a:p>
          <a:p>
            <a:pPr marL="0" indent="0">
              <a:buNone/>
            </a:pPr>
            <a:r>
              <a:rPr lang="en-US" sz="1900"/>
              <a:t>plt.show()</a:t>
            </a:r>
          </a:p>
          <a:p>
            <a:pPr marL="0" indent="0">
              <a:buNone/>
            </a:pPr>
            <a:r>
              <a:rPr lang="en-US" sz="1900"/>
              <a:t> </a:t>
            </a:r>
          </a:p>
          <a:p>
            <a:pPr marL="0" indent="0">
              <a:buNone/>
            </a:pPr>
            <a:r>
              <a:rPr lang="en-US" sz="1900"/>
              <a:t>df['Precip Type'].value_counts().plot(kind='bar', title='Weather Conditions')</a:t>
            </a:r>
          </a:p>
          <a:p>
            <a:pPr marL="0" indent="0">
              <a:buNone/>
            </a:pPr>
            <a:r>
              <a:rPr lang="en-US" sz="1900"/>
              <a:t>plt.xlabel('Condition')</a:t>
            </a:r>
          </a:p>
          <a:p>
            <a:pPr marL="0" indent="0">
              <a:buNone/>
            </a:pPr>
            <a:r>
              <a:rPr lang="en-US" sz="1900"/>
              <a:t>plt.ylabel('Count')</a:t>
            </a:r>
          </a:p>
          <a:p>
            <a:pPr marL="0" indent="0">
              <a:buNone/>
            </a:pPr>
            <a:r>
              <a:rPr lang="en-US" sz="1900"/>
              <a:t>plt.show()</a:t>
            </a:r>
          </a:p>
          <a:p>
            <a:pPr marL="0" indent="0"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0701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73DDF9D-E27C-4E23-A1E8-CA352535F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" y="-10138"/>
            <a:ext cx="121920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CC4E5-CD31-D500-F57F-34167A7F4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68" b="4"/>
          <a:stretch>
            <a:fillRect/>
          </a:stretch>
        </p:blipFill>
        <p:spPr>
          <a:xfrm>
            <a:off x="8331957" y="-10138"/>
            <a:ext cx="3860043" cy="345737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2A3A7-7542-5492-07FF-F014B23E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65" y="457201"/>
            <a:ext cx="302056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4944-3ED2-FA40-950F-3AB32BADB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246" y="669363"/>
            <a:ext cx="3142472" cy="55342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Output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70D51-2B07-5AD5-A7AF-2B7A1AA1C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r="12316"/>
          <a:stretch>
            <a:fillRect/>
          </a:stretch>
        </p:blipFill>
        <p:spPr>
          <a:xfrm>
            <a:off x="8331957" y="3420897"/>
            <a:ext cx="3860043" cy="343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3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CE70B-DFCA-079F-352C-5EBCE01E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Time Series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5D7B-A330-B9DD-7880-AD1827E92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/>
              <a:t>Input</a:t>
            </a:r>
          </a:p>
          <a:p>
            <a:pPr marL="0" indent="0">
              <a:buNone/>
            </a:pPr>
            <a:r>
              <a:rPr lang="en-US" sz="1300"/>
              <a:t> </a:t>
            </a:r>
          </a:p>
          <a:p>
            <a:pPr marL="0" indent="0">
              <a:buNone/>
            </a:pPr>
            <a:r>
              <a:rPr lang="en-US" sz="1300"/>
              <a:t>monthly_avg_temp = df['Temperature (C)'].resample('ME').mean()</a:t>
            </a:r>
          </a:p>
          <a:p>
            <a:pPr marL="0" indent="0">
              <a:buNone/>
            </a:pPr>
            <a:r>
              <a:rPr lang="en-US" sz="1300"/>
              <a:t>monthly_avg_temp.plot(title='Monthly Average Temperature')</a:t>
            </a:r>
          </a:p>
          <a:p>
            <a:pPr marL="0" indent="0">
              <a:buNone/>
            </a:pPr>
            <a:r>
              <a:rPr lang="en-US" sz="1300"/>
              <a:t>plt.ylabel('Temperature (C)')</a:t>
            </a:r>
          </a:p>
          <a:p>
            <a:pPr marL="0" indent="0">
              <a:buNone/>
            </a:pPr>
            <a:r>
              <a:rPr lang="en-US" sz="1300"/>
              <a:t>plt.show()</a:t>
            </a:r>
          </a:p>
          <a:p>
            <a:pPr marL="0" indent="0">
              <a:buNone/>
            </a:pPr>
            <a:r>
              <a:rPr lang="en-US" sz="1300"/>
              <a:t> </a:t>
            </a:r>
          </a:p>
          <a:p>
            <a:pPr marL="0" indent="0">
              <a:buNone/>
            </a:pPr>
            <a:r>
              <a:rPr lang="en-US" sz="1300"/>
              <a:t>monthly_avg_humidity = df['Humidity'].resample('ME').mean()</a:t>
            </a:r>
          </a:p>
          <a:p>
            <a:pPr marL="0" indent="0">
              <a:buNone/>
            </a:pPr>
            <a:r>
              <a:rPr lang="en-US" sz="1300"/>
              <a:t>monthly_avg_humidity.plot(title='Monthly Average Humidity', color='green')</a:t>
            </a:r>
          </a:p>
          <a:p>
            <a:pPr marL="0" indent="0">
              <a:buNone/>
            </a:pPr>
            <a:r>
              <a:rPr lang="en-US" sz="1300"/>
              <a:t>plt.ylabel('Humidity')</a:t>
            </a:r>
          </a:p>
          <a:p>
            <a:pPr marL="0" indent="0">
              <a:buNone/>
            </a:pPr>
            <a:r>
              <a:rPr lang="en-US" sz="1300"/>
              <a:t>plt.show()</a:t>
            </a:r>
          </a:p>
          <a:p>
            <a:pPr marL="0" indent="0">
              <a:buNone/>
            </a:pPr>
            <a:r>
              <a:rPr lang="en-US" sz="1300"/>
              <a:t> </a:t>
            </a:r>
          </a:p>
          <a:p>
            <a:pPr marL="0" indent="0">
              <a:buNone/>
            </a:pPr>
            <a:r>
              <a:rPr lang="en-US" sz="1300"/>
              <a:t>monthly_rainy_days = df[df['Precip Type'] == 'rain']['Precip Type'].resample('ME').count()</a:t>
            </a:r>
          </a:p>
          <a:p>
            <a:pPr marL="0" indent="0">
              <a:buNone/>
            </a:pPr>
            <a:r>
              <a:rPr lang="en-US" sz="1300"/>
              <a:t>monthly_rainy_days.plot(title='Monthly Count of Rainy Days', color='blue')</a:t>
            </a:r>
          </a:p>
          <a:p>
            <a:pPr marL="0" indent="0">
              <a:buNone/>
            </a:pPr>
            <a:r>
              <a:rPr lang="en-US" sz="1300"/>
              <a:t>plt.ylabel('Number of Rainy Days')</a:t>
            </a:r>
          </a:p>
          <a:p>
            <a:pPr marL="0" indent="0">
              <a:buNone/>
            </a:pPr>
            <a:r>
              <a:rPr lang="en-US" sz="1300"/>
              <a:t>plt.show()</a:t>
            </a:r>
          </a:p>
          <a:p>
            <a:pPr marL="0" indent="0">
              <a:buNone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52497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1135</Words>
  <Application>Microsoft Office PowerPoint</Application>
  <PresentationFormat>Widescreen</PresentationFormat>
  <Paragraphs>171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Daily Weather Data Analysis</vt:lpstr>
      <vt:lpstr>Data Loading and Cleaning</vt:lpstr>
      <vt:lpstr>Basic Statistics</vt:lpstr>
      <vt:lpstr>Basic Statistics</vt:lpstr>
      <vt:lpstr>Basic Statistics</vt:lpstr>
      <vt:lpstr>Basic Statistics</vt:lpstr>
      <vt:lpstr>Univariate Analysis</vt:lpstr>
      <vt:lpstr>Univariate Analysis</vt:lpstr>
      <vt:lpstr>Time Series Trends</vt:lpstr>
      <vt:lpstr>Time Series Trends</vt:lpstr>
      <vt:lpstr>Bivariate Analysis</vt:lpstr>
      <vt:lpstr>Bivariate Analysis</vt:lpstr>
      <vt:lpstr>Bivariate Analysis </vt:lpstr>
      <vt:lpstr>Key Questions to Explore</vt:lpstr>
      <vt:lpstr>Key Questions to Explore</vt:lpstr>
      <vt:lpstr>Visualization &amp; Reporting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Rashad Omar Shabaro</dc:creator>
  <cp:lastModifiedBy>Mohammad Rashad Omar Shabaro</cp:lastModifiedBy>
  <cp:revision>11</cp:revision>
  <dcterms:created xsi:type="dcterms:W3CDTF">2025-06-02T02:23:14Z</dcterms:created>
  <dcterms:modified xsi:type="dcterms:W3CDTF">2025-06-02T03:33:43Z</dcterms:modified>
</cp:coreProperties>
</file>