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2"/>
  </p:notesMasterIdLst>
  <p:sldIdLst>
    <p:sldId id="3825" r:id="rId5"/>
    <p:sldId id="3826" r:id="rId6"/>
    <p:sldId id="3828" r:id="rId7"/>
    <p:sldId id="3835" r:id="rId8"/>
    <p:sldId id="3836" r:id="rId9"/>
    <p:sldId id="3837" r:id="rId10"/>
    <p:sldId id="383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3/12/2023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EC0BA72A-845D-48E6-85D9-750243670D5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3/12/2023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NumPy.KickOut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E6DBA306-AE48-4B45-AAB5-5D9A0FC73C8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3/12/2023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NumPy.KickOut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B65882F9-EA87-454B-AA66-89673211F1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3/12/2023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NumPy.KickOut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7D02D383-391A-493A-A329-2902E8F3DE6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3/12/2023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NumPy.KickOut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8D822188-431E-4CBB-91D5-E3CFA894AC1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3/12/2023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NumPy.KickOut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37214C7E-ADCE-46E5-B2BE-D0DAD116BE2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3/12/2023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NumPy.KickOut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A2FDDE54-636C-497E-B26B-CCDBA765D3B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3/12/2023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NumPy.KickOut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586209B9-AF77-4FA2-A354-060DA137B1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3/12/2023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NumPy.KickOut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FA0DDF83-A347-4170-9EAD-EB5631E7285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3/12/2023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NumPy.KickOut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36A601FE-EA74-4EAD-B4A9-CE99C19D53D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3/12/2023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NumPy.KickOut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05FC9C4E-7A43-4FD7-8A7F-D3F0D8D1494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3/12/2023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NumPy.KickOut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18DCBFF-EA4A-45AD-996E-CB11A16FEB99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NumPy.KickOut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EA429DB9-7698-466D-A6C8-6E6F8A168BA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3/12/2023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NumPy.KickOut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1DB9D39A-165E-4BEA-9214-3F015ED1903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3/12/2023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NumPy.KickOut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715B2ED-1B36-44C2-BB5F-B3153927E90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3/12/2023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NumPy.KickOut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NumPy.KickOut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Mohammed El-Fateh Sabry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List vs Array</a:t>
            </a:r>
          </a:p>
          <a:p>
            <a:pPr marL="0" indent="0">
              <a:buNone/>
            </a:pPr>
            <a:r>
              <a:rPr lang="en-US" dirty="0"/>
              <a:t>Core of NumPy </a:t>
            </a:r>
          </a:p>
          <a:p>
            <a:pPr marL="0" indent="0">
              <a:buNone/>
            </a:pPr>
            <a:r>
              <a:rPr lang="en-US" dirty="0"/>
              <a:t>Common Functions </a:t>
            </a:r>
          </a:p>
          <a:p>
            <a:pPr marL="0" indent="0">
              <a:buNone/>
            </a:pPr>
            <a:r>
              <a:rPr lang="en-US" dirty="0"/>
              <a:t>ChatGPT, Numpy &amp; Pandas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0BE713-9E3E-4ECB-A173-CB54AF4C17C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3/12/2023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NumPy.KickOut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List vs 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For More of Speed</a:t>
            </a:r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FE8D0-0B8D-D3C7-8EEC-ACE2776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of NumPy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BE2C4-4F72-43AE-FFB8-975DFBE0D5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Ndarray (n-dimensional array) object</a:t>
            </a:r>
          </a:p>
        </p:txBody>
      </p:sp>
    </p:spTree>
    <p:extLst>
      <p:ext uri="{BB962C8B-B14F-4D97-AF65-F5344CB8AC3E}">
        <p14:creationId xmlns:p14="http://schemas.microsoft.com/office/powerpoint/2010/main" val="401081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0FF29-90D8-BBFD-1189-472149BD5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Functions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13792-0A0E-25E5-C6E2-1476DF1D36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More Power and Customization</a:t>
            </a:r>
          </a:p>
        </p:txBody>
      </p:sp>
    </p:spTree>
    <p:extLst>
      <p:ext uri="{BB962C8B-B14F-4D97-AF65-F5344CB8AC3E}">
        <p14:creationId xmlns:p14="http://schemas.microsoft.com/office/powerpoint/2010/main" val="110293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0FF29-90D8-BBFD-1189-472149BD5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ChatGPT, Numpy &amp; Pandas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13792-0A0E-25E5-C6E2-1476DF1D36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It's All About Data</a:t>
            </a:r>
          </a:p>
        </p:txBody>
      </p:sp>
    </p:spTree>
    <p:extLst>
      <p:ext uri="{BB962C8B-B14F-4D97-AF65-F5344CB8AC3E}">
        <p14:creationId xmlns:p14="http://schemas.microsoft.com/office/powerpoint/2010/main" val="1539406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BE51907-CAF9-4C49-94F2-D8BA8DA18A80}" type="datetime1">
              <a:rPr lang="en-US" noProof="0" smtClean="0"/>
              <a:t>3/12/2023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/>
              <a:t>NumPy.KickOut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7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Presenter name</a:t>
            </a:r>
          </a:p>
          <a:p>
            <a:pPr>
              <a:spcBef>
                <a:spcPts val="3000"/>
              </a:spcBef>
            </a:pPr>
            <a:r>
              <a:rPr lang="en-US" sz="1800" dirty="0"/>
              <a:t>Email address</a:t>
            </a:r>
          </a:p>
          <a:p>
            <a:pPr>
              <a:spcBef>
                <a:spcPts val="3000"/>
              </a:spcBef>
            </a:pPr>
            <a:r>
              <a:rPr lang="en-US" sz="1800" dirty="0"/>
              <a:t>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b31c96a-6f81-411c-9b27-da052dd7b02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48B98731A0644A8F7E664BCDAA65B8" ma:contentTypeVersion="4" ma:contentTypeDescription="Create a new document." ma:contentTypeScope="" ma:versionID="5f8496372d949b3e9a4a8fb3ebf89069">
  <xsd:schema xmlns:xsd="http://www.w3.org/2001/XMLSchema" xmlns:xs="http://www.w3.org/2001/XMLSchema" xmlns:p="http://schemas.microsoft.com/office/2006/metadata/properties" xmlns:ns3="eb31c96a-6f81-411c-9b27-da052dd7b02c" targetNamespace="http://schemas.microsoft.com/office/2006/metadata/properties" ma:root="true" ma:fieldsID="24318aa653a79b2f56ceddaae97a6eaa" ns3:_="">
    <xsd:import namespace="eb31c96a-6f81-411c-9b27-da052dd7b02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1c96a-6f81-411c-9b27-da052dd7b0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eb31c96a-6f81-411c-9b27-da052dd7b02c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4A3E7E-4F1C-4D07-960D-599CC28D43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31c96a-6f81-411c-9b27-da052dd7b0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{6F87AF22-BFFD-45E4-AD5B-BEACA829D5CC}tf78504181_win32</Template>
  <TotalTime>383</TotalTime>
  <Words>69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Tw Cen MT</vt:lpstr>
      <vt:lpstr>ShapesVTI</vt:lpstr>
      <vt:lpstr>NumPy.KickOut</vt:lpstr>
      <vt:lpstr>Agenda</vt:lpstr>
      <vt:lpstr>List vs Array</vt:lpstr>
      <vt:lpstr>Core of NumPy </vt:lpstr>
      <vt:lpstr>Common Functions </vt:lpstr>
      <vt:lpstr>ChatGPT, Numpy &amp; Pandas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NumPy.KickOut</dc:title>
  <dc:creator>mohamed.alfateh2</dc:creator>
  <cp:lastModifiedBy>mohamed.alfateh2</cp:lastModifiedBy>
  <cp:revision>3</cp:revision>
  <dcterms:created xsi:type="dcterms:W3CDTF">2023-03-09T17:50:35Z</dcterms:created>
  <dcterms:modified xsi:type="dcterms:W3CDTF">2023-03-12T19:29:38Z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0x0101000C48B98731A0644A8F7E664BCDAA65B8</vt:lpwstr>
  </property>
</Properties>
</file>