
<file path=[Content_Types].xml><?xml version="1.0" encoding="utf-8"?>
<Types xmlns="http://schemas.openxmlformats.org/package/2006/content-types"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6" r:id="rId3"/>
    <p:sldId id="267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BC9321-8A38-4E1A-95AB-A3ECC39A13C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DC495E-7FBC-481E-98DF-6D2E46F2B169}">
      <dgm:prSet phldrT="[Text]" custT="1"/>
      <dgm:spPr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400" dirty="0" smtClean="0"/>
            <a:t>Web hosting</a:t>
          </a:r>
          <a:endParaRPr lang="en-US" sz="2400" dirty="0"/>
        </a:p>
      </dgm:t>
    </dgm:pt>
    <dgm:pt modelId="{25942649-C778-4B5A-9929-47B7ABF0BF7D}" type="parTrans" cxnId="{A340DB76-20C1-4FC9-A4A8-9EF0B90EA92C}">
      <dgm:prSet/>
      <dgm:spPr/>
      <dgm:t>
        <a:bodyPr/>
        <a:lstStyle/>
        <a:p>
          <a:endParaRPr lang="en-US"/>
        </a:p>
      </dgm:t>
    </dgm:pt>
    <dgm:pt modelId="{CC1E892D-DEA3-48F7-B486-A36766AC4961}" type="sibTrans" cxnId="{A340DB76-20C1-4FC9-A4A8-9EF0B90EA92C}">
      <dgm:prSet/>
      <dgm:spPr/>
      <dgm:t>
        <a:bodyPr/>
        <a:lstStyle/>
        <a:p>
          <a:endParaRPr lang="en-US"/>
        </a:p>
      </dgm:t>
    </dgm:pt>
    <dgm:pt modelId="{1BF3DBB8-73FE-4AAE-A5AA-54A0BDAF93F2}">
      <dgm:prSet phldrT="[Text]" custT="1"/>
      <dgm:spPr/>
      <dgm:t>
        <a:bodyPr/>
        <a:lstStyle/>
        <a:p>
          <a:r>
            <a:rPr lang="en-US" sz="1800" dirty="0" smtClean="0"/>
            <a:t>IIS</a:t>
          </a:r>
          <a:endParaRPr lang="en-US" sz="1800" dirty="0"/>
        </a:p>
      </dgm:t>
    </dgm:pt>
    <dgm:pt modelId="{4AC29D97-D0FB-4D8D-9BF3-967BF1496B4C}" type="parTrans" cxnId="{E9B348BA-B012-45ED-A80D-137AA2EA5D71}">
      <dgm:prSet/>
      <dgm:spPr/>
      <dgm:t>
        <a:bodyPr/>
        <a:lstStyle/>
        <a:p>
          <a:endParaRPr lang="en-US"/>
        </a:p>
      </dgm:t>
    </dgm:pt>
    <dgm:pt modelId="{366CE3F8-07A5-457E-BFEC-3388880C603A}" type="sibTrans" cxnId="{E9B348BA-B012-45ED-A80D-137AA2EA5D71}">
      <dgm:prSet/>
      <dgm:spPr/>
      <dgm:t>
        <a:bodyPr/>
        <a:lstStyle/>
        <a:p>
          <a:endParaRPr lang="en-US"/>
        </a:p>
      </dgm:t>
    </dgm:pt>
    <dgm:pt modelId="{6EB67EEE-C015-44D9-8BD8-D7F380BA1C8F}">
      <dgm:prSet phldrT="[Text]" custT="1"/>
      <dgm:spPr/>
      <dgm:t>
        <a:bodyPr/>
        <a:lstStyle/>
        <a:p>
          <a:r>
            <a:rPr lang="en-US" sz="1800" dirty="0" smtClean="0"/>
            <a:t>APS.Net 3.5</a:t>
          </a:r>
          <a:endParaRPr lang="en-US" sz="1800" dirty="0"/>
        </a:p>
      </dgm:t>
    </dgm:pt>
    <dgm:pt modelId="{229D725F-B100-46BB-9028-7D2544179D2E}" type="parTrans" cxnId="{CA12D701-CEF5-4BE4-B3F0-7145DAE272FD}">
      <dgm:prSet/>
      <dgm:spPr/>
      <dgm:t>
        <a:bodyPr/>
        <a:lstStyle/>
        <a:p>
          <a:endParaRPr lang="en-US"/>
        </a:p>
      </dgm:t>
    </dgm:pt>
    <dgm:pt modelId="{3AD4181B-3002-45AA-B8DD-74CA5033A671}" type="sibTrans" cxnId="{CA12D701-CEF5-4BE4-B3F0-7145DAE272FD}">
      <dgm:prSet/>
      <dgm:spPr/>
      <dgm:t>
        <a:bodyPr/>
        <a:lstStyle/>
        <a:p>
          <a:endParaRPr lang="en-US"/>
        </a:p>
      </dgm:t>
    </dgm:pt>
    <dgm:pt modelId="{DD2B9DED-2166-4CA0-B234-5BC05A651AC6}">
      <dgm:prSet phldrT="[Text]"/>
      <dgm:spPr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Development</a:t>
          </a:r>
          <a:endParaRPr lang="en-US" dirty="0"/>
        </a:p>
      </dgm:t>
    </dgm:pt>
    <dgm:pt modelId="{173B10C1-6D2B-4888-A688-D6CAC6BC9751}" type="parTrans" cxnId="{3D7DAD67-76F7-4DF7-A6D2-011F3623933E}">
      <dgm:prSet/>
      <dgm:spPr/>
      <dgm:t>
        <a:bodyPr/>
        <a:lstStyle/>
        <a:p>
          <a:endParaRPr lang="en-US"/>
        </a:p>
      </dgm:t>
    </dgm:pt>
    <dgm:pt modelId="{7628034F-534E-4665-94F3-9C77ED7D13F9}" type="sibTrans" cxnId="{3D7DAD67-76F7-4DF7-A6D2-011F3623933E}">
      <dgm:prSet/>
      <dgm:spPr/>
      <dgm:t>
        <a:bodyPr/>
        <a:lstStyle/>
        <a:p>
          <a:endParaRPr lang="en-US"/>
        </a:p>
      </dgm:t>
    </dgm:pt>
    <dgm:pt modelId="{1507DB3C-3EB2-4E5F-8593-C928A183484C}">
      <dgm:prSet phldrT="[Text]" custT="1"/>
      <dgm:spPr/>
      <dgm:t>
        <a:bodyPr/>
        <a:lstStyle/>
        <a:p>
          <a:r>
            <a:rPr lang="en-US" sz="1800" dirty="0" smtClean="0"/>
            <a:t>visual studio 2008</a:t>
          </a:r>
          <a:endParaRPr lang="en-US" sz="1800" dirty="0"/>
        </a:p>
      </dgm:t>
    </dgm:pt>
    <dgm:pt modelId="{A557D652-14A3-491A-B9F1-DE4FA623266A}" type="parTrans" cxnId="{077D8F4C-E9ED-47BA-9E68-DCCBDE1E35CC}">
      <dgm:prSet/>
      <dgm:spPr/>
      <dgm:t>
        <a:bodyPr/>
        <a:lstStyle/>
        <a:p>
          <a:endParaRPr lang="en-US"/>
        </a:p>
      </dgm:t>
    </dgm:pt>
    <dgm:pt modelId="{5D43A1E3-19AB-49D0-911B-4C29B5AED83F}" type="sibTrans" cxnId="{077D8F4C-E9ED-47BA-9E68-DCCBDE1E35CC}">
      <dgm:prSet/>
      <dgm:spPr/>
      <dgm:t>
        <a:bodyPr/>
        <a:lstStyle/>
        <a:p>
          <a:endParaRPr lang="en-US"/>
        </a:p>
      </dgm:t>
    </dgm:pt>
    <dgm:pt modelId="{AA8DC3F7-5694-4A68-8095-6F8055A1A5DF}">
      <dgm:prSet phldrT="[Text]"/>
      <dgm:spPr>
        <a:effectLst>
          <a:outerShdw blurRad="50800" dist="38100" dir="16200000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Client Side</a:t>
          </a:r>
          <a:endParaRPr lang="en-US" dirty="0"/>
        </a:p>
      </dgm:t>
    </dgm:pt>
    <dgm:pt modelId="{F6A108C6-3F49-4F2C-B76F-00FADD1FC640}" type="parTrans" cxnId="{EB8D519A-320C-4E6B-B1FB-D7D8B56F2767}">
      <dgm:prSet/>
      <dgm:spPr/>
      <dgm:t>
        <a:bodyPr/>
        <a:lstStyle/>
        <a:p>
          <a:endParaRPr lang="en-US"/>
        </a:p>
      </dgm:t>
    </dgm:pt>
    <dgm:pt modelId="{62CDA35A-F944-4099-912D-DB1CDD6F57F9}" type="sibTrans" cxnId="{EB8D519A-320C-4E6B-B1FB-D7D8B56F2767}">
      <dgm:prSet/>
      <dgm:spPr/>
      <dgm:t>
        <a:bodyPr/>
        <a:lstStyle/>
        <a:p>
          <a:endParaRPr lang="en-US"/>
        </a:p>
      </dgm:t>
    </dgm:pt>
    <dgm:pt modelId="{8D8CE607-79D5-427F-8C70-4C0FF4CAFB1F}">
      <dgm:prSet phldrT="[Text]" custT="1"/>
      <dgm:spPr/>
      <dgm:t>
        <a:bodyPr/>
        <a:lstStyle/>
        <a:p>
          <a:r>
            <a:rPr lang="en-US" sz="1800" dirty="0" smtClean="0"/>
            <a:t>Html</a:t>
          </a:r>
          <a:endParaRPr lang="en-US" sz="1800" dirty="0"/>
        </a:p>
      </dgm:t>
    </dgm:pt>
    <dgm:pt modelId="{861D922F-00A1-431E-B27C-D51B2ABA55BD}" type="parTrans" cxnId="{C2D25AA7-2817-42D2-B99D-669848444D59}">
      <dgm:prSet/>
      <dgm:spPr/>
      <dgm:t>
        <a:bodyPr/>
        <a:lstStyle/>
        <a:p>
          <a:endParaRPr lang="en-US"/>
        </a:p>
      </dgm:t>
    </dgm:pt>
    <dgm:pt modelId="{44E69E66-0243-4415-885D-68E4F71C348D}" type="sibTrans" cxnId="{C2D25AA7-2817-42D2-B99D-669848444D59}">
      <dgm:prSet/>
      <dgm:spPr/>
      <dgm:t>
        <a:bodyPr/>
        <a:lstStyle/>
        <a:p>
          <a:endParaRPr lang="en-US"/>
        </a:p>
      </dgm:t>
    </dgm:pt>
    <dgm:pt modelId="{E0423976-78C6-499C-B9F1-6C21EDD04B2A}">
      <dgm:prSet phldrT="[Text]" custT="1"/>
      <dgm:spPr/>
      <dgm:t>
        <a:bodyPr/>
        <a:lstStyle/>
        <a:p>
          <a:r>
            <a:rPr lang="en-US" sz="1800" dirty="0" smtClean="0"/>
            <a:t>JavaScript's</a:t>
          </a:r>
          <a:endParaRPr lang="en-US" sz="1800" dirty="0"/>
        </a:p>
      </dgm:t>
    </dgm:pt>
    <dgm:pt modelId="{B568DFEC-9CC6-4C9F-AEC2-6BE5CE13E78B}" type="parTrans" cxnId="{9D9D8457-4C11-41E9-94D3-29A8A24B17F9}">
      <dgm:prSet/>
      <dgm:spPr/>
      <dgm:t>
        <a:bodyPr/>
        <a:lstStyle/>
        <a:p>
          <a:endParaRPr lang="en-US"/>
        </a:p>
      </dgm:t>
    </dgm:pt>
    <dgm:pt modelId="{EEE77F06-E4EF-4A46-95E2-74E0AF6C72F9}" type="sibTrans" cxnId="{9D9D8457-4C11-41E9-94D3-29A8A24B17F9}">
      <dgm:prSet/>
      <dgm:spPr/>
      <dgm:t>
        <a:bodyPr/>
        <a:lstStyle/>
        <a:p>
          <a:endParaRPr lang="en-US"/>
        </a:p>
      </dgm:t>
    </dgm:pt>
    <dgm:pt modelId="{06572883-154A-4C86-B8A6-DB2DE149AEE2}">
      <dgm:prSet phldrT="[Text]" custT="1"/>
      <dgm:spPr/>
      <dgm:t>
        <a:bodyPr/>
        <a:lstStyle/>
        <a:p>
          <a:r>
            <a:rPr lang="en-US" sz="1800" dirty="0" smtClean="0"/>
            <a:t>Ajax</a:t>
          </a:r>
          <a:endParaRPr lang="en-US" sz="1800" dirty="0"/>
        </a:p>
      </dgm:t>
    </dgm:pt>
    <dgm:pt modelId="{8B1B17AE-4F1A-4AB4-9A83-246EF2F651CB}" type="parTrans" cxnId="{8F679458-E4F7-45D4-AA05-1F5D62D0C835}">
      <dgm:prSet/>
      <dgm:spPr/>
      <dgm:t>
        <a:bodyPr/>
        <a:lstStyle/>
        <a:p>
          <a:endParaRPr lang="en-US"/>
        </a:p>
      </dgm:t>
    </dgm:pt>
    <dgm:pt modelId="{3CECFB95-AEA0-4F59-AFE4-B5B55C454C5E}" type="sibTrans" cxnId="{8F679458-E4F7-45D4-AA05-1F5D62D0C835}">
      <dgm:prSet/>
      <dgm:spPr/>
      <dgm:t>
        <a:bodyPr/>
        <a:lstStyle/>
        <a:p>
          <a:endParaRPr lang="en-US"/>
        </a:p>
      </dgm:t>
    </dgm:pt>
    <dgm:pt modelId="{4C877934-DB40-4853-B298-18557E66C6DB}">
      <dgm:prSet phldrT="[Text]" custT="1"/>
      <dgm:spPr/>
      <dgm:t>
        <a:bodyPr/>
        <a:lstStyle/>
        <a:p>
          <a:r>
            <a:rPr lang="en-US" sz="1800" dirty="0" smtClean="0"/>
            <a:t>APS.Net 3.5</a:t>
          </a:r>
          <a:endParaRPr lang="en-US" sz="1800" dirty="0"/>
        </a:p>
      </dgm:t>
    </dgm:pt>
    <dgm:pt modelId="{90F39C6B-9E96-46B3-B5AE-1F6F3ED9B77B}" type="parTrans" cxnId="{F170B883-FBC9-4508-AD58-94805165EFAD}">
      <dgm:prSet/>
      <dgm:spPr/>
      <dgm:t>
        <a:bodyPr/>
        <a:lstStyle/>
        <a:p>
          <a:endParaRPr lang="en-US"/>
        </a:p>
      </dgm:t>
    </dgm:pt>
    <dgm:pt modelId="{84BBE02B-3992-4E29-9901-3B0C60212B24}" type="sibTrans" cxnId="{F170B883-FBC9-4508-AD58-94805165EFAD}">
      <dgm:prSet/>
      <dgm:spPr/>
      <dgm:t>
        <a:bodyPr/>
        <a:lstStyle/>
        <a:p>
          <a:endParaRPr lang="en-US"/>
        </a:p>
      </dgm:t>
    </dgm:pt>
    <dgm:pt modelId="{FB6EE70F-7603-4B70-B779-09888B3EB99F}">
      <dgm:prSet phldrT="[Text]" custT="1"/>
      <dgm:spPr/>
      <dgm:t>
        <a:bodyPr/>
        <a:lstStyle/>
        <a:p>
          <a:r>
            <a:rPr lang="en-US" sz="1800" dirty="0" smtClean="0"/>
            <a:t>Ajax Tool Kit</a:t>
          </a:r>
          <a:endParaRPr lang="en-US" sz="1800" dirty="0"/>
        </a:p>
      </dgm:t>
    </dgm:pt>
    <dgm:pt modelId="{004F8800-1CE5-4959-8E01-0A9FF19CE1E4}" type="parTrans" cxnId="{C5C3DB2A-DB72-4092-BDD1-A567A0BE5A59}">
      <dgm:prSet/>
      <dgm:spPr/>
      <dgm:t>
        <a:bodyPr/>
        <a:lstStyle/>
        <a:p>
          <a:endParaRPr lang="en-US"/>
        </a:p>
      </dgm:t>
    </dgm:pt>
    <dgm:pt modelId="{362F1C6C-A1D8-4A27-8A2E-74C08B9694DD}" type="sibTrans" cxnId="{C5C3DB2A-DB72-4092-BDD1-A567A0BE5A59}">
      <dgm:prSet/>
      <dgm:spPr/>
      <dgm:t>
        <a:bodyPr/>
        <a:lstStyle/>
        <a:p>
          <a:endParaRPr lang="en-US"/>
        </a:p>
      </dgm:t>
    </dgm:pt>
    <dgm:pt modelId="{67D95FBD-81E6-46B0-8212-598FD9A8CF25}">
      <dgm:prSet phldrT="[Text]" custT="1"/>
      <dgm:spPr/>
      <dgm:t>
        <a:bodyPr/>
        <a:lstStyle/>
        <a:p>
          <a:r>
            <a:rPr lang="en-US" sz="1800" dirty="0" smtClean="0"/>
            <a:t>SQL Server 2008</a:t>
          </a:r>
          <a:endParaRPr lang="en-US" sz="1800" dirty="0"/>
        </a:p>
      </dgm:t>
    </dgm:pt>
    <dgm:pt modelId="{749CBACB-D9AE-47AA-BDC2-AE37C8A886D3}" type="parTrans" cxnId="{E94C9D8B-1166-4DC6-9DAA-3AFD7C487165}">
      <dgm:prSet/>
      <dgm:spPr/>
      <dgm:t>
        <a:bodyPr/>
        <a:lstStyle/>
        <a:p>
          <a:endParaRPr lang="en-US"/>
        </a:p>
      </dgm:t>
    </dgm:pt>
    <dgm:pt modelId="{298D9A53-1E98-4AFF-AF5E-EB3FD79F9B32}" type="sibTrans" cxnId="{E94C9D8B-1166-4DC6-9DAA-3AFD7C487165}">
      <dgm:prSet/>
      <dgm:spPr/>
      <dgm:t>
        <a:bodyPr/>
        <a:lstStyle/>
        <a:p>
          <a:endParaRPr lang="en-US"/>
        </a:p>
      </dgm:t>
    </dgm:pt>
    <dgm:pt modelId="{ED4374EF-86A6-41D4-BF78-C32096DF9723}" type="pres">
      <dgm:prSet presAssocID="{00BC9321-8A38-4E1A-95AB-A3ECC39A13C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7C9697-14D0-43B7-84F1-4FE68242C9A6}" type="pres">
      <dgm:prSet presAssocID="{8DDC495E-7FBC-481E-98DF-6D2E46F2B169}" presName="compNode" presStyleCnt="0"/>
      <dgm:spPr/>
    </dgm:pt>
    <dgm:pt modelId="{6F4C31D4-9009-46BE-A157-37135D5A9D6D}" type="pres">
      <dgm:prSet presAssocID="{8DDC495E-7FBC-481E-98DF-6D2E46F2B169}" presName="aNode" presStyleLbl="bgShp" presStyleIdx="0" presStyleCnt="3"/>
      <dgm:spPr/>
      <dgm:t>
        <a:bodyPr/>
        <a:lstStyle/>
        <a:p>
          <a:endParaRPr lang="en-US"/>
        </a:p>
      </dgm:t>
    </dgm:pt>
    <dgm:pt modelId="{92B4007E-618E-4A3D-B1A1-D2C0FC4D231E}" type="pres">
      <dgm:prSet presAssocID="{8DDC495E-7FBC-481E-98DF-6D2E46F2B169}" presName="textNode" presStyleLbl="bgShp" presStyleIdx="0" presStyleCnt="3"/>
      <dgm:spPr/>
      <dgm:t>
        <a:bodyPr/>
        <a:lstStyle/>
        <a:p>
          <a:endParaRPr lang="en-US"/>
        </a:p>
      </dgm:t>
    </dgm:pt>
    <dgm:pt modelId="{17D8589C-EABF-4091-982A-1E30C18824AA}" type="pres">
      <dgm:prSet presAssocID="{8DDC495E-7FBC-481E-98DF-6D2E46F2B169}" presName="compChildNode" presStyleCnt="0"/>
      <dgm:spPr/>
    </dgm:pt>
    <dgm:pt modelId="{B58596B9-15D6-4DBD-BA9A-6F50753D3A90}" type="pres">
      <dgm:prSet presAssocID="{8DDC495E-7FBC-481E-98DF-6D2E46F2B169}" presName="theInnerList" presStyleCnt="0"/>
      <dgm:spPr/>
    </dgm:pt>
    <dgm:pt modelId="{089A450B-89AB-4005-849E-1FBF20E11B9A}" type="pres">
      <dgm:prSet presAssocID="{1BF3DBB8-73FE-4AAE-A5AA-54A0BDAF93F2}" presName="child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BE31E-21C8-4F99-997A-7731B68D4C73}" type="pres">
      <dgm:prSet presAssocID="{1BF3DBB8-73FE-4AAE-A5AA-54A0BDAF93F2}" presName="aSpace2" presStyleCnt="0"/>
      <dgm:spPr/>
    </dgm:pt>
    <dgm:pt modelId="{BBECB236-8B72-4C74-BEAD-E5EB4712E4A3}" type="pres">
      <dgm:prSet presAssocID="{6EB67EEE-C015-44D9-8BD8-D7F380BA1C8F}" presName="child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19CB8-6A29-4F2D-8116-9632AFC4CA22}" type="pres">
      <dgm:prSet presAssocID="{6EB67EEE-C015-44D9-8BD8-D7F380BA1C8F}" presName="aSpace2" presStyleCnt="0"/>
      <dgm:spPr/>
    </dgm:pt>
    <dgm:pt modelId="{C2B69AEB-32FD-4970-8BC9-6133C92482B4}" type="pres">
      <dgm:prSet presAssocID="{06572883-154A-4C86-B8A6-DB2DE149AEE2}" presName="child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BA8C4F-F1D8-4D47-B899-3D200E58EB94}" type="pres">
      <dgm:prSet presAssocID="{06572883-154A-4C86-B8A6-DB2DE149AEE2}" presName="aSpace2" presStyleCnt="0"/>
      <dgm:spPr/>
    </dgm:pt>
    <dgm:pt modelId="{23691623-EE83-45E2-B56B-51711048AF45}" type="pres">
      <dgm:prSet presAssocID="{67D95FBD-81E6-46B0-8212-598FD9A8CF25}" presName="child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993249-708C-475A-BC0A-182D43BE3038}" type="pres">
      <dgm:prSet presAssocID="{8DDC495E-7FBC-481E-98DF-6D2E46F2B169}" presName="aSpace" presStyleCnt="0"/>
      <dgm:spPr/>
    </dgm:pt>
    <dgm:pt modelId="{04A20B3F-149A-4DF5-B1ED-C0225B21F7C3}" type="pres">
      <dgm:prSet presAssocID="{DD2B9DED-2166-4CA0-B234-5BC05A651AC6}" presName="compNode" presStyleCnt="0"/>
      <dgm:spPr/>
    </dgm:pt>
    <dgm:pt modelId="{CBC8BB58-8000-4F68-94A1-816065934DF0}" type="pres">
      <dgm:prSet presAssocID="{DD2B9DED-2166-4CA0-B234-5BC05A651AC6}" presName="aNode" presStyleLbl="bgShp" presStyleIdx="1" presStyleCnt="3"/>
      <dgm:spPr/>
      <dgm:t>
        <a:bodyPr/>
        <a:lstStyle/>
        <a:p>
          <a:endParaRPr lang="en-US"/>
        </a:p>
      </dgm:t>
    </dgm:pt>
    <dgm:pt modelId="{253FF376-8655-417F-AED7-DC94ACF37A28}" type="pres">
      <dgm:prSet presAssocID="{DD2B9DED-2166-4CA0-B234-5BC05A651AC6}" presName="textNode" presStyleLbl="bgShp" presStyleIdx="1" presStyleCnt="3"/>
      <dgm:spPr/>
      <dgm:t>
        <a:bodyPr/>
        <a:lstStyle/>
        <a:p>
          <a:endParaRPr lang="en-US"/>
        </a:p>
      </dgm:t>
    </dgm:pt>
    <dgm:pt modelId="{F06FFF6C-7BDC-4834-B90E-39D449E11E72}" type="pres">
      <dgm:prSet presAssocID="{DD2B9DED-2166-4CA0-B234-5BC05A651AC6}" presName="compChildNode" presStyleCnt="0"/>
      <dgm:spPr/>
    </dgm:pt>
    <dgm:pt modelId="{FE0757C4-025F-44B5-851E-9F69FAAF4472}" type="pres">
      <dgm:prSet presAssocID="{DD2B9DED-2166-4CA0-B234-5BC05A651AC6}" presName="theInnerList" presStyleCnt="0"/>
      <dgm:spPr/>
    </dgm:pt>
    <dgm:pt modelId="{B3ACE0FA-0A38-4AAB-B25E-680D4363DAC9}" type="pres">
      <dgm:prSet presAssocID="{1507DB3C-3EB2-4E5F-8593-C928A183484C}" presName="child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17B757-BF6C-41E0-AF09-E3B2EC8F4A24}" type="pres">
      <dgm:prSet presAssocID="{1507DB3C-3EB2-4E5F-8593-C928A183484C}" presName="aSpace2" presStyleCnt="0"/>
      <dgm:spPr/>
    </dgm:pt>
    <dgm:pt modelId="{B7F31587-46C3-4D67-B5DC-310510A6B339}" type="pres">
      <dgm:prSet presAssocID="{FB6EE70F-7603-4B70-B779-09888B3EB99F}" presName="child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14EF66-2BE5-4A9F-AB9D-93F046F171DF}" type="pres">
      <dgm:prSet presAssocID="{FB6EE70F-7603-4B70-B779-09888B3EB99F}" presName="aSpace2" presStyleCnt="0"/>
      <dgm:spPr/>
    </dgm:pt>
    <dgm:pt modelId="{80B162F9-BA1A-4ACA-B5C6-8F706F0BD27C}" type="pres">
      <dgm:prSet presAssocID="{4C877934-DB40-4853-B298-18557E66C6DB}" presName="child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4613C0-D9E1-4614-883D-BD98BF8BE313}" type="pres">
      <dgm:prSet presAssocID="{DD2B9DED-2166-4CA0-B234-5BC05A651AC6}" presName="aSpace" presStyleCnt="0"/>
      <dgm:spPr/>
    </dgm:pt>
    <dgm:pt modelId="{C058FA78-BA16-4A8A-B1F8-A185E469A3F7}" type="pres">
      <dgm:prSet presAssocID="{AA8DC3F7-5694-4A68-8095-6F8055A1A5DF}" presName="compNode" presStyleCnt="0"/>
      <dgm:spPr/>
    </dgm:pt>
    <dgm:pt modelId="{573CE6AC-9842-4B97-AF43-D043A4A9A03C}" type="pres">
      <dgm:prSet presAssocID="{AA8DC3F7-5694-4A68-8095-6F8055A1A5DF}" presName="aNode" presStyleLbl="bgShp" presStyleIdx="2" presStyleCnt="3"/>
      <dgm:spPr/>
      <dgm:t>
        <a:bodyPr/>
        <a:lstStyle/>
        <a:p>
          <a:endParaRPr lang="en-US"/>
        </a:p>
      </dgm:t>
    </dgm:pt>
    <dgm:pt modelId="{F145C3CB-8F61-43F5-AA34-03594EFB171B}" type="pres">
      <dgm:prSet presAssocID="{AA8DC3F7-5694-4A68-8095-6F8055A1A5DF}" presName="textNode" presStyleLbl="bgShp" presStyleIdx="2" presStyleCnt="3"/>
      <dgm:spPr/>
      <dgm:t>
        <a:bodyPr/>
        <a:lstStyle/>
        <a:p>
          <a:endParaRPr lang="en-US"/>
        </a:p>
      </dgm:t>
    </dgm:pt>
    <dgm:pt modelId="{BD040DCC-2AAB-42FF-A949-7A108952A71A}" type="pres">
      <dgm:prSet presAssocID="{AA8DC3F7-5694-4A68-8095-6F8055A1A5DF}" presName="compChildNode" presStyleCnt="0"/>
      <dgm:spPr/>
    </dgm:pt>
    <dgm:pt modelId="{A39F5633-6660-49F7-BD99-DF41759FA320}" type="pres">
      <dgm:prSet presAssocID="{AA8DC3F7-5694-4A68-8095-6F8055A1A5DF}" presName="theInnerList" presStyleCnt="0"/>
      <dgm:spPr/>
    </dgm:pt>
    <dgm:pt modelId="{4A25AC33-9ADA-418E-AB92-B81BDA11BD0A}" type="pres">
      <dgm:prSet presAssocID="{8D8CE607-79D5-427F-8C70-4C0FF4CAFB1F}" presName="child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7CD1A8-13CC-437B-B4C5-B39497C95AE6}" type="pres">
      <dgm:prSet presAssocID="{8D8CE607-79D5-427F-8C70-4C0FF4CAFB1F}" presName="aSpace2" presStyleCnt="0"/>
      <dgm:spPr/>
    </dgm:pt>
    <dgm:pt modelId="{D982BDDF-A721-44FE-A4E9-C7A6B578BD04}" type="pres">
      <dgm:prSet presAssocID="{E0423976-78C6-499C-B9F1-6C21EDD04B2A}" presName="child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7DAD67-76F7-4DF7-A6D2-011F3623933E}" srcId="{00BC9321-8A38-4E1A-95AB-A3ECC39A13C6}" destId="{DD2B9DED-2166-4CA0-B234-5BC05A651AC6}" srcOrd="1" destOrd="0" parTransId="{173B10C1-6D2B-4888-A688-D6CAC6BC9751}" sibTransId="{7628034F-534E-4665-94F3-9C77ED7D13F9}"/>
    <dgm:cxn modelId="{09903DA3-6AF7-4509-934B-8B8ABD4E2F9E}" type="presOf" srcId="{8DDC495E-7FBC-481E-98DF-6D2E46F2B169}" destId="{6F4C31D4-9009-46BE-A157-37135D5A9D6D}" srcOrd="0" destOrd="0" presId="urn:microsoft.com/office/officeart/2005/8/layout/lProcess2"/>
    <dgm:cxn modelId="{E94C9D8B-1166-4DC6-9DAA-3AFD7C487165}" srcId="{8DDC495E-7FBC-481E-98DF-6D2E46F2B169}" destId="{67D95FBD-81E6-46B0-8212-598FD9A8CF25}" srcOrd="3" destOrd="0" parTransId="{749CBACB-D9AE-47AA-BDC2-AE37C8A886D3}" sibTransId="{298D9A53-1E98-4AFF-AF5E-EB3FD79F9B32}"/>
    <dgm:cxn modelId="{3E11B314-AB3A-49A6-BA45-DDA1F0CDE7D4}" type="presOf" srcId="{E0423976-78C6-499C-B9F1-6C21EDD04B2A}" destId="{D982BDDF-A721-44FE-A4E9-C7A6B578BD04}" srcOrd="0" destOrd="0" presId="urn:microsoft.com/office/officeart/2005/8/layout/lProcess2"/>
    <dgm:cxn modelId="{E83E56AF-38A4-4451-A101-3F1940840BBA}" type="presOf" srcId="{AA8DC3F7-5694-4A68-8095-6F8055A1A5DF}" destId="{F145C3CB-8F61-43F5-AA34-03594EFB171B}" srcOrd="1" destOrd="0" presId="urn:microsoft.com/office/officeart/2005/8/layout/lProcess2"/>
    <dgm:cxn modelId="{C8C1A41A-E0A3-4B80-9534-4F6745732ABE}" type="presOf" srcId="{4C877934-DB40-4853-B298-18557E66C6DB}" destId="{80B162F9-BA1A-4ACA-B5C6-8F706F0BD27C}" srcOrd="0" destOrd="0" presId="urn:microsoft.com/office/officeart/2005/8/layout/lProcess2"/>
    <dgm:cxn modelId="{C2D25AA7-2817-42D2-B99D-669848444D59}" srcId="{AA8DC3F7-5694-4A68-8095-6F8055A1A5DF}" destId="{8D8CE607-79D5-427F-8C70-4C0FF4CAFB1F}" srcOrd="0" destOrd="0" parTransId="{861D922F-00A1-431E-B27C-D51B2ABA55BD}" sibTransId="{44E69E66-0243-4415-885D-68E4F71C348D}"/>
    <dgm:cxn modelId="{DDCF6594-1AB6-4441-AC0B-257771204C62}" type="presOf" srcId="{67D95FBD-81E6-46B0-8212-598FD9A8CF25}" destId="{23691623-EE83-45E2-B56B-51711048AF45}" srcOrd="0" destOrd="0" presId="urn:microsoft.com/office/officeart/2005/8/layout/lProcess2"/>
    <dgm:cxn modelId="{E9B348BA-B012-45ED-A80D-137AA2EA5D71}" srcId="{8DDC495E-7FBC-481E-98DF-6D2E46F2B169}" destId="{1BF3DBB8-73FE-4AAE-A5AA-54A0BDAF93F2}" srcOrd="0" destOrd="0" parTransId="{4AC29D97-D0FB-4D8D-9BF3-967BF1496B4C}" sibTransId="{366CE3F8-07A5-457E-BFEC-3388880C603A}"/>
    <dgm:cxn modelId="{077D8F4C-E9ED-47BA-9E68-DCCBDE1E35CC}" srcId="{DD2B9DED-2166-4CA0-B234-5BC05A651AC6}" destId="{1507DB3C-3EB2-4E5F-8593-C928A183484C}" srcOrd="0" destOrd="0" parTransId="{A557D652-14A3-491A-B9F1-DE4FA623266A}" sibTransId="{5D43A1E3-19AB-49D0-911B-4C29B5AED83F}"/>
    <dgm:cxn modelId="{EB8D519A-320C-4E6B-B1FB-D7D8B56F2767}" srcId="{00BC9321-8A38-4E1A-95AB-A3ECC39A13C6}" destId="{AA8DC3F7-5694-4A68-8095-6F8055A1A5DF}" srcOrd="2" destOrd="0" parTransId="{F6A108C6-3F49-4F2C-B76F-00FADD1FC640}" sibTransId="{62CDA35A-F944-4099-912D-DB1CDD6F57F9}"/>
    <dgm:cxn modelId="{14E95F9E-39BE-4317-9154-05250F799951}" type="presOf" srcId="{DD2B9DED-2166-4CA0-B234-5BC05A651AC6}" destId="{CBC8BB58-8000-4F68-94A1-816065934DF0}" srcOrd="0" destOrd="0" presId="urn:microsoft.com/office/officeart/2005/8/layout/lProcess2"/>
    <dgm:cxn modelId="{5913C0E4-39C6-4DA1-9E40-A83CBD3B024C}" type="presOf" srcId="{00BC9321-8A38-4E1A-95AB-A3ECC39A13C6}" destId="{ED4374EF-86A6-41D4-BF78-C32096DF9723}" srcOrd="0" destOrd="0" presId="urn:microsoft.com/office/officeart/2005/8/layout/lProcess2"/>
    <dgm:cxn modelId="{6DC5D27F-15A8-44EE-9893-D32B6E7E123A}" type="presOf" srcId="{FB6EE70F-7603-4B70-B779-09888B3EB99F}" destId="{B7F31587-46C3-4D67-B5DC-310510A6B339}" srcOrd="0" destOrd="0" presId="urn:microsoft.com/office/officeart/2005/8/layout/lProcess2"/>
    <dgm:cxn modelId="{A03BF560-47B9-45B4-85AA-034261841832}" type="presOf" srcId="{DD2B9DED-2166-4CA0-B234-5BC05A651AC6}" destId="{253FF376-8655-417F-AED7-DC94ACF37A28}" srcOrd="1" destOrd="0" presId="urn:microsoft.com/office/officeart/2005/8/layout/lProcess2"/>
    <dgm:cxn modelId="{FDE0DCC3-59C8-4FC8-9B1F-BD773B5A8A97}" type="presOf" srcId="{1BF3DBB8-73FE-4AAE-A5AA-54A0BDAF93F2}" destId="{089A450B-89AB-4005-849E-1FBF20E11B9A}" srcOrd="0" destOrd="0" presId="urn:microsoft.com/office/officeart/2005/8/layout/lProcess2"/>
    <dgm:cxn modelId="{825F8A9D-3B2C-4BE4-B4FB-616A6EDCE62D}" type="presOf" srcId="{6EB67EEE-C015-44D9-8BD8-D7F380BA1C8F}" destId="{BBECB236-8B72-4C74-BEAD-E5EB4712E4A3}" srcOrd="0" destOrd="0" presId="urn:microsoft.com/office/officeart/2005/8/layout/lProcess2"/>
    <dgm:cxn modelId="{9D9D8457-4C11-41E9-94D3-29A8A24B17F9}" srcId="{AA8DC3F7-5694-4A68-8095-6F8055A1A5DF}" destId="{E0423976-78C6-499C-B9F1-6C21EDD04B2A}" srcOrd="1" destOrd="0" parTransId="{B568DFEC-9CC6-4C9F-AEC2-6BE5CE13E78B}" sibTransId="{EEE77F06-E4EF-4A46-95E2-74E0AF6C72F9}"/>
    <dgm:cxn modelId="{CA12D701-CEF5-4BE4-B3F0-7145DAE272FD}" srcId="{8DDC495E-7FBC-481E-98DF-6D2E46F2B169}" destId="{6EB67EEE-C015-44D9-8BD8-D7F380BA1C8F}" srcOrd="1" destOrd="0" parTransId="{229D725F-B100-46BB-9028-7D2544179D2E}" sibTransId="{3AD4181B-3002-45AA-B8DD-74CA5033A671}"/>
    <dgm:cxn modelId="{8F679458-E4F7-45D4-AA05-1F5D62D0C835}" srcId="{8DDC495E-7FBC-481E-98DF-6D2E46F2B169}" destId="{06572883-154A-4C86-B8A6-DB2DE149AEE2}" srcOrd="2" destOrd="0" parTransId="{8B1B17AE-4F1A-4AB4-9A83-246EF2F651CB}" sibTransId="{3CECFB95-AEA0-4F59-AFE4-B5B55C454C5E}"/>
    <dgm:cxn modelId="{BF587721-907B-47A9-9F66-4861B652E1C1}" type="presOf" srcId="{8DDC495E-7FBC-481E-98DF-6D2E46F2B169}" destId="{92B4007E-618E-4A3D-B1A1-D2C0FC4D231E}" srcOrd="1" destOrd="0" presId="urn:microsoft.com/office/officeart/2005/8/layout/lProcess2"/>
    <dgm:cxn modelId="{A340DB76-20C1-4FC9-A4A8-9EF0B90EA92C}" srcId="{00BC9321-8A38-4E1A-95AB-A3ECC39A13C6}" destId="{8DDC495E-7FBC-481E-98DF-6D2E46F2B169}" srcOrd="0" destOrd="0" parTransId="{25942649-C778-4B5A-9929-47B7ABF0BF7D}" sibTransId="{CC1E892D-DEA3-48F7-B486-A36766AC4961}"/>
    <dgm:cxn modelId="{D53FE2DD-8195-4122-B538-E3BBA84E5124}" type="presOf" srcId="{1507DB3C-3EB2-4E5F-8593-C928A183484C}" destId="{B3ACE0FA-0A38-4AAB-B25E-680D4363DAC9}" srcOrd="0" destOrd="0" presId="urn:microsoft.com/office/officeart/2005/8/layout/lProcess2"/>
    <dgm:cxn modelId="{C5C3DB2A-DB72-4092-BDD1-A567A0BE5A59}" srcId="{DD2B9DED-2166-4CA0-B234-5BC05A651AC6}" destId="{FB6EE70F-7603-4B70-B779-09888B3EB99F}" srcOrd="1" destOrd="0" parTransId="{004F8800-1CE5-4959-8E01-0A9FF19CE1E4}" sibTransId="{362F1C6C-A1D8-4A27-8A2E-74C08B9694DD}"/>
    <dgm:cxn modelId="{F170B883-FBC9-4508-AD58-94805165EFAD}" srcId="{DD2B9DED-2166-4CA0-B234-5BC05A651AC6}" destId="{4C877934-DB40-4853-B298-18557E66C6DB}" srcOrd="2" destOrd="0" parTransId="{90F39C6B-9E96-46B3-B5AE-1F6F3ED9B77B}" sibTransId="{84BBE02B-3992-4E29-9901-3B0C60212B24}"/>
    <dgm:cxn modelId="{81051679-2BF9-45B3-9901-6CA4FEDC4DE2}" type="presOf" srcId="{AA8DC3F7-5694-4A68-8095-6F8055A1A5DF}" destId="{573CE6AC-9842-4B97-AF43-D043A4A9A03C}" srcOrd="0" destOrd="0" presId="urn:microsoft.com/office/officeart/2005/8/layout/lProcess2"/>
    <dgm:cxn modelId="{5BF11F5E-7190-4AC9-AE71-512EAA2578B2}" type="presOf" srcId="{8D8CE607-79D5-427F-8C70-4C0FF4CAFB1F}" destId="{4A25AC33-9ADA-418E-AB92-B81BDA11BD0A}" srcOrd="0" destOrd="0" presId="urn:microsoft.com/office/officeart/2005/8/layout/lProcess2"/>
    <dgm:cxn modelId="{B32F498E-B1AD-49DA-9371-4853C398CFE4}" type="presOf" srcId="{06572883-154A-4C86-B8A6-DB2DE149AEE2}" destId="{C2B69AEB-32FD-4970-8BC9-6133C92482B4}" srcOrd="0" destOrd="0" presId="urn:microsoft.com/office/officeart/2005/8/layout/lProcess2"/>
    <dgm:cxn modelId="{D1BEF6FB-A837-49A2-AE90-44BC1FC98B80}" type="presParOf" srcId="{ED4374EF-86A6-41D4-BF78-C32096DF9723}" destId="{A47C9697-14D0-43B7-84F1-4FE68242C9A6}" srcOrd="0" destOrd="0" presId="urn:microsoft.com/office/officeart/2005/8/layout/lProcess2"/>
    <dgm:cxn modelId="{FB6F80EE-A1F0-43AB-BFE6-9BD098B443E6}" type="presParOf" srcId="{A47C9697-14D0-43B7-84F1-4FE68242C9A6}" destId="{6F4C31D4-9009-46BE-A157-37135D5A9D6D}" srcOrd="0" destOrd="0" presId="urn:microsoft.com/office/officeart/2005/8/layout/lProcess2"/>
    <dgm:cxn modelId="{3A9D7536-8AF6-4FEA-BD27-B6BFC84CA728}" type="presParOf" srcId="{A47C9697-14D0-43B7-84F1-4FE68242C9A6}" destId="{92B4007E-618E-4A3D-B1A1-D2C0FC4D231E}" srcOrd="1" destOrd="0" presId="urn:microsoft.com/office/officeart/2005/8/layout/lProcess2"/>
    <dgm:cxn modelId="{9FD4281C-D1F4-4A99-8B7B-EA314BE8E1F1}" type="presParOf" srcId="{A47C9697-14D0-43B7-84F1-4FE68242C9A6}" destId="{17D8589C-EABF-4091-982A-1E30C18824AA}" srcOrd="2" destOrd="0" presId="urn:microsoft.com/office/officeart/2005/8/layout/lProcess2"/>
    <dgm:cxn modelId="{94538B43-896E-4180-B0BB-474B4F1DC77E}" type="presParOf" srcId="{17D8589C-EABF-4091-982A-1E30C18824AA}" destId="{B58596B9-15D6-4DBD-BA9A-6F50753D3A90}" srcOrd="0" destOrd="0" presId="urn:microsoft.com/office/officeart/2005/8/layout/lProcess2"/>
    <dgm:cxn modelId="{945D4879-0BA5-479F-8F88-DEE80FFAF0CD}" type="presParOf" srcId="{B58596B9-15D6-4DBD-BA9A-6F50753D3A90}" destId="{089A450B-89AB-4005-849E-1FBF20E11B9A}" srcOrd="0" destOrd="0" presId="urn:microsoft.com/office/officeart/2005/8/layout/lProcess2"/>
    <dgm:cxn modelId="{8C7A4F97-C6A3-4969-A111-32B739DC6743}" type="presParOf" srcId="{B58596B9-15D6-4DBD-BA9A-6F50753D3A90}" destId="{5ACBE31E-21C8-4F99-997A-7731B68D4C73}" srcOrd="1" destOrd="0" presId="urn:microsoft.com/office/officeart/2005/8/layout/lProcess2"/>
    <dgm:cxn modelId="{1BCD63CE-8C4D-44C4-AA40-70681FC61AAE}" type="presParOf" srcId="{B58596B9-15D6-4DBD-BA9A-6F50753D3A90}" destId="{BBECB236-8B72-4C74-BEAD-E5EB4712E4A3}" srcOrd="2" destOrd="0" presId="urn:microsoft.com/office/officeart/2005/8/layout/lProcess2"/>
    <dgm:cxn modelId="{289EE588-AE29-44C3-8EFB-D1E642257693}" type="presParOf" srcId="{B58596B9-15D6-4DBD-BA9A-6F50753D3A90}" destId="{5CB19CB8-6A29-4F2D-8116-9632AFC4CA22}" srcOrd="3" destOrd="0" presId="urn:microsoft.com/office/officeart/2005/8/layout/lProcess2"/>
    <dgm:cxn modelId="{D67CA1C3-D623-4B30-A9EA-FDB1A677C5A9}" type="presParOf" srcId="{B58596B9-15D6-4DBD-BA9A-6F50753D3A90}" destId="{C2B69AEB-32FD-4970-8BC9-6133C92482B4}" srcOrd="4" destOrd="0" presId="urn:microsoft.com/office/officeart/2005/8/layout/lProcess2"/>
    <dgm:cxn modelId="{0DB79990-E402-4CBD-88F2-8D51FE831F1D}" type="presParOf" srcId="{B58596B9-15D6-4DBD-BA9A-6F50753D3A90}" destId="{D5BA8C4F-F1D8-4D47-B899-3D200E58EB94}" srcOrd="5" destOrd="0" presId="urn:microsoft.com/office/officeart/2005/8/layout/lProcess2"/>
    <dgm:cxn modelId="{866F315A-C8A9-4C86-B48C-C05ED9D6446B}" type="presParOf" srcId="{B58596B9-15D6-4DBD-BA9A-6F50753D3A90}" destId="{23691623-EE83-45E2-B56B-51711048AF45}" srcOrd="6" destOrd="0" presId="urn:microsoft.com/office/officeart/2005/8/layout/lProcess2"/>
    <dgm:cxn modelId="{9C324F10-EE22-4295-ABC8-F9D6261F55AB}" type="presParOf" srcId="{ED4374EF-86A6-41D4-BF78-C32096DF9723}" destId="{23993249-708C-475A-BC0A-182D43BE3038}" srcOrd="1" destOrd="0" presId="urn:microsoft.com/office/officeart/2005/8/layout/lProcess2"/>
    <dgm:cxn modelId="{7CE16A01-346E-420E-B12B-0AF492DBED53}" type="presParOf" srcId="{ED4374EF-86A6-41D4-BF78-C32096DF9723}" destId="{04A20B3F-149A-4DF5-B1ED-C0225B21F7C3}" srcOrd="2" destOrd="0" presId="urn:microsoft.com/office/officeart/2005/8/layout/lProcess2"/>
    <dgm:cxn modelId="{6B3A62B4-57DB-4996-8A36-735BAFE1574F}" type="presParOf" srcId="{04A20B3F-149A-4DF5-B1ED-C0225B21F7C3}" destId="{CBC8BB58-8000-4F68-94A1-816065934DF0}" srcOrd="0" destOrd="0" presId="urn:microsoft.com/office/officeart/2005/8/layout/lProcess2"/>
    <dgm:cxn modelId="{F154ED55-B28B-4FC4-99BC-39E20E290DAF}" type="presParOf" srcId="{04A20B3F-149A-4DF5-B1ED-C0225B21F7C3}" destId="{253FF376-8655-417F-AED7-DC94ACF37A28}" srcOrd="1" destOrd="0" presId="urn:microsoft.com/office/officeart/2005/8/layout/lProcess2"/>
    <dgm:cxn modelId="{24BCD5D7-B907-4620-916D-B5FD469C3290}" type="presParOf" srcId="{04A20B3F-149A-4DF5-B1ED-C0225B21F7C3}" destId="{F06FFF6C-7BDC-4834-B90E-39D449E11E72}" srcOrd="2" destOrd="0" presId="urn:microsoft.com/office/officeart/2005/8/layout/lProcess2"/>
    <dgm:cxn modelId="{0D132D28-7C25-4B46-B455-CF2CA4B259F8}" type="presParOf" srcId="{F06FFF6C-7BDC-4834-B90E-39D449E11E72}" destId="{FE0757C4-025F-44B5-851E-9F69FAAF4472}" srcOrd="0" destOrd="0" presId="urn:microsoft.com/office/officeart/2005/8/layout/lProcess2"/>
    <dgm:cxn modelId="{B268EC1B-DE4F-47CE-9B49-3D44152D9BEF}" type="presParOf" srcId="{FE0757C4-025F-44B5-851E-9F69FAAF4472}" destId="{B3ACE0FA-0A38-4AAB-B25E-680D4363DAC9}" srcOrd="0" destOrd="0" presId="urn:microsoft.com/office/officeart/2005/8/layout/lProcess2"/>
    <dgm:cxn modelId="{4BF68104-5022-4E02-849A-28578B12C3DE}" type="presParOf" srcId="{FE0757C4-025F-44B5-851E-9F69FAAF4472}" destId="{DF17B757-BF6C-41E0-AF09-E3B2EC8F4A24}" srcOrd="1" destOrd="0" presId="urn:microsoft.com/office/officeart/2005/8/layout/lProcess2"/>
    <dgm:cxn modelId="{A9C9A662-1EE9-4955-B275-E5A7C5E55437}" type="presParOf" srcId="{FE0757C4-025F-44B5-851E-9F69FAAF4472}" destId="{B7F31587-46C3-4D67-B5DC-310510A6B339}" srcOrd="2" destOrd="0" presId="urn:microsoft.com/office/officeart/2005/8/layout/lProcess2"/>
    <dgm:cxn modelId="{0B69204C-E731-498C-9660-DF0ED87ABEF6}" type="presParOf" srcId="{FE0757C4-025F-44B5-851E-9F69FAAF4472}" destId="{6414EF66-2BE5-4A9F-AB9D-93F046F171DF}" srcOrd="3" destOrd="0" presId="urn:microsoft.com/office/officeart/2005/8/layout/lProcess2"/>
    <dgm:cxn modelId="{87E72335-311B-4EBD-AF3F-081B2EF21B43}" type="presParOf" srcId="{FE0757C4-025F-44B5-851E-9F69FAAF4472}" destId="{80B162F9-BA1A-4ACA-B5C6-8F706F0BD27C}" srcOrd="4" destOrd="0" presId="urn:microsoft.com/office/officeart/2005/8/layout/lProcess2"/>
    <dgm:cxn modelId="{35AC3CC8-18FF-4342-BFAF-CE6F9605AE2C}" type="presParOf" srcId="{ED4374EF-86A6-41D4-BF78-C32096DF9723}" destId="{C54613C0-D9E1-4614-883D-BD98BF8BE313}" srcOrd="3" destOrd="0" presId="urn:microsoft.com/office/officeart/2005/8/layout/lProcess2"/>
    <dgm:cxn modelId="{8FB39BD5-D5A2-40F3-AEAB-E4675C5117FE}" type="presParOf" srcId="{ED4374EF-86A6-41D4-BF78-C32096DF9723}" destId="{C058FA78-BA16-4A8A-B1F8-A185E469A3F7}" srcOrd="4" destOrd="0" presId="urn:microsoft.com/office/officeart/2005/8/layout/lProcess2"/>
    <dgm:cxn modelId="{0F747C56-BDCB-4190-B45D-A2EE7F954179}" type="presParOf" srcId="{C058FA78-BA16-4A8A-B1F8-A185E469A3F7}" destId="{573CE6AC-9842-4B97-AF43-D043A4A9A03C}" srcOrd="0" destOrd="0" presId="urn:microsoft.com/office/officeart/2005/8/layout/lProcess2"/>
    <dgm:cxn modelId="{E138E9CE-F042-4880-8323-6906556FF50D}" type="presParOf" srcId="{C058FA78-BA16-4A8A-B1F8-A185E469A3F7}" destId="{F145C3CB-8F61-43F5-AA34-03594EFB171B}" srcOrd="1" destOrd="0" presId="urn:microsoft.com/office/officeart/2005/8/layout/lProcess2"/>
    <dgm:cxn modelId="{3B9EA37B-AB51-4E84-A586-068CFCDEDB9B}" type="presParOf" srcId="{C058FA78-BA16-4A8A-B1F8-A185E469A3F7}" destId="{BD040DCC-2AAB-42FF-A949-7A108952A71A}" srcOrd="2" destOrd="0" presId="urn:microsoft.com/office/officeart/2005/8/layout/lProcess2"/>
    <dgm:cxn modelId="{A9CDD747-A27A-4EB4-BE68-AA4BA91D6D96}" type="presParOf" srcId="{BD040DCC-2AAB-42FF-A949-7A108952A71A}" destId="{A39F5633-6660-49F7-BD99-DF41759FA320}" srcOrd="0" destOrd="0" presId="urn:microsoft.com/office/officeart/2005/8/layout/lProcess2"/>
    <dgm:cxn modelId="{515F1083-339F-4E94-8604-CC2BCDC69EFC}" type="presParOf" srcId="{A39F5633-6660-49F7-BD99-DF41759FA320}" destId="{4A25AC33-9ADA-418E-AB92-B81BDA11BD0A}" srcOrd="0" destOrd="0" presId="urn:microsoft.com/office/officeart/2005/8/layout/lProcess2"/>
    <dgm:cxn modelId="{0B957963-E586-4E85-A947-8E9C0B811C8F}" type="presParOf" srcId="{A39F5633-6660-49F7-BD99-DF41759FA320}" destId="{DB7CD1A8-13CC-437B-B4C5-B39497C95AE6}" srcOrd="1" destOrd="0" presId="urn:microsoft.com/office/officeart/2005/8/layout/lProcess2"/>
    <dgm:cxn modelId="{F036BFC3-271F-4434-8F98-1B7476EE0725}" type="presParOf" srcId="{A39F5633-6660-49F7-BD99-DF41759FA320}" destId="{D982BDDF-A721-44FE-A4E9-C7A6B578BD04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F4C31D4-9009-46BE-A157-37135D5A9D6D}">
      <dsp:nvSpPr>
        <dsp:cNvPr id="0" name=""/>
        <dsp:cNvSpPr/>
      </dsp:nvSpPr>
      <dsp:spPr>
        <a:xfrm>
          <a:off x="861" y="0"/>
          <a:ext cx="2239701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Web hosting</a:t>
          </a:r>
          <a:endParaRPr lang="en-US" sz="2400" kern="1200" dirty="0"/>
        </a:p>
      </dsp:txBody>
      <dsp:txXfrm>
        <a:off x="861" y="0"/>
        <a:ext cx="2239701" cy="1219200"/>
      </dsp:txXfrm>
    </dsp:sp>
    <dsp:sp modelId="{089A450B-89AB-4005-849E-1FBF20E11B9A}">
      <dsp:nvSpPr>
        <dsp:cNvPr id="0" name=""/>
        <dsp:cNvSpPr/>
      </dsp:nvSpPr>
      <dsp:spPr>
        <a:xfrm>
          <a:off x="224831" y="1219299"/>
          <a:ext cx="1791761" cy="592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IIS</a:t>
          </a:r>
          <a:endParaRPr lang="en-US" sz="1800" kern="1200" dirty="0"/>
        </a:p>
      </dsp:txBody>
      <dsp:txXfrm>
        <a:off x="224831" y="1219299"/>
        <a:ext cx="1791761" cy="592038"/>
      </dsp:txXfrm>
    </dsp:sp>
    <dsp:sp modelId="{BBECB236-8B72-4C74-BEAD-E5EB4712E4A3}">
      <dsp:nvSpPr>
        <dsp:cNvPr id="0" name=""/>
        <dsp:cNvSpPr/>
      </dsp:nvSpPr>
      <dsp:spPr>
        <a:xfrm>
          <a:off x="224831" y="1902420"/>
          <a:ext cx="1791761" cy="592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APS.Net 3.5</a:t>
          </a:r>
          <a:endParaRPr lang="en-US" sz="1800" kern="1200" dirty="0"/>
        </a:p>
      </dsp:txBody>
      <dsp:txXfrm>
        <a:off x="224831" y="1902420"/>
        <a:ext cx="1791761" cy="592038"/>
      </dsp:txXfrm>
    </dsp:sp>
    <dsp:sp modelId="{C2B69AEB-32FD-4970-8BC9-6133C92482B4}">
      <dsp:nvSpPr>
        <dsp:cNvPr id="0" name=""/>
        <dsp:cNvSpPr/>
      </dsp:nvSpPr>
      <dsp:spPr>
        <a:xfrm>
          <a:off x="224831" y="2585541"/>
          <a:ext cx="1791761" cy="592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Ajax</a:t>
          </a:r>
          <a:endParaRPr lang="en-US" sz="1800" kern="1200" dirty="0"/>
        </a:p>
      </dsp:txBody>
      <dsp:txXfrm>
        <a:off x="224831" y="2585541"/>
        <a:ext cx="1791761" cy="592038"/>
      </dsp:txXfrm>
    </dsp:sp>
    <dsp:sp modelId="{23691623-EE83-45E2-B56B-51711048AF45}">
      <dsp:nvSpPr>
        <dsp:cNvPr id="0" name=""/>
        <dsp:cNvSpPr/>
      </dsp:nvSpPr>
      <dsp:spPr>
        <a:xfrm>
          <a:off x="224831" y="3268662"/>
          <a:ext cx="1791761" cy="592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SQL Server 2008</a:t>
          </a:r>
          <a:endParaRPr lang="en-US" sz="1800" kern="1200" dirty="0"/>
        </a:p>
      </dsp:txBody>
      <dsp:txXfrm>
        <a:off x="224831" y="3268662"/>
        <a:ext cx="1791761" cy="592038"/>
      </dsp:txXfrm>
    </dsp:sp>
    <dsp:sp modelId="{CBC8BB58-8000-4F68-94A1-816065934DF0}">
      <dsp:nvSpPr>
        <dsp:cNvPr id="0" name=""/>
        <dsp:cNvSpPr/>
      </dsp:nvSpPr>
      <dsp:spPr>
        <a:xfrm>
          <a:off x="2408541" y="0"/>
          <a:ext cx="2239701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Development</a:t>
          </a:r>
          <a:endParaRPr lang="en-US" sz="2700" kern="1200" dirty="0"/>
        </a:p>
      </dsp:txBody>
      <dsp:txXfrm>
        <a:off x="2408541" y="0"/>
        <a:ext cx="2239701" cy="1219200"/>
      </dsp:txXfrm>
    </dsp:sp>
    <dsp:sp modelId="{B3ACE0FA-0A38-4AAB-B25E-680D4363DAC9}">
      <dsp:nvSpPr>
        <dsp:cNvPr id="0" name=""/>
        <dsp:cNvSpPr/>
      </dsp:nvSpPr>
      <dsp:spPr>
        <a:xfrm>
          <a:off x="2632511" y="1219547"/>
          <a:ext cx="1791761" cy="798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visual studio 2008</a:t>
          </a:r>
          <a:endParaRPr lang="en-US" sz="1800" kern="1200" dirty="0"/>
        </a:p>
      </dsp:txBody>
      <dsp:txXfrm>
        <a:off x="2632511" y="1219547"/>
        <a:ext cx="1791761" cy="798413"/>
      </dsp:txXfrm>
    </dsp:sp>
    <dsp:sp modelId="{B7F31587-46C3-4D67-B5DC-310510A6B339}">
      <dsp:nvSpPr>
        <dsp:cNvPr id="0" name=""/>
        <dsp:cNvSpPr/>
      </dsp:nvSpPr>
      <dsp:spPr>
        <a:xfrm>
          <a:off x="2632511" y="2140793"/>
          <a:ext cx="1791761" cy="798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Ajax Tool Kit</a:t>
          </a:r>
          <a:endParaRPr lang="en-US" sz="1800" kern="1200" dirty="0"/>
        </a:p>
      </dsp:txBody>
      <dsp:txXfrm>
        <a:off x="2632511" y="2140793"/>
        <a:ext cx="1791761" cy="798413"/>
      </dsp:txXfrm>
    </dsp:sp>
    <dsp:sp modelId="{80B162F9-BA1A-4ACA-B5C6-8F706F0BD27C}">
      <dsp:nvSpPr>
        <dsp:cNvPr id="0" name=""/>
        <dsp:cNvSpPr/>
      </dsp:nvSpPr>
      <dsp:spPr>
        <a:xfrm>
          <a:off x="2632511" y="3062039"/>
          <a:ext cx="1791761" cy="798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APS.Net 3.5</a:t>
          </a:r>
          <a:endParaRPr lang="en-US" sz="1800" kern="1200" dirty="0"/>
        </a:p>
      </dsp:txBody>
      <dsp:txXfrm>
        <a:off x="2632511" y="3062039"/>
        <a:ext cx="1791761" cy="798413"/>
      </dsp:txXfrm>
    </dsp:sp>
    <dsp:sp modelId="{573CE6AC-9842-4B97-AF43-D043A4A9A03C}">
      <dsp:nvSpPr>
        <dsp:cNvPr id="0" name=""/>
        <dsp:cNvSpPr/>
      </dsp:nvSpPr>
      <dsp:spPr>
        <a:xfrm>
          <a:off x="4816220" y="0"/>
          <a:ext cx="2239701" cy="4064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16200000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Client Side</a:t>
          </a:r>
          <a:endParaRPr lang="en-US" sz="2700" kern="1200" dirty="0"/>
        </a:p>
      </dsp:txBody>
      <dsp:txXfrm>
        <a:off x="4816220" y="0"/>
        <a:ext cx="2239701" cy="1219200"/>
      </dsp:txXfrm>
    </dsp:sp>
    <dsp:sp modelId="{4A25AC33-9ADA-418E-AB92-B81BDA11BD0A}">
      <dsp:nvSpPr>
        <dsp:cNvPr id="0" name=""/>
        <dsp:cNvSpPr/>
      </dsp:nvSpPr>
      <dsp:spPr>
        <a:xfrm>
          <a:off x="5040190" y="1220390"/>
          <a:ext cx="1791761" cy="1225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Html</a:t>
          </a:r>
          <a:endParaRPr lang="en-US" sz="1800" kern="1200" dirty="0"/>
        </a:p>
      </dsp:txBody>
      <dsp:txXfrm>
        <a:off x="5040190" y="1220390"/>
        <a:ext cx="1791761" cy="1225351"/>
      </dsp:txXfrm>
    </dsp:sp>
    <dsp:sp modelId="{D982BDDF-A721-44FE-A4E9-C7A6B578BD04}">
      <dsp:nvSpPr>
        <dsp:cNvPr id="0" name=""/>
        <dsp:cNvSpPr/>
      </dsp:nvSpPr>
      <dsp:spPr>
        <a:xfrm>
          <a:off x="5040190" y="2634257"/>
          <a:ext cx="1791761" cy="1225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JavaScript's</a:t>
          </a:r>
          <a:endParaRPr lang="en-US" sz="1800" kern="1200" dirty="0"/>
        </a:p>
      </dsp:txBody>
      <dsp:txXfrm>
        <a:off x="5040190" y="2634257"/>
        <a:ext cx="1791761" cy="1225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bottomHeaderBg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8229600" y="633888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0" y="64770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400" b="1" dirty="0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781800" y="6477000"/>
            <a:ext cx="2209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400" b="1" dirty="0">
                <a:solidFill>
                  <a:schemeClr val="bg1"/>
                </a:solidFill>
              </a:rPr>
              <a:t>www.adaequare.com</a:t>
            </a:r>
          </a:p>
        </p:txBody>
      </p:sp>
      <p:pic>
        <p:nvPicPr>
          <p:cNvPr id="2054" name="Picture 8" descr="topHeaderBg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pPr algn="l"/>
            <a:r>
              <a:rPr lang="en-US" dirty="0" smtClean="0"/>
              <a:t>Knowledge 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340768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Introduction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988840"/>
            <a:ext cx="76328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Knowledgebase is an intranet based system that is designed to allow users to enter state/county specific comments and values.</a:t>
            </a: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 A user friendly web based UI was developed to provide Maximum data/values entry screens with Drop Down Controls to the master data .</a:t>
            </a: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A very powerful Search engine has been provided for the flexible search criteria’s on the state/count specific comments and values like issue type, issue details ,issue resolution etc.</a:t>
            </a: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 Search page supports wildcard search on the issue details and resolution.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 bwMode="auto">
          <a:xfrm>
            <a:off x="2267744" y="2564904"/>
            <a:ext cx="2304256" cy="1512168"/>
          </a:xfrm>
          <a:prstGeom prst="roundRect">
            <a:avLst/>
          </a:prstGeom>
          <a:solidFill>
            <a:schemeClr val="tx1">
              <a:lumMod val="95000"/>
              <a:alpha val="59000"/>
            </a:schemeClr>
          </a:solidFill>
          <a:ln w="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pPr algn="l"/>
            <a:r>
              <a:rPr lang="en-US" dirty="0" smtClean="0"/>
              <a:t>Knowledge 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340768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High Level Architecture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11560" y="1844824"/>
            <a:ext cx="8136904" cy="4248472"/>
          </a:xfrm>
          <a:prstGeom prst="rect">
            <a:avLst/>
          </a:prstGeom>
          <a:solidFill>
            <a:schemeClr val="tx1">
              <a:lumMod val="95000"/>
              <a:alpha val="59000"/>
            </a:schemeClr>
          </a:solidFill>
          <a:ln w="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44824"/>
            <a:ext cx="8136904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187624" y="2276872"/>
            <a:ext cx="38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IIS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115616" y="2564904"/>
            <a:ext cx="3600400" cy="72008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ounded Rectangle 15"/>
          <p:cNvSpPr/>
          <p:nvPr/>
        </p:nvSpPr>
        <p:spPr bwMode="auto">
          <a:xfrm>
            <a:off x="1187624" y="2636912"/>
            <a:ext cx="648072" cy="255389"/>
          </a:xfrm>
          <a:prstGeom prst="roundRect">
            <a:avLst/>
          </a:prstGeom>
          <a:solidFill>
            <a:schemeClr val="tx1">
              <a:lumMod val="95000"/>
              <a:alpha val="59000"/>
            </a:schemeClr>
          </a:solidFill>
          <a:ln w="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00"/>
                </a:solidFill>
              </a:rPr>
              <a:t>ASP.NET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2627784" y="2636912"/>
            <a:ext cx="1296144" cy="612934"/>
          </a:xfrm>
          <a:prstGeom prst="roundRect">
            <a:avLst/>
          </a:prstGeom>
          <a:solidFill>
            <a:schemeClr val="tx1">
              <a:lumMod val="95000"/>
              <a:alpha val="59000"/>
            </a:schemeClr>
          </a:solidFill>
          <a:ln w="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</a:rPr>
              <a:t>Knowledge Base Intranet site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 rot="10800000" flipV="1">
            <a:off x="2627784" y="3176972"/>
            <a:ext cx="1296144" cy="272415"/>
          </a:xfrm>
          <a:prstGeom prst="roundRect">
            <a:avLst/>
          </a:prstGeom>
          <a:solidFill>
            <a:schemeClr val="tx1">
              <a:lumMod val="95000"/>
              <a:alpha val="59000"/>
            </a:schemeClr>
          </a:solidFill>
          <a:ln w="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000000"/>
                </a:solidFill>
              </a:rPr>
              <a:t>User interface</a:t>
            </a:r>
          </a:p>
        </p:txBody>
      </p:sp>
      <p:sp>
        <p:nvSpPr>
          <p:cNvPr id="23" name="Rounded Rectangle 22"/>
          <p:cNvSpPr/>
          <p:nvPr/>
        </p:nvSpPr>
        <p:spPr bwMode="auto">
          <a:xfrm rot="10800000" flipV="1">
            <a:off x="2627784" y="3429000"/>
            <a:ext cx="1296144" cy="272415"/>
          </a:xfrm>
          <a:prstGeom prst="roundRect">
            <a:avLst/>
          </a:prstGeom>
          <a:solidFill>
            <a:schemeClr val="tx1">
              <a:lumMod val="95000"/>
              <a:alpha val="59000"/>
            </a:schemeClr>
          </a:solidFill>
          <a:ln w="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000000"/>
                </a:solidFill>
              </a:rPr>
              <a:t>Business Layer</a:t>
            </a:r>
          </a:p>
        </p:txBody>
      </p:sp>
      <p:sp>
        <p:nvSpPr>
          <p:cNvPr id="24" name="Rounded Rectangle 23"/>
          <p:cNvSpPr/>
          <p:nvPr/>
        </p:nvSpPr>
        <p:spPr bwMode="auto">
          <a:xfrm rot="10800000" flipV="1">
            <a:off x="2627785" y="3732648"/>
            <a:ext cx="1296144" cy="272415"/>
          </a:xfrm>
          <a:prstGeom prst="roundRect">
            <a:avLst/>
          </a:prstGeom>
          <a:solidFill>
            <a:schemeClr val="tx1">
              <a:lumMod val="95000"/>
              <a:alpha val="59000"/>
            </a:schemeClr>
          </a:solidFill>
          <a:ln w="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000000"/>
                </a:solidFill>
              </a:rPr>
              <a:t>Data Access Layer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96136" y="3789040"/>
            <a:ext cx="216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Client Web browser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96136" y="2420888"/>
            <a:ext cx="216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Client Web browser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31840" y="5445224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stored procedure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1187624" y="3068960"/>
            <a:ext cx="720080" cy="272415"/>
          </a:xfrm>
          <a:prstGeom prst="roundRect">
            <a:avLst/>
          </a:prstGeom>
          <a:solidFill>
            <a:schemeClr val="tx1">
              <a:lumMod val="95000"/>
              <a:alpha val="59000"/>
            </a:schemeClr>
          </a:solidFill>
          <a:ln w="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000000"/>
                </a:solidFill>
              </a:rPr>
              <a:t>ASP.NET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V="1">
            <a:off x="4788024" y="2564904"/>
            <a:ext cx="792088" cy="72008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36" name="AutoShape 12"/>
          <p:cNvSpPr>
            <a:spLocks noChangeArrowheads="1"/>
          </p:cNvSpPr>
          <p:nvPr/>
        </p:nvSpPr>
        <p:spPr bwMode="auto">
          <a:xfrm>
            <a:off x="4788024" y="2564904"/>
            <a:ext cx="857250" cy="228600"/>
          </a:xfrm>
          <a:prstGeom prst="leftRightArrow">
            <a:avLst>
              <a:gd name="adj1" fmla="val 50000"/>
              <a:gd name="adj2" fmla="val 75000"/>
            </a:avLst>
          </a:prstGeom>
          <a:noFill/>
          <a:ln w="9525" algn="in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AutoShape 13"/>
          <p:cNvSpPr>
            <a:spLocks noChangeArrowheads="1"/>
          </p:cNvSpPr>
          <p:nvPr/>
        </p:nvSpPr>
        <p:spPr bwMode="auto">
          <a:xfrm>
            <a:off x="4788024" y="3717032"/>
            <a:ext cx="857250" cy="228600"/>
          </a:xfrm>
          <a:prstGeom prst="leftRightArrow">
            <a:avLst>
              <a:gd name="adj1" fmla="val 50000"/>
              <a:gd name="adj2" fmla="val 75000"/>
            </a:avLst>
          </a:prstGeom>
          <a:noFill/>
          <a:ln w="9525" algn="in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932040" y="2348880"/>
            <a:ext cx="428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HTTP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04048" y="3429000"/>
            <a:ext cx="428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HTTP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39" name="AutoShape 15"/>
          <p:cNvSpPr>
            <a:spLocks noChangeArrowheads="1"/>
          </p:cNvSpPr>
          <p:nvPr/>
        </p:nvSpPr>
        <p:spPr bwMode="auto">
          <a:xfrm rot="-2158102">
            <a:off x="2093234" y="4258263"/>
            <a:ext cx="1200150" cy="285750"/>
          </a:xfrm>
          <a:prstGeom prst="leftRightArrow">
            <a:avLst>
              <a:gd name="adj1" fmla="val 50000"/>
              <a:gd name="adj2" fmla="val 84000"/>
            </a:avLst>
          </a:prstGeom>
          <a:noFill/>
          <a:ln w="9525" algn="in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627784" y="2420888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</a:rPr>
              <a:t>Fast Pass  Authentication </a:t>
            </a:r>
          </a:p>
          <a:p>
            <a:endParaRPr lang="en-US" sz="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pPr algn="l"/>
            <a:r>
              <a:rPr lang="en-US" dirty="0" smtClean="0"/>
              <a:t>Knowledge Base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340768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Technology Stack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988840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475656" y="1844824"/>
          <a:ext cx="70567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37020" y="2967335"/>
            <a:ext cx="38699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Knowledge Base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aequare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>
            <a:lumMod val="95000"/>
            <a:alpha val="59000"/>
          </a:schemeClr>
        </a:solidFill>
        <a:ln w="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153</Words>
  <Application>Microsoft Office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Adaequare</vt:lpstr>
      <vt:lpstr>Knowledge Base</vt:lpstr>
      <vt:lpstr>Knowledge Base</vt:lpstr>
      <vt:lpstr>Knowledge Base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 Workspace - Definition</dc:title>
  <dc:creator>sptangirala</dc:creator>
  <cp:lastModifiedBy>Sandeep Vaddireddy</cp:lastModifiedBy>
  <cp:revision>78</cp:revision>
  <dcterms:created xsi:type="dcterms:W3CDTF">2011-03-09T05:25:25Z</dcterms:created>
  <dcterms:modified xsi:type="dcterms:W3CDTF">2011-03-15T10:03:58Z</dcterms:modified>
</cp:coreProperties>
</file>