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0D45D6-07C9-40A1-A801-6B0C0E802BE4}">
  <a:tblStyle styleId="{0F0D45D6-07C9-40A1-A801-6B0C0E802B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237fe09f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237fe09f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224d8a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224d8a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224d8ab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224d8ab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224d8ab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224d8ab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224d8ab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224d8ab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to note: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model 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Insights into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Graphs and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Annotation/labeling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 finding that is worth sharing with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Should have some new content every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 challenges or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63c4e37c1f240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63c4e37c1f240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GAI for Education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Bi-weekly Update Week 5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631925" y="3663675"/>
            <a:ext cx="60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Michael Soebroto, Mohnish Sai Prasad, Rithesh Kumar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04500" y="1631700"/>
            <a:ext cx="340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Problem: There a large amount of course material out there and it is time consuming to go through. Students often have a very short attention-span for tasks like these which causes inefficient learning.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Condense learning material into shortened content in order to improve the learning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Solution: We aim to create a tool that turns a collection of video lectures and reading material into a more consumable format.  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400" y="1887500"/>
            <a:ext cx="4923700" cy="23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Slightly behind schedule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from last time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the pipeline for summarization from video content using Zero-Shot learning.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associated reading material for the majority of the data-set.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Tested the performance of different pre-trained models for summarization.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 for next cycle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up the flow for reading material summarization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on a LLM model that creates a more concise summary of both material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Begin fine-tuning  fit the problem once the base model is finished.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35775" y="292975"/>
            <a:ext cx="5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Status</a:t>
            </a:r>
            <a:endParaRPr/>
          </a:p>
        </p:txBody>
      </p:sp>
      <p:graphicFrame>
        <p:nvGraphicFramePr>
          <p:cNvPr id="155" name="Google Shape;155;p16"/>
          <p:cNvGraphicFramePr/>
          <p:nvPr/>
        </p:nvGraphicFramePr>
        <p:xfrm>
          <a:off x="311700" y="14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{0F0D45D6-07C9-40A1-A801-6B0C0E802BE4}</a:tableStyleId>
              </a:tblPr>
              <a:tblGrid>
                <a:gridCol w="1602550"/>
                <a:gridCol w="6918050"/>
              </a:tblGrid>
              <a:tr h="4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What I did in the last two weeks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115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Michael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Built the Evaluation Model code that scores summaries based on Rouge, BertScore and G-Eval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Looked more into if G-Eval is a viable method and compare it to human annotations of model-generated summaries (using CNN/DailyMail dataset)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98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Mohnish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Processed the video transcripts of the dataset into a input ready format for the model and generated summaries for these using the GPT 3.5 Turbo model (Zero Shot Learning)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Used Wikipedia API to scrap reading content for most of the videos in the dataset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For some videos (without Wiki content), manually searched and found reading material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98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Rithesh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Compared the performance of evaluators - G-Eval, Rouge and BertScore with the help of human generated summaries.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Performed Zero-shot learning on various 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existing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 models used for summarisation and analysed their performance on the datasets.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Building the pipeline for the project.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Schedule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(Milestones Achieved)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Built the Video Lecture Summarization flow using Zero-Shot learning.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Tested G-Eval to determine quality of </a:t>
            </a:r>
            <a:r>
              <a:rPr lang="en"/>
              <a:t>evaluation vs other evaluation metrics with the help of standard datasets (SummEval)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Examined the performance of different pre-trained models from HuggingFace.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Updated Timeline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5: Finish up the pipeline for Reading Material summarization and the overall flow of the baseline model + fix on the evaluation criteria for G-EVAL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Weeks 6-7: Building and fine-tuning models to fit the problem, involving testing and comparing with the baseline performance.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8: Testing and fixing the entire workflow.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9: (Buffer) Improvements / extra features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10: Final touches and 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037100" y="1026750"/>
            <a:ext cx="75597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G-Eval as an evaluator shows a lot of variance with the average human evaluator, however, has some correlation with the expert evaluation</a:t>
            </a:r>
            <a:endParaRPr sz="1200"/>
          </a:p>
          <a:p>
            <a:pPr indent="-29908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The human annotations of EDUVSUM are not as expected.</a:t>
            </a:r>
            <a:endParaRPr sz="1200"/>
          </a:p>
          <a:p>
            <a:pPr indent="-2990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A</a:t>
            </a:r>
            <a:r>
              <a:rPr lang="en"/>
              <a:t>nnotations consisted of a set of scores that represent the importance of frames within the video</a:t>
            </a:r>
            <a:endParaRPr sz="1200"/>
          </a:p>
          <a:p>
            <a:pPr indent="-29908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Since the video topics in the dataset are from a variety of  educational domains, direct reading material for some of the topics weren’t available </a:t>
            </a:r>
            <a:endParaRPr sz="1200"/>
          </a:p>
          <a:p>
            <a:pPr indent="-293211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1666"/>
              <a:buChar char="○"/>
            </a:pPr>
            <a:r>
              <a:rPr lang="en"/>
              <a:t>Hence reading material for those were sourced based upon some of the related concepts in the video</a:t>
            </a:r>
            <a:endParaRPr sz="1200"/>
          </a:p>
          <a:p>
            <a:pPr indent="-29908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In measuring the performance of the pre-trained models, we found that Pegasus model (Google) has the best performance over the Rouge and BertScore metrics.</a:t>
            </a:r>
            <a:endParaRPr sz="1200"/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Evaluation metrics:</a:t>
            </a:r>
            <a:endParaRPr sz="1200"/>
          </a:p>
          <a:p>
            <a:pPr indent="-29908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Rouge score captures the similarity between the words present in the summaries, which doesn’t help much for generative summaries</a:t>
            </a:r>
            <a:endParaRPr sz="1200"/>
          </a:p>
          <a:p>
            <a:pPr indent="-29908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BertScore does some context  based summarisation with contextual embeddings and using the BERT model, but not a good measure for subtleties and high-level understanding.</a:t>
            </a:r>
            <a:endParaRPr sz="1200"/>
          </a:p>
          <a:p>
            <a:pPr indent="-29908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G-EVAL uses GPT-4 model to score the summary based on a few evaluation metrics (Relevance, Coherence, Consistency, Fluency) but it’s highly sensitive on the evaluation criteria and rules given.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