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08E0FA-46A3-4C7B-B123-92063497BE52}">
  <a:tblStyle styleId="{2208E0FA-46A3-4C7B-B123-92063497B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37fe09f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237fe09f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ae03db8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ae03db8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224d8a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224d8a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224d8ab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224d8ab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224d8a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224d8a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224d8ab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224d8ab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aaeee5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aaeee5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63c4e37c1f240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63c4e37c1f240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GAI for Education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011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Bi-weekly Update Week 7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631925" y="3663675"/>
            <a:ext cx="60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Michael Soebroto, Mohnish Sai Prasad, Rithesh Kumar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04500" y="1631700"/>
            <a:ext cx="340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Problem: There a large amount of course material out there and it is time consuming to go through. Students often have a very short attention-span for tasks like these which causes inefficient learning.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Condense learning material into shortened content in order to improve the learning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We aim to create a tool that turns a collection of video lectures and reading material into a more consumable format.  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400" y="1887500"/>
            <a:ext cx="4923700" cy="2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pipeline - RAG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04500" y="1413925"/>
            <a:ext cx="3216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Generating the summaries separately for video and reading materials can lose information from the reading material.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 a RAG model which uses the reading material as a knowledge 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an LLM to generate a summary of the video transcript with access to the knowledge 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the LLM to fetch additional information from the knowledge base and refine the Summary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36119" l="0" r="0" t="3307"/>
          <a:stretch/>
        </p:blipFill>
        <p:spPr>
          <a:xfrm>
            <a:off x="3520800" y="1732950"/>
            <a:ext cx="5623200" cy="27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89925" y="1241750"/>
            <a:ext cx="75138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Completed the analysis on the existing RAG approaches for Summarization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a pipeline that uses RAG for Summarization instead of having an LLM combine two summaries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from last time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the workflow:  Instead of summarizing </a:t>
            </a:r>
            <a:r>
              <a:rPr lang="en"/>
              <a:t>separately</a:t>
            </a:r>
            <a:r>
              <a:rPr lang="en"/>
              <a:t>, we create a summary from the video transcript, with the help of RAG using the reading material as a knowledge base to enhance the quality of the summary.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 for next cycle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up the human-generated summaries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using Few-shot learning on the RAG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BertScore to validate model training (not for overall evaluation)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final evaluation 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35775" y="292975"/>
            <a:ext cx="5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Status</a:t>
            </a:r>
            <a:endParaRPr/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311700" y="14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{2208E0FA-46A3-4C7B-B123-92063497BE52}</a:tableStyleId>
              </a:tblPr>
              <a:tblGrid>
                <a:gridCol w="1602550"/>
                <a:gridCol w="6918050"/>
              </a:tblGrid>
              <a:tr h="4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What I did in the last two weeks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8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Michael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Creating human-generated summaries for video dataset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98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Mohnish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Rebuilt the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summarization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pipeline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 based on RAG implementation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Used ChromaDB as a vector Knowledge Store to store the reading material content for the model to access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Used Llama 2 (7b and 13b) model to summarize the video content but faced few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setbacks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98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Rithesh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Using RAG models for Zero-shot learning to check the current performance in the pipeline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Cleaning up the data for few-shot learning of the RAG models (Prompt engineering)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Schedule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Timeline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7 - 8: Fine-tuning LLMs using few-shot learning to fit the problem, and evaluating using human generated summaries.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9:  Send out </a:t>
            </a:r>
            <a:r>
              <a:rPr lang="en" sz="1800"/>
              <a:t>evaluation</a:t>
            </a:r>
            <a:r>
              <a:rPr lang="en" sz="1800"/>
              <a:t> survey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10: Final touches and presentation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37100" y="1026750"/>
            <a:ext cx="7559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Training methods: Fine-tuning vs PEFT vs Prompt Engineering vs RAG</a:t>
            </a:r>
            <a:endParaRPr sz="12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173" y="3276245"/>
            <a:ext cx="2995124" cy="172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00" y="3276250"/>
            <a:ext cx="3159474" cy="17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1178" y="1396775"/>
            <a:ext cx="2995116" cy="17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24" y="1396775"/>
            <a:ext cx="3150023" cy="17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6899600" y="1396775"/>
            <a:ext cx="19371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are using RAG in our main pipeline - Benefits of RAG is covered.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are using Prompt Engineering to train our model - Combining with RAG covers a lot of advantages with low cost of implementation.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475" y="1297100"/>
            <a:ext cx="601095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037100" y="700475"/>
            <a:ext cx="7559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Llama 13B model performed better but required more RAM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