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72D728-57EC-4781-8675-DFB3D95D2BEA}">
  <a:tblStyle styleId="{CD72D728-57EC-4781-8675-DFB3D95D2B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237fe09f9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237fe09f9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224d8ab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224d8ab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224d8ab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224d8ab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224d8ab0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224d8ab0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224d8ab0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224d8ab0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Stuff to note: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Experimental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New model architectures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Insights into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Graphs and statistics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Annotation/labeling insights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Any finding that is worth sharing with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Should have some new content every week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Any challenges or 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a63c4e37c1f240e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a63c4e37c1f240e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3: GAI for Education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Bi-weekly Update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631925" y="3663675"/>
            <a:ext cx="607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Michael Soebroto, Mohnish Sai Prasad, Rithesh Kumar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4294967295" type="title"/>
          </p:nvPr>
        </p:nvSpPr>
        <p:spPr>
          <a:xfrm>
            <a:off x="311700" y="311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Background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There a large amount of course material out there and it is time consuming to go through. Students often have a very short attention-span for tasks like these which causes inefficient learning.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Condense learning material into shortened content in order to improve the learning experience.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We aim to create a tool that turns a collection of video lectures and reading material into a more consumable format.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Status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status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track with the timeline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Changes from last time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the feedback given on the proposal, did more research on evaluation methods and available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a base pipeline and tried using the benchmark model to test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Plan for next cycle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other models to suit more for summarisation in the education domain.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Status</a:t>
            </a:r>
            <a:endParaRPr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311700" y="125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{CD72D728-57EC-4781-8675-DFB3D95D2BEA}</a:tableStyleId>
              </a:tblPr>
              <a:tblGrid>
                <a:gridCol w="2848550"/>
                <a:gridCol w="5672050"/>
              </a:tblGrid>
              <a:tr h="81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1"/>
                          </a:solidFill>
                        </a:rPr>
                        <a:t>Team Member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1"/>
                          </a:solidFill>
                        </a:rPr>
                        <a:t>What I did in the last two weeks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86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lt1"/>
                          </a:solidFill>
                        </a:rPr>
                        <a:t>Michael</a:t>
                      </a:r>
                      <a:endParaRPr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Worked on Project Proposal and looked into evaluation methods we can use for the project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Looked into G-Eval and SummEval for evaluating our results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</a:tr>
              <a:tr h="86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lt1"/>
                          </a:solidFill>
                        </a:rPr>
                        <a:t>Mohnish</a:t>
                      </a:r>
                      <a:endParaRPr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Worked on the proposal and looked into available datasets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F</a:t>
                      </a:r>
                      <a:r>
                        <a:rPr lang="en" sz="1100">
                          <a:solidFill>
                            <a:schemeClr val="lt1"/>
                          </a:solidFill>
                        </a:rPr>
                        <a:t>ound 2 datasets for video summarization with 98 and 25 videos respectively and both datasets have user annotated summaries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</a:tr>
              <a:tr h="86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lt1"/>
                          </a:solidFill>
                        </a:rPr>
                        <a:t>Rithesh</a:t>
                      </a:r>
                      <a:endParaRPr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Built a base pipeline and played around with using the benchmark (ChatGPT)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Researched on what models we can use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Schedule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Progress (Milestones Achieved)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Polished up the plans for the project flow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Baseline Model for Text Summarization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Found </a:t>
            </a:r>
            <a:r>
              <a:rPr lang="en"/>
              <a:t>more</a:t>
            </a:r>
            <a:r>
              <a:rPr lang="en"/>
              <a:t> datasets for training/testing and evaluation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Updated Timeline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Weeks 3-4: Building the flow and using zero-shot learning to make the benchmark.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Weeks 5-7: Building and fine-tuning models to fit the problem, involving testing and comparing with the baseline performance.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Week 8: Testing and fixing the entire workflow.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Week 9: (Buffer) Improvements / extra features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Week 10: Final touches and presentation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Findings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194775" y="1115604"/>
            <a:ext cx="8520600" cy="3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Evaluation Methods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Evaluation metrics such as Rouge and BertScore are used often in these cases, but they don’t correlate </a:t>
            </a:r>
            <a:r>
              <a:rPr lang="en" sz="1300"/>
              <a:t>well</a:t>
            </a:r>
            <a:r>
              <a:rPr lang="en" sz="1300"/>
              <a:t> with the actual quality of the summaries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G-Eval - A newer GPT-4 based evaluation framework for measuring the quality of NLG tasks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SummEval - Provides a toolkit for evaluating summarization systems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Dataset</a:t>
            </a:r>
            <a:endParaRPr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300"/>
              <a:buChar char="○"/>
            </a:pPr>
            <a:r>
              <a:rPr lang="en" sz="1300"/>
              <a:t>Found </a:t>
            </a:r>
            <a:r>
              <a:rPr lang="en" sz="1300"/>
              <a:t>EDUVSUM dataset which contains a total of 98 educational videos (with subtitles) from three popular e-learning platforms: Edx,YouTube, and TIB AV-Portal that cover the following topics: crash course on history of science and engineering, computer science, python and web programming, machine learning and computer vision, Internet of things (IoT), and software engineering.</a:t>
            </a:r>
            <a:endParaRPr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300"/>
              <a:buChar char="○"/>
            </a:pPr>
            <a:r>
              <a:rPr lang="en" sz="1300"/>
              <a:t>Each video has ground truth values annotated by a user with an academic bac</a:t>
            </a:r>
            <a:r>
              <a:rPr lang="en" sz="1300">
                <a:solidFill>
                  <a:srgbClr val="9E9E9E"/>
                </a:solidFill>
              </a:rPr>
              <a:t>kground in computer science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Models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Benchmark - GPT-3.5, GPT-4, Bard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Models for few shot learning - VertexAI, TG-GAN, BERTSUM, MPT-7b-instruct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GPT-3.5 cannot be used to generate summary for documents with &gt; 4k words.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