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0710"/>
            <a:ext cx="8825658" cy="3366592"/>
          </a:xfrm>
        </p:spPr>
        <p:txBody>
          <a:bodyPr/>
          <a:lstStyle/>
          <a:p>
            <a:r>
              <a:rPr lang="en-US" dirty="0" smtClean="0"/>
              <a:t>Automated DOORBELL</a:t>
            </a:r>
            <a:br>
              <a:rPr lang="en-US" dirty="0" smtClean="0"/>
            </a:br>
            <a:r>
              <a:rPr lang="en-US" sz="2800" dirty="0" smtClean="0"/>
              <a:t>-a smart approach to doorbells..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37303"/>
            <a:ext cx="8825658" cy="181936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Rohan </a:t>
            </a:r>
            <a:r>
              <a:rPr lang="en-US" dirty="0" err="1" smtClean="0"/>
              <a:t>varadkar</a:t>
            </a:r>
            <a:endParaRPr lang="en-US" dirty="0" smtClean="0"/>
          </a:p>
          <a:p>
            <a:r>
              <a:rPr lang="en-US" dirty="0" err="1" smtClean="0"/>
              <a:t>Mohnish</a:t>
            </a:r>
            <a:r>
              <a:rPr lang="en-US" dirty="0" smtClean="0"/>
              <a:t> karri</a:t>
            </a:r>
          </a:p>
          <a:p>
            <a:r>
              <a:rPr lang="en-US" dirty="0" err="1" smtClean="0"/>
              <a:t>Sourabh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Cost(for a basic version of this bell takes </a:t>
            </a:r>
            <a:r>
              <a:rPr lang="en-US" sz="3200" smtClean="0"/>
              <a:t>around </a:t>
            </a:r>
            <a:r>
              <a:rPr lang="en-US" sz="3200" smtClean="0"/>
              <a:t>1500</a:t>
            </a:r>
            <a:r>
              <a:rPr lang="en-US" sz="3200" smtClean="0"/>
              <a:t>rs,where </a:t>
            </a:r>
            <a:r>
              <a:rPr lang="en-US" sz="3200" dirty="0" smtClean="0"/>
              <a:t>as a normal bell would be around 250rs, but comes with huge advantages for a time conservative person)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That’s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1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13" y="2307644"/>
            <a:ext cx="10928561" cy="1400530"/>
          </a:xfrm>
        </p:spPr>
        <p:txBody>
          <a:bodyPr/>
          <a:lstStyle/>
          <a:p>
            <a:r>
              <a:rPr lang="en-US" dirty="0" smtClean="0"/>
              <a:t>SO, LETS START KNOCKING THE SMART WAY………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103312" y="6248399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46111" y="5673633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702" y="951411"/>
            <a:ext cx="3401064" cy="1447800"/>
          </a:xfrm>
        </p:spPr>
        <p:txBody>
          <a:bodyPr/>
          <a:lstStyle/>
          <a:p>
            <a:r>
              <a:rPr lang="en-US" sz="3200" dirty="0" smtClean="0"/>
              <a:t>Premise : Ancient doorbell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365" y="951411"/>
            <a:ext cx="5195997" cy="4572000"/>
          </a:xfrm>
        </p:spPr>
        <p:txBody>
          <a:bodyPr>
            <a:normAutofit/>
          </a:bodyPr>
          <a:lstStyle/>
          <a:p>
            <a:r>
              <a:rPr lang="en-US" sz="3200" dirty="0"/>
              <a:t>Have you </a:t>
            </a:r>
            <a:r>
              <a:rPr lang="en-US" sz="3200" dirty="0" smtClean="0"/>
              <a:t>ever experienced the frustration </a:t>
            </a:r>
            <a:r>
              <a:rPr lang="en-US" sz="3200" dirty="0"/>
              <a:t>of </a:t>
            </a:r>
            <a:r>
              <a:rPr lang="en-US" sz="3200" dirty="0" smtClean="0"/>
              <a:t>knocking some </a:t>
            </a:r>
            <a:r>
              <a:rPr lang="en-US" sz="3200" dirty="0"/>
              <a:t>ones </a:t>
            </a:r>
            <a:r>
              <a:rPr lang="en-US" sz="3200" dirty="0" smtClean="0"/>
              <a:t>door constantly </a:t>
            </a:r>
            <a:r>
              <a:rPr lang="en-US" sz="3200" dirty="0"/>
              <a:t>and </a:t>
            </a:r>
            <a:r>
              <a:rPr lang="en-US" sz="3200" dirty="0" smtClean="0"/>
              <a:t>realize lately</a:t>
            </a:r>
            <a:r>
              <a:rPr lang="en-US" sz="3200" dirty="0"/>
              <a:t>, that there is </a:t>
            </a:r>
            <a:r>
              <a:rPr lang="en-US" sz="3200" dirty="0" smtClean="0"/>
              <a:t>no one </a:t>
            </a:r>
            <a:r>
              <a:rPr lang="en-US" sz="3200" dirty="0"/>
              <a:t>inside </a:t>
            </a:r>
            <a:r>
              <a:rPr lang="en-US" sz="3200" dirty="0" smtClean="0"/>
              <a:t>??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702" y="2632891"/>
            <a:ext cx="3401063" cy="2895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1" y="2632890"/>
            <a:ext cx="3401063" cy="35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02248"/>
            <a:ext cx="9404723" cy="1802675"/>
          </a:xfrm>
        </p:spPr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/>
              <a:t>Did you </a:t>
            </a:r>
            <a:r>
              <a:rPr lang="en-US" sz="3600" dirty="0"/>
              <a:t>ever miss an appointment with some one just because you were late by </a:t>
            </a:r>
            <a:r>
              <a:rPr lang="en-US" sz="3600" dirty="0" smtClean="0"/>
              <a:t>5 minutes to reach home?</a:t>
            </a:r>
            <a:endParaRPr lang="en-US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6110" y="3783746"/>
            <a:ext cx="9404723" cy="189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/>
              <a:t>Wouldn’t it be nice if you could know who all have visited your house when you were at office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51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97" y="1288741"/>
            <a:ext cx="9404723" cy="1400530"/>
          </a:xfrm>
        </p:spPr>
        <p:txBody>
          <a:bodyPr/>
          <a:lstStyle/>
          <a:p>
            <a:r>
              <a:rPr lang="en-US" dirty="0" smtClean="0"/>
              <a:t>If you answered any of those questions with an yes, this product will be surely of your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013" y="1330210"/>
            <a:ext cx="3326653" cy="1117608"/>
          </a:xfrm>
        </p:spPr>
        <p:txBody>
          <a:bodyPr/>
          <a:lstStyle/>
          <a:p>
            <a:r>
              <a:rPr lang="en-US" dirty="0" smtClean="0"/>
              <a:t>Camera-&gt;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b="776"/>
          <a:stretch>
            <a:fillRect/>
          </a:stretch>
        </p:blipFill>
        <p:spPr>
          <a:xfrm>
            <a:off x="4186940" y="1798296"/>
            <a:ext cx="32004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3214" y="-41390"/>
            <a:ext cx="5084979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81783" y="2732645"/>
            <a:ext cx="3326653" cy="11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LED display-&gt;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387340" y="1344007"/>
            <a:ext cx="3964281" cy="11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&lt;-Infrared sensor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87340" y="5058555"/>
            <a:ext cx="4656614" cy="11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&lt;-Microphone input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82029" y="4305618"/>
            <a:ext cx="3326653" cy="11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&lt;-Speaker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21413" y="4542040"/>
            <a:ext cx="3326653" cy="11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Buzzer-&gt;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76013" y="334795"/>
            <a:ext cx="8617518" cy="11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Presenting the new generation smart doorbell..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73" y="1184238"/>
            <a:ext cx="9404723" cy="46026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You think </a:t>
            </a:r>
            <a:r>
              <a:rPr lang="en-US" dirty="0"/>
              <a:t>this is just an ordinary electronic door bell ??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…….</a:t>
            </a:r>
            <a:r>
              <a:rPr lang="en-US" dirty="0"/>
              <a:t>Think Again !! </a:t>
            </a:r>
          </a:p>
        </p:txBody>
      </p:sp>
    </p:spTree>
    <p:extLst>
      <p:ext uri="{BB962C8B-B14F-4D97-AF65-F5344CB8AC3E}">
        <p14:creationId xmlns:p14="http://schemas.microsoft.com/office/powerpoint/2010/main" val="25232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21" y="87072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721" y="2558642"/>
            <a:ext cx="10051387" cy="4011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Auto detection of a person, when he comes in front of the door.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Takes photographs automatically.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Sends information collected to the house owner via email or other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0345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002" y="753164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Key features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92002" cy="4256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If the owner wants, he can video chat with the person at the door.(This totally depends on how active the owner is at checking his/her emails/other </a:t>
            </a:r>
            <a:r>
              <a:rPr lang="en-US" sz="3200" dirty="0" err="1" smtClean="0"/>
              <a:t>notifs</a:t>
            </a:r>
            <a:r>
              <a:rPr lang="en-US" sz="32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The owner can set his status about what time the owner returns home.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The bell can be re-functioned smartly using mobile applications(The power of IOT).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56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14" y="81847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242" y="2000666"/>
            <a:ext cx="10052369" cy="4374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Residential flats.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Shopkeeper and store owners.(They can communicate with their customer remotely when their store remains closed)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ANY KIND OF ORDINARY BELL COULD BE REPLACED WITH THIS SMART BELL.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09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309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Automated DOORBELL -a smart approach to doorbells..</vt:lpstr>
      <vt:lpstr>Premise : Ancient doorbell</vt:lpstr>
      <vt:lpstr>Did you ever miss an appointment with some one just because you were late by 5 minutes to reach home?</vt:lpstr>
      <vt:lpstr>If you answered any of those questions with an yes, this product will be surely of your choice.</vt:lpstr>
      <vt:lpstr>Camera-&gt;</vt:lpstr>
      <vt:lpstr>You think this is just an ordinary electronic door bell ??      …….Think Again !! </vt:lpstr>
      <vt:lpstr>KEY FEATURES:</vt:lpstr>
      <vt:lpstr>Key features continued..</vt:lpstr>
      <vt:lpstr>APPLICATIONS:</vt:lpstr>
      <vt:lpstr>DOWNSIDES</vt:lpstr>
      <vt:lpstr>SO, LETS START KNOCKING THE SMART WAY………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DOORBELL</dc:title>
  <dc:creator>Rohan V</dc:creator>
  <cp:lastModifiedBy>Rohan V</cp:lastModifiedBy>
  <cp:revision>15</cp:revision>
  <dcterms:created xsi:type="dcterms:W3CDTF">2019-09-19T18:21:36Z</dcterms:created>
  <dcterms:modified xsi:type="dcterms:W3CDTF">2019-09-20T04:54:03Z</dcterms:modified>
</cp:coreProperties>
</file>