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7" r:id="rId2"/>
    <p:sldId id="258" r:id="rId3"/>
    <p:sldId id="431" r:id="rId4"/>
    <p:sldId id="458" r:id="rId5"/>
    <p:sldId id="474" r:id="rId6"/>
    <p:sldId id="475" r:id="rId7"/>
    <p:sldId id="457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71" r:id="rId19"/>
    <p:sldId id="469" r:id="rId20"/>
    <p:sldId id="470" r:id="rId21"/>
    <p:sldId id="472" r:id="rId22"/>
    <p:sldId id="4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>
        <p:scale>
          <a:sx n="76" d="100"/>
          <a:sy n="76" d="100"/>
        </p:scale>
        <p:origin x="-1308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837B4E3-0CB3-408F-8F44-8C144FFAF4B7}"/>
    <pc:docChg chg="custSel modSld">
      <pc:chgData name="Sharma Computer Academy" userId="08476b32c11f4418" providerId="LiveId" clId="{2837B4E3-0CB3-408F-8F44-8C144FFAF4B7}" dt="2021-07-17T08:40:25.423" v="172" actId="20577"/>
      <pc:docMkLst>
        <pc:docMk/>
      </pc:docMkLst>
      <pc:sldChg chg="modSp mod modAnim">
        <pc:chgData name="Sharma Computer Academy" userId="08476b32c11f4418" providerId="LiveId" clId="{2837B4E3-0CB3-408F-8F44-8C144FFAF4B7}" dt="2021-07-17T08:40:25.423" v="172" actId="20577"/>
        <pc:sldMkLst>
          <pc:docMk/>
          <pc:sldMk cId="287273971" sldId="459"/>
        </pc:sldMkLst>
        <pc:spChg chg="mod">
          <ac:chgData name="Sharma Computer Academy" userId="08476b32c11f4418" providerId="LiveId" clId="{2837B4E3-0CB3-408F-8F44-8C144FFAF4B7}" dt="2021-07-17T08:40:25.423" v="172" actId="20577"/>
          <ac:spMkLst>
            <pc:docMk/>
            <pc:sldMk cId="287273971" sldId="459"/>
            <ac:spMk id="7" creationId="{8165C9EC-D972-466A-807E-59E641D456A4}"/>
          </ac:spMkLst>
        </pc:spChg>
      </pc:sldChg>
    </pc:docChg>
  </pc:docChgLst>
  <pc:docChgLst>
    <pc:chgData name="Sharma Computer Academy" userId="08476b32c11f4418" providerId="LiveId" clId="{256EE190-7CA5-4362-8C34-6BC419C52C02}"/>
    <pc:docChg chg="custSel modSld">
      <pc:chgData name="Sharma Computer Academy" userId="08476b32c11f4418" providerId="LiveId" clId="{256EE190-7CA5-4362-8C34-6BC419C52C02}" dt="2020-11-27T16:03:35.090" v="40" actId="20577"/>
      <pc:docMkLst>
        <pc:docMk/>
      </pc:docMkLst>
      <pc:sldChg chg="modSp mod">
        <pc:chgData name="Sharma Computer Academy" userId="08476b32c11f4418" providerId="LiveId" clId="{256EE190-7CA5-4362-8C34-6BC419C52C02}" dt="2020-11-27T16:03:35.090" v="40" actId="20577"/>
        <pc:sldMkLst>
          <pc:docMk/>
          <pc:sldMk cId="294722007" sldId="463"/>
        </pc:sldMkLst>
        <pc:spChg chg="mod">
          <ac:chgData name="Sharma Computer Academy" userId="08476b32c11f4418" providerId="LiveId" clId="{256EE190-7CA5-4362-8C34-6BC419C52C02}" dt="2020-11-27T16:03:35.090" v="40" actId="20577"/>
          <ac:spMkLst>
            <pc:docMk/>
            <pc:sldMk cId="294722007" sldId="463"/>
            <ac:spMk id="7" creationId="{8165C9EC-D972-466A-807E-59E641D456A4}"/>
          </ac:spMkLst>
        </pc:spChg>
      </pc:sldChg>
    </pc:docChg>
  </pc:docChgLst>
  <pc:docChgLst>
    <pc:chgData name="Sharma Computer Academy" userId="08476b32c11f4418" providerId="LiveId" clId="{62D9083D-08CD-4ADF-8333-C1A08CC979CF}"/>
    <pc:docChg chg="undo custSel addSld modSld">
      <pc:chgData name="Sharma Computer Academy" userId="08476b32c11f4418" providerId="LiveId" clId="{62D9083D-08CD-4ADF-8333-C1A08CC979CF}" dt="2020-11-23T08:21:31.985" v="558" actId="207"/>
      <pc:docMkLst>
        <pc:docMk/>
      </pc:docMkLst>
      <pc:sldChg chg="modSp mod modAnim">
        <pc:chgData name="Sharma Computer Academy" userId="08476b32c11f4418" providerId="LiveId" clId="{62D9083D-08CD-4ADF-8333-C1A08CC979CF}" dt="2020-11-23T07:28:44.192" v="36" actId="115"/>
        <pc:sldMkLst>
          <pc:docMk/>
          <pc:sldMk cId="3277023943" sldId="431"/>
        </pc:sldMkLst>
        <pc:spChg chg="mod">
          <ac:chgData name="Sharma Computer Academy" userId="08476b32c11f4418" providerId="LiveId" clId="{62D9083D-08CD-4ADF-8333-C1A08CC979CF}" dt="2020-11-23T07:28:44.192" v="36" actId="115"/>
          <ac:spMkLst>
            <pc:docMk/>
            <pc:sldMk cId="3277023943" sldId="431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09:16.576" v="514"/>
        <pc:sldMkLst>
          <pc:docMk/>
          <pc:sldMk cId="2296696400" sldId="457"/>
        </pc:sldMkLst>
        <pc:spChg chg="mod">
          <ac:chgData name="Sharma Computer Academy" userId="08476b32c11f4418" providerId="LiveId" clId="{62D9083D-08CD-4ADF-8333-C1A08CC979CF}" dt="2020-11-23T07:49:59.646" v="127" actId="113"/>
          <ac:spMkLst>
            <pc:docMk/>
            <pc:sldMk cId="2296696400" sldId="457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09:05.326" v="511"/>
        <pc:sldMkLst>
          <pc:docMk/>
          <pc:sldMk cId="3459598582" sldId="458"/>
        </pc:sldMkLst>
        <pc:spChg chg="mod">
          <ac:chgData name="Sharma Computer Academy" userId="08476b32c11f4418" providerId="LiveId" clId="{62D9083D-08CD-4ADF-8333-C1A08CC979CF}" dt="2020-11-23T07:29:51.774" v="56" actId="113"/>
          <ac:spMkLst>
            <pc:docMk/>
            <pc:sldMk cId="3459598582" sldId="458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10:33.880" v="534" actId="115"/>
        <pc:sldMkLst>
          <pc:docMk/>
          <pc:sldMk cId="287273971" sldId="459"/>
        </pc:sldMkLst>
        <pc:spChg chg="mod">
          <ac:chgData name="Sharma Computer Academy" userId="08476b32c11f4418" providerId="LiveId" clId="{62D9083D-08CD-4ADF-8333-C1A08CC979CF}" dt="2020-11-23T08:10:33.880" v="534" actId="115"/>
          <ac:spMkLst>
            <pc:docMk/>
            <pc:sldMk cId="287273971" sldId="459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11:01.272" v="537"/>
        <pc:sldMkLst>
          <pc:docMk/>
          <pc:sldMk cId="1565596304" sldId="460"/>
        </pc:sldMkLst>
        <pc:spChg chg="mod">
          <ac:chgData name="Sharma Computer Academy" userId="08476b32c11f4418" providerId="LiveId" clId="{62D9083D-08CD-4ADF-8333-C1A08CC979CF}" dt="2020-11-23T07:53:18.901" v="169" actId="207"/>
          <ac:spMkLst>
            <pc:docMk/>
            <pc:sldMk cId="1565596304" sldId="460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11:13.890" v="540"/>
        <pc:sldMkLst>
          <pc:docMk/>
          <pc:sldMk cId="3947655394" sldId="461"/>
        </pc:sldMkLst>
        <pc:spChg chg="mod">
          <ac:chgData name="Sharma Computer Academy" userId="08476b32c11f4418" providerId="LiveId" clId="{62D9083D-08CD-4ADF-8333-C1A08CC979CF}" dt="2020-11-23T07:55:34.378" v="200" actId="113"/>
          <ac:spMkLst>
            <pc:docMk/>
            <pc:sldMk cId="3947655394" sldId="461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14:23.686" v="542"/>
        <pc:sldMkLst>
          <pc:docMk/>
          <pc:sldMk cId="3437022732" sldId="462"/>
        </pc:sldMkLst>
        <pc:spChg chg="mod">
          <ac:chgData name="Sharma Computer Academy" userId="08476b32c11f4418" providerId="LiveId" clId="{62D9083D-08CD-4ADF-8333-C1A08CC979CF}" dt="2020-11-23T07:57:00.801" v="226" actId="113"/>
          <ac:spMkLst>
            <pc:docMk/>
            <pc:sldMk cId="3437022732" sldId="462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14:46.677" v="545"/>
        <pc:sldMkLst>
          <pc:docMk/>
          <pc:sldMk cId="2179579025" sldId="464"/>
        </pc:sldMkLst>
        <pc:spChg chg="mod">
          <ac:chgData name="Sharma Computer Academy" userId="08476b32c11f4418" providerId="LiveId" clId="{62D9083D-08CD-4ADF-8333-C1A08CC979CF}" dt="2020-11-23T07:59:04.858" v="262" actId="113"/>
          <ac:spMkLst>
            <pc:docMk/>
            <pc:sldMk cId="2179579025" sldId="464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19:50.238" v="547"/>
        <pc:sldMkLst>
          <pc:docMk/>
          <pc:sldMk cId="1277090574" sldId="466"/>
        </pc:sldMkLst>
        <pc:spChg chg="mod">
          <ac:chgData name="Sharma Computer Academy" userId="08476b32c11f4418" providerId="LiveId" clId="{62D9083D-08CD-4ADF-8333-C1A08CC979CF}" dt="2020-11-23T08:02:40.473" v="401" actId="207"/>
          <ac:spMkLst>
            <pc:docMk/>
            <pc:sldMk cId="1277090574" sldId="466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20:08.738" v="548"/>
        <pc:sldMkLst>
          <pc:docMk/>
          <pc:sldMk cId="3268077932" sldId="468"/>
        </pc:sldMkLst>
        <pc:spChg chg="mod">
          <ac:chgData name="Sharma Computer Academy" userId="08476b32c11f4418" providerId="LiveId" clId="{62D9083D-08CD-4ADF-8333-C1A08CC979CF}" dt="2020-11-23T08:03:30.935" v="416" actId="113"/>
          <ac:spMkLst>
            <pc:docMk/>
            <pc:sldMk cId="3268077932" sldId="468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20:26.130" v="552"/>
        <pc:sldMkLst>
          <pc:docMk/>
          <pc:sldMk cId="2692679678" sldId="469"/>
        </pc:sldMkLst>
        <pc:spChg chg="mod">
          <ac:chgData name="Sharma Computer Academy" userId="08476b32c11f4418" providerId="LiveId" clId="{62D9083D-08CD-4ADF-8333-C1A08CC979CF}" dt="2020-11-23T08:05:47.684" v="461" actId="113"/>
          <ac:spMkLst>
            <pc:docMk/>
            <pc:sldMk cId="2692679678" sldId="469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20:34.851" v="554"/>
        <pc:sldMkLst>
          <pc:docMk/>
          <pc:sldMk cId="768126928" sldId="470"/>
        </pc:sldMkLst>
        <pc:spChg chg="mod">
          <ac:chgData name="Sharma Computer Academy" userId="08476b32c11f4418" providerId="LiveId" clId="{62D9083D-08CD-4ADF-8333-C1A08CC979CF}" dt="2020-11-23T08:07:14.761" v="487" actId="113"/>
          <ac:spMkLst>
            <pc:docMk/>
            <pc:sldMk cId="768126928" sldId="470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20:15.055" v="550"/>
        <pc:sldMkLst>
          <pc:docMk/>
          <pc:sldMk cId="1573215081" sldId="471"/>
        </pc:sldMkLst>
        <pc:spChg chg="mod">
          <ac:chgData name="Sharma Computer Academy" userId="08476b32c11f4418" providerId="LiveId" clId="{62D9083D-08CD-4ADF-8333-C1A08CC979CF}" dt="2020-11-23T08:04:31.294" v="437" actId="113"/>
          <ac:spMkLst>
            <pc:docMk/>
            <pc:sldMk cId="1573215081" sldId="471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62D9083D-08CD-4ADF-8333-C1A08CC979CF}" dt="2020-11-23T08:20:44.743" v="556"/>
        <pc:sldMkLst>
          <pc:docMk/>
          <pc:sldMk cId="1270820359" sldId="472"/>
        </pc:sldMkLst>
        <pc:spChg chg="mod">
          <ac:chgData name="Sharma Computer Academy" userId="08476b32c11f4418" providerId="LiveId" clId="{62D9083D-08CD-4ADF-8333-C1A08CC979CF}" dt="2020-11-23T08:08:23.258" v="509" actId="113"/>
          <ac:spMkLst>
            <pc:docMk/>
            <pc:sldMk cId="1270820359" sldId="472"/>
            <ac:spMk id="7" creationId="{8165C9EC-D972-466A-807E-59E641D456A4}"/>
          </ac:spMkLst>
        </pc:spChg>
      </pc:sldChg>
      <pc:sldChg chg="modSp mod">
        <pc:chgData name="Sharma Computer Academy" userId="08476b32c11f4418" providerId="LiveId" clId="{62D9083D-08CD-4ADF-8333-C1A08CC979CF}" dt="2020-11-23T08:21:31.985" v="558" actId="207"/>
        <pc:sldMkLst>
          <pc:docMk/>
          <pc:sldMk cId="322253210" sldId="473"/>
        </pc:sldMkLst>
        <pc:spChg chg="mod">
          <ac:chgData name="Sharma Computer Academy" userId="08476b32c11f4418" providerId="LiveId" clId="{62D9083D-08CD-4ADF-8333-C1A08CC979CF}" dt="2020-11-23T08:21:31.985" v="558" actId="207"/>
          <ac:spMkLst>
            <pc:docMk/>
            <pc:sldMk cId="322253210" sldId="473"/>
            <ac:spMk id="7" creationId="{8165C9EC-D972-466A-807E-59E641D456A4}"/>
          </ac:spMkLst>
        </pc:spChg>
      </pc:sldChg>
      <pc:sldChg chg="addSp modSp add mod">
        <pc:chgData name="Sharma Computer Academy" userId="08476b32c11f4418" providerId="LiveId" clId="{62D9083D-08CD-4ADF-8333-C1A08CC979CF}" dt="2020-11-23T07:39:26.843" v="69" actId="14100"/>
        <pc:sldMkLst>
          <pc:docMk/>
          <pc:sldMk cId="2143650389" sldId="474"/>
        </pc:sldMkLst>
        <pc:spChg chg="mod">
          <ac:chgData name="Sharma Computer Academy" userId="08476b32c11f4418" providerId="LiveId" clId="{62D9083D-08CD-4ADF-8333-C1A08CC979CF}" dt="2020-11-23T07:37:51.003" v="58" actId="20577"/>
          <ac:spMkLst>
            <pc:docMk/>
            <pc:sldMk cId="2143650389" sldId="474"/>
            <ac:spMk id="7" creationId="{8165C9EC-D972-466A-807E-59E641D456A4}"/>
          </ac:spMkLst>
        </pc:spChg>
        <pc:picChg chg="add mod">
          <ac:chgData name="Sharma Computer Academy" userId="08476b32c11f4418" providerId="LiveId" clId="{62D9083D-08CD-4ADF-8333-C1A08CC979CF}" dt="2020-11-23T07:39:26.843" v="69" actId="14100"/>
          <ac:picMkLst>
            <pc:docMk/>
            <pc:sldMk cId="2143650389" sldId="474"/>
            <ac:picMk id="4" creationId="{66189F18-846D-4FD4-92C6-708BCBD2963A}"/>
          </ac:picMkLst>
        </pc:picChg>
      </pc:sldChg>
      <pc:sldChg chg="modSp add mod">
        <pc:chgData name="Sharma Computer Academy" userId="08476b32c11f4418" providerId="LiveId" clId="{62D9083D-08CD-4ADF-8333-C1A08CC979CF}" dt="2020-11-23T07:40:06.153" v="73" actId="14100"/>
        <pc:sldMkLst>
          <pc:docMk/>
          <pc:sldMk cId="3170586165" sldId="475"/>
        </pc:sldMkLst>
        <pc:picChg chg="mod">
          <ac:chgData name="Sharma Computer Academy" userId="08476b32c11f4418" providerId="LiveId" clId="{62D9083D-08CD-4ADF-8333-C1A08CC979CF}" dt="2020-11-23T07:40:06.153" v="73" actId="14100"/>
          <ac:picMkLst>
            <pc:docMk/>
            <pc:sldMk cId="3170586165" sldId="475"/>
            <ac:picMk id="4" creationId="{66189F18-846D-4FD4-92C6-708BCBD2963A}"/>
          </ac:picMkLst>
        </pc:picChg>
      </pc:sldChg>
    </pc:docChg>
  </pc:docChgLst>
  <pc:docChgLst>
    <pc:chgData name="Sharma Computer Academy" userId="08476b32c11f4418" providerId="LiveId" clId="{5246E402-D7B6-4C5D-8F0D-A0971345E18E}"/>
    <pc:docChg chg="undo custSel addSld delSld modSld sldOrd">
      <pc:chgData name="Sharma Computer Academy" userId="08476b32c11f4418" providerId="LiveId" clId="{5246E402-D7B6-4C5D-8F0D-A0971345E18E}" dt="2020-11-19T08:52:44.186" v="1774" actId="207"/>
      <pc:docMkLst>
        <pc:docMk/>
      </pc:docMkLst>
      <pc:sldChg chg="del ord">
        <pc:chgData name="Sharma Computer Academy" userId="08476b32c11f4418" providerId="LiveId" clId="{5246E402-D7B6-4C5D-8F0D-A0971345E18E}" dt="2020-11-19T08:51:00.676" v="1605" actId="47"/>
        <pc:sldMkLst>
          <pc:docMk/>
          <pc:sldMk cId="0" sldId="256"/>
        </pc:sldMkLst>
      </pc:sldChg>
      <pc:sldChg chg="addSp delSp modSp mod">
        <pc:chgData name="Sharma Computer Academy" userId="08476b32c11f4418" providerId="LiveId" clId="{5246E402-D7B6-4C5D-8F0D-A0971345E18E}" dt="2020-11-19T08:49:09.744" v="1561" actId="14100"/>
        <pc:sldMkLst>
          <pc:docMk/>
          <pc:sldMk cId="0" sldId="257"/>
        </pc:sldMkLst>
        <pc:spChg chg="mod">
          <ac:chgData name="Sharma Computer Academy" userId="08476b32c11f4418" providerId="LiveId" clId="{5246E402-D7B6-4C5D-8F0D-A0971345E18E}" dt="2020-11-19T06:46:48.136" v="10" actId="20577"/>
          <ac:spMkLst>
            <pc:docMk/>
            <pc:sldMk cId="0" sldId="257"/>
            <ac:spMk id="7" creationId="{00000000-0000-0000-0000-000000000000}"/>
          </ac:spMkLst>
        </pc:spChg>
        <pc:picChg chg="del">
          <ac:chgData name="Sharma Computer Academy" userId="08476b32c11f4418" providerId="LiveId" clId="{5246E402-D7B6-4C5D-8F0D-A0971345E18E}" dt="2020-11-19T08:48:58.365" v="1557" actId="478"/>
          <ac:picMkLst>
            <pc:docMk/>
            <pc:sldMk cId="0" sldId="257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49:09.744" v="1561" actId="14100"/>
          <ac:picMkLst>
            <pc:docMk/>
            <pc:sldMk cId="0" sldId="257"/>
            <ac:picMk id="5" creationId="{35203D04-1ACD-4C16-85D4-1DFE6D167C6C}"/>
          </ac:picMkLst>
        </pc:picChg>
      </pc:sldChg>
      <pc:sldChg chg="addSp delSp modSp mod">
        <pc:chgData name="Sharma Computer Academy" userId="08476b32c11f4418" providerId="LiveId" clId="{5246E402-D7B6-4C5D-8F0D-A0971345E18E}" dt="2020-11-19T08:52:08.438" v="1773" actId="20577"/>
        <pc:sldMkLst>
          <pc:docMk/>
          <pc:sldMk cId="0" sldId="258"/>
        </pc:sldMkLst>
        <pc:spChg chg="mod">
          <ac:chgData name="Sharma Computer Academy" userId="08476b32c11f4418" providerId="LiveId" clId="{5246E402-D7B6-4C5D-8F0D-A0971345E18E}" dt="2020-11-19T08:52:08.438" v="1773" actId="20577"/>
          <ac:spMkLst>
            <pc:docMk/>
            <pc:sldMk cId="0" sldId="258"/>
            <ac:spMk id="3" creationId="{00000000-0000-0000-0000-000000000000}"/>
          </ac:spMkLst>
        </pc:spChg>
        <pc:picChg chg="add mod">
          <ac:chgData name="Sharma Computer Academy" userId="08476b32c11f4418" providerId="LiveId" clId="{5246E402-D7B6-4C5D-8F0D-A0971345E18E}" dt="2020-11-19T08:49:29.153" v="1565" actId="14100"/>
          <ac:picMkLst>
            <pc:docMk/>
            <pc:sldMk cId="0" sldId="258"/>
            <ac:picMk id="6" creationId="{8EF71528-2ECC-490E-953A-95662712FD1C}"/>
          </ac:picMkLst>
        </pc:picChg>
        <pc:picChg chg="del">
          <ac:chgData name="Sharma Computer Academy" userId="08476b32c11f4418" providerId="LiveId" clId="{5246E402-D7B6-4C5D-8F0D-A0971345E18E}" dt="2020-11-19T08:49:21.638" v="1562" actId="478"/>
          <ac:picMkLst>
            <pc:docMk/>
            <pc:sldMk cId="0" sldId="258"/>
            <ac:picMk id="7" creationId="{00000000-0000-0000-0000-000000000000}"/>
          </ac:picMkLst>
        </pc:picChg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0" sldId="264"/>
        </pc:sldMkLst>
      </pc:sldChg>
      <pc:sldChg chg="addSp delSp modSp mod">
        <pc:chgData name="Sharma Computer Academy" userId="08476b32c11f4418" providerId="LiveId" clId="{5246E402-D7B6-4C5D-8F0D-A0971345E18E}" dt="2020-11-19T08:49:35.624" v="1567"/>
        <pc:sldMkLst>
          <pc:docMk/>
          <pc:sldMk cId="3277023943" sldId="431"/>
        </pc:sldMkLst>
        <pc:spChg chg="mod">
          <ac:chgData name="Sharma Computer Academy" userId="08476b32c11f4418" providerId="LiveId" clId="{5246E402-D7B6-4C5D-8F0D-A0971345E18E}" dt="2020-11-19T06:47:11.431" v="29" actId="20577"/>
          <ac:spMkLst>
            <pc:docMk/>
            <pc:sldMk cId="3277023943" sldId="431"/>
            <ac:spMk id="2" creationId="{00000000-0000-0000-0000-000000000000}"/>
          </ac:spMkLst>
        </pc:spChg>
        <pc:spChg chg="del">
          <ac:chgData name="Sharma Computer Academy" userId="08476b32c11f4418" providerId="LiveId" clId="{5246E402-D7B6-4C5D-8F0D-A0971345E18E}" dt="2020-11-19T06:47:18.166" v="30" actId="478"/>
          <ac:spMkLst>
            <pc:docMk/>
            <pc:sldMk cId="3277023943" sldId="431"/>
            <ac:spMk id="3" creationId="{00000000-0000-0000-0000-000000000000}"/>
          </ac:spMkLst>
        </pc:spChg>
        <pc:spChg chg="add mod">
          <ac:chgData name="Sharma Computer Academy" userId="08476b32c11f4418" providerId="LiveId" clId="{5246E402-D7B6-4C5D-8F0D-A0971345E18E}" dt="2020-11-19T07:13:57.264" v="273" actId="207"/>
          <ac:spMkLst>
            <pc:docMk/>
            <pc:sldMk cId="3277023943" sldId="431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49:34.246" v="1566" actId="478"/>
          <ac:picMkLst>
            <pc:docMk/>
            <pc:sldMk cId="3277023943" sldId="431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49:35.624" v="1567"/>
          <ac:picMkLst>
            <pc:docMk/>
            <pc:sldMk cId="3277023943" sldId="431"/>
            <ac:picMk id="8" creationId="{4B517295-1B65-4E01-A470-9FBCB1E525CE}"/>
          </ac:picMkLst>
        </pc:picChg>
      </pc:sldChg>
      <pc:sldChg chg="del">
        <pc:chgData name="Sharma Computer Academy" userId="08476b32c11f4418" providerId="LiveId" clId="{5246E402-D7B6-4C5D-8F0D-A0971345E18E}" dt="2020-11-19T08:50:42.948" v="1604" actId="47"/>
        <pc:sldMkLst>
          <pc:docMk/>
          <pc:sldMk cId="464358479" sldId="432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2269403977" sldId="433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1042059317" sldId="434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1095164032" sldId="435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1619045853" sldId="436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4051307804" sldId="437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624691232" sldId="438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2809972351" sldId="439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3720318180" sldId="440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265066926" sldId="441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3312311830" sldId="442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1912724699" sldId="443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3715659884" sldId="444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3587865248" sldId="445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2749950945" sldId="446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909910174" sldId="447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469181890" sldId="448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2724085796" sldId="449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2613105717" sldId="450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3396799033" sldId="451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3458411789" sldId="452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929476761" sldId="453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4120785114" sldId="454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864884568" sldId="455"/>
        </pc:sldMkLst>
      </pc:sldChg>
      <pc:sldChg chg="del">
        <pc:chgData name="Sharma Computer Academy" userId="08476b32c11f4418" providerId="LiveId" clId="{5246E402-D7B6-4C5D-8F0D-A0971345E18E}" dt="2020-11-19T08:50:39.638" v="1603" actId="47"/>
        <pc:sldMkLst>
          <pc:docMk/>
          <pc:sldMk cId="2518576688" sldId="456"/>
        </pc:sldMkLst>
      </pc:sldChg>
      <pc:sldChg chg="addSp delSp modSp add mod">
        <pc:chgData name="Sharma Computer Academy" userId="08476b32c11f4418" providerId="LiveId" clId="{5246E402-D7B6-4C5D-8F0D-A0971345E18E}" dt="2020-11-19T08:49:49.650" v="1572"/>
        <pc:sldMkLst>
          <pc:docMk/>
          <pc:sldMk cId="2296696400" sldId="457"/>
        </pc:sldMkLst>
        <pc:spChg chg="mod">
          <ac:chgData name="Sharma Computer Academy" userId="08476b32c11f4418" providerId="LiveId" clId="{5246E402-D7B6-4C5D-8F0D-A0971345E18E}" dt="2020-11-19T06:58:43.163" v="151" actId="20577"/>
          <ac:spMkLst>
            <pc:docMk/>
            <pc:sldMk cId="2296696400" sldId="457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7:01:23.821" v="168" actId="27636"/>
          <ac:spMkLst>
            <pc:docMk/>
            <pc:sldMk cId="2296696400" sldId="457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49:48.258" v="1571" actId="478"/>
          <ac:picMkLst>
            <pc:docMk/>
            <pc:sldMk cId="2296696400" sldId="457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49:49.650" v="1572"/>
          <ac:picMkLst>
            <pc:docMk/>
            <pc:sldMk cId="2296696400" sldId="457"/>
            <ac:picMk id="6" creationId="{7DCBAC72-7065-4544-8E29-91AC8E0E08B4}"/>
          </ac:picMkLst>
        </pc:picChg>
      </pc:sldChg>
      <pc:sldChg chg="addSp delSp modSp add mod ord">
        <pc:chgData name="Sharma Computer Academy" userId="08476b32c11f4418" providerId="LiveId" clId="{5246E402-D7B6-4C5D-8F0D-A0971345E18E}" dt="2020-11-19T08:49:45.817" v="1570" actId="14100"/>
        <pc:sldMkLst>
          <pc:docMk/>
          <pc:sldMk cId="3459598582" sldId="458"/>
        </pc:sldMkLst>
        <pc:spChg chg="mod">
          <ac:chgData name="Sharma Computer Academy" userId="08476b32c11f4418" providerId="LiveId" clId="{5246E402-D7B6-4C5D-8F0D-A0971345E18E}" dt="2020-11-19T06:57:06.646" v="116" actId="20577"/>
          <ac:spMkLst>
            <pc:docMk/>
            <pc:sldMk cId="3459598582" sldId="458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49:37.984" v="1568" actId="478"/>
          <ac:picMkLst>
            <pc:docMk/>
            <pc:sldMk cId="3459598582" sldId="458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49:45.817" v="1570" actId="14100"/>
          <ac:picMkLst>
            <pc:docMk/>
            <pc:sldMk cId="3459598582" sldId="458"/>
            <ac:picMk id="6" creationId="{7A419BB4-4F46-4E2F-8690-BEF9880ED89F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49:53.179" v="1574"/>
        <pc:sldMkLst>
          <pc:docMk/>
          <pc:sldMk cId="287273971" sldId="459"/>
        </pc:sldMkLst>
        <pc:spChg chg="mod">
          <ac:chgData name="Sharma Computer Academy" userId="08476b32c11f4418" providerId="LiveId" clId="{5246E402-D7B6-4C5D-8F0D-A0971345E18E}" dt="2020-11-19T07:01:41.016" v="186" actId="20577"/>
          <ac:spMkLst>
            <pc:docMk/>
            <pc:sldMk cId="287273971" sldId="459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7:10:12.095" v="272" actId="27636"/>
          <ac:spMkLst>
            <pc:docMk/>
            <pc:sldMk cId="287273971" sldId="459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49:51.647" v="1573" actId="478"/>
          <ac:picMkLst>
            <pc:docMk/>
            <pc:sldMk cId="287273971" sldId="459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49:53.179" v="1574"/>
          <ac:picMkLst>
            <pc:docMk/>
            <pc:sldMk cId="287273971" sldId="459"/>
            <ac:picMk id="6" creationId="{05A0076F-8772-44EC-9209-04DEE73F8A11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52:44.186" v="1774" actId="207"/>
        <pc:sldMkLst>
          <pc:docMk/>
          <pc:sldMk cId="1565596304" sldId="460"/>
        </pc:sldMkLst>
        <pc:spChg chg="mod">
          <ac:chgData name="Sharma Computer Academy" userId="08476b32c11f4418" providerId="LiveId" clId="{5246E402-D7B6-4C5D-8F0D-A0971345E18E}" dt="2020-11-19T07:14:15.766" v="297" actId="20577"/>
          <ac:spMkLst>
            <pc:docMk/>
            <pc:sldMk cId="1565596304" sldId="460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8:52:44.186" v="1774" actId="207"/>
          <ac:spMkLst>
            <pc:docMk/>
            <pc:sldMk cId="1565596304" sldId="460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49:54.680" v="1575" actId="478"/>
          <ac:picMkLst>
            <pc:docMk/>
            <pc:sldMk cId="1565596304" sldId="460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49:55.843" v="1576"/>
          <ac:picMkLst>
            <pc:docMk/>
            <pc:sldMk cId="1565596304" sldId="460"/>
            <ac:picMk id="6" creationId="{06AA5C08-2127-45E2-B1CC-EE14788F6484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49:58.446" v="1578"/>
        <pc:sldMkLst>
          <pc:docMk/>
          <pc:sldMk cId="3947655394" sldId="461"/>
        </pc:sldMkLst>
        <pc:spChg chg="mod">
          <ac:chgData name="Sharma Computer Academy" userId="08476b32c11f4418" providerId="LiveId" clId="{5246E402-D7B6-4C5D-8F0D-A0971345E18E}" dt="2020-11-19T07:20:51.616" v="361" actId="20577"/>
          <ac:spMkLst>
            <pc:docMk/>
            <pc:sldMk cId="3947655394" sldId="461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8:18:27.947" v="940"/>
          <ac:spMkLst>
            <pc:docMk/>
            <pc:sldMk cId="3947655394" sldId="461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49:57.307" v="1577" actId="478"/>
          <ac:picMkLst>
            <pc:docMk/>
            <pc:sldMk cId="3947655394" sldId="461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49:58.446" v="1578"/>
          <ac:picMkLst>
            <pc:docMk/>
            <pc:sldMk cId="3947655394" sldId="461"/>
            <ac:picMk id="6" creationId="{DDED0F8C-4F77-4CA2-B7DF-BED257F358C0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50:01.158" v="1580"/>
        <pc:sldMkLst>
          <pc:docMk/>
          <pc:sldMk cId="3437022732" sldId="462"/>
        </pc:sldMkLst>
        <pc:spChg chg="add del">
          <ac:chgData name="Sharma Computer Academy" userId="08476b32c11f4418" providerId="LiveId" clId="{5246E402-D7B6-4C5D-8F0D-A0971345E18E}" dt="2020-11-19T07:22:24.462" v="397"/>
          <ac:spMkLst>
            <pc:docMk/>
            <pc:sldMk cId="3437022732" sldId="462"/>
            <ac:spMk id="3" creationId="{999935AB-71AC-4DEA-A18F-9B6A6FF8DFFD}"/>
          </ac:spMkLst>
        </pc:spChg>
        <pc:spChg chg="mod">
          <ac:chgData name="Sharma Computer Academy" userId="08476b32c11f4418" providerId="LiveId" clId="{5246E402-D7B6-4C5D-8F0D-A0971345E18E}" dt="2020-11-19T07:23:08.165" v="427" actId="20577"/>
          <ac:spMkLst>
            <pc:docMk/>
            <pc:sldMk cId="3437022732" sldId="462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49:59.982" v="1579" actId="478"/>
          <ac:picMkLst>
            <pc:docMk/>
            <pc:sldMk cId="3437022732" sldId="462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01.158" v="1580"/>
          <ac:picMkLst>
            <pc:docMk/>
            <pc:sldMk cId="3437022732" sldId="462"/>
            <ac:picMk id="8" creationId="{1EE1FA8D-895A-4AC6-BF6C-C7BBC322B65F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50:03.812" v="1582"/>
        <pc:sldMkLst>
          <pc:docMk/>
          <pc:sldMk cId="294722007" sldId="463"/>
        </pc:sldMkLst>
        <pc:spChg chg="mod">
          <ac:chgData name="Sharma Computer Academy" userId="08476b32c11f4418" providerId="LiveId" clId="{5246E402-D7B6-4C5D-8F0D-A0971345E18E}" dt="2020-11-19T07:30:37.063" v="532" actId="20577"/>
          <ac:spMkLst>
            <pc:docMk/>
            <pc:sldMk cId="294722007" sldId="463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8:15:31.386" v="802" actId="20577"/>
          <ac:spMkLst>
            <pc:docMk/>
            <pc:sldMk cId="294722007" sldId="463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50:02.631" v="1581" actId="478"/>
          <ac:picMkLst>
            <pc:docMk/>
            <pc:sldMk cId="294722007" sldId="463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03.812" v="1582"/>
          <ac:picMkLst>
            <pc:docMk/>
            <pc:sldMk cId="294722007" sldId="463"/>
            <ac:picMk id="6" creationId="{2DA3A208-58E5-4067-921A-A03B39C92E5D}"/>
          </ac:picMkLst>
        </pc:picChg>
      </pc:sldChg>
      <pc:sldChg chg="addSp delSp modSp mod">
        <pc:chgData name="Sharma Computer Academy" userId="08476b32c11f4418" providerId="LiveId" clId="{5246E402-D7B6-4C5D-8F0D-A0971345E18E}" dt="2020-11-19T08:50:06.929" v="1584"/>
        <pc:sldMkLst>
          <pc:docMk/>
          <pc:sldMk cId="2179579025" sldId="464"/>
        </pc:sldMkLst>
        <pc:spChg chg="mod">
          <ac:chgData name="Sharma Computer Academy" userId="08476b32c11f4418" providerId="LiveId" clId="{5246E402-D7B6-4C5D-8F0D-A0971345E18E}" dt="2020-11-19T07:32:02.837" v="556" actId="20577"/>
          <ac:spMkLst>
            <pc:docMk/>
            <pc:sldMk cId="2179579025" sldId="464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8:17:48.604" v="939" actId="20577"/>
          <ac:spMkLst>
            <pc:docMk/>
            <pc:sldMk cId="2179579025" sldId="464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50:05.512" v="1583" actId="478"/>
          <ac:picMkLst>
            <pc:docMk/>
            <pc:sldMk cId="2179579025" sldId="464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06.929" v="1584"/>
          <ac:picMkLst>
            <pc:docMk/>
            <pc:sldMk cId="2179579025" sldId="464"/>
            <ac:picMk id="6" creationId="{885080D1-77F3-4A48-B1C5-C37BD93BAB82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50:09.656" v="1586"/>
        <pc:sldMkLst>
          <pc:docMk/>
          <pc:sldMk cId="3740232041" sldId="465"/>
        </pc:sldMkLst>
        <pc:spChg chg="mod">
          <ac:chgData name="Sharma Computer Academy" userId="08476b32c11f4418" providerId="LiveId" clId="{5246E402-D7B6-4C5D-8F0D-A0971345E18E}" dt="2020-11-19T08:21:07.048" v="975" actId="207"/>
          <ac:spMkLst>
            <pc:docMk/>
            <pc:sldMk cId="3740232041" sldId="465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50:08.467" v="1585" actId="478"/>
          <ac:picMkLst>
            <pc:docMk/>
            <pc:sldMk cId="3740232041" sldId="465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09.656" v="1586"/>
          <ac:picMkLst>
            <pc:docMk/>
            <pc:sldMk cId="3740232041" sldId="465"/>
            <ac:picMk id="6" creationId="{7600B995-CDB2-4D84-BF85-CCF39B61863C}"/>
          </ac:picMkLst>
        </pc:picChg>
      </pc:sldChg>
      <pc:sldChg chg="addSp delSp modSp mod">
        <pc:chgData name="Sharma Computer Academy" userId="08476b32c11f4418" providerId="LiveId" clId="{5246E402-D7B6-4C5D-8F0D-A0971345E18E}" dt="2020-11-19T08:50:12.152" v="1588"/>
        <pc:sldMkLst>
          <pc:docMk/>
          <pc:sldMk cId="1277090574" sldId="466"/>
        </pc:sldMkLst>
        <pc:spChg chg="mod">
          <ac:chgData name="Sharma Computer Academy" userId="08476b32c11f4418" providerId="LiveId" clId="{5246E402-D7B6-4C5D-8F0D-A0971345E18E}" dt="2020-11-19T08:22:20.504" v="1001" actId="20577"/>
          <ac:spMkLst>
            <pc:docMk/>
            <pc:sldMk cId="1277090574" sldId="466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8:23:53.252" v="1023" actId="20577"/>
          <ac:spMkLst>
            <pc:docMk/>
            <pc:sldMk cId="1277090574" sldId="466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50:11.048" v="1587" actId="478"/>
          <ac:picMkLst>
            <pc:docMk/>
            <pc:sldMk cId="1277090574" sldId="466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12.152" v="1588"/>
          <ac:picMkLst>
            <pc:docMk/>
            <pc:sldMk cId="1277090574" sldId="466"/>
            <ac:picMk id="6" creationId="{303ACC3A-26FE-44E3-B658-9C9B59FB7AD1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50:14.879" v="1590"/>
        <pc:sldMkLst>
          <pc:docMk/>
          <pc:sldMk cId="2040357736" sldId="467"/>
        </pc:sldMkLst>
        <pc:spChg chg="mod">
          <ac:chgData name="Sharma Computer Academy" userId="08476b32c11f4418" providerId="LiveId" clId="{5246E402-D7B6-4C5D-8F0D-A0971345E18E}" dt="2020-11-19T08:24:24.055" v="1036" actId="5793"/>
          <ac:spMkLst>
            <pc:docMk/>
            <pc:sldMk cId="2040357736" sldId="467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50:13.662" v="1589" actId="478"/>
          <ac:picMkLst>
            <pc:docMk/>
            <pc:sldMk cId="2040357736" sldId="467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14.879" v="1590"/>
          <ac:picMkLst>
            <pc:docMk/>
            <pc:sldMk cId="2040357736" sldId="467"/>
            <ac:picMk id="6" creationId="{0CEA4014-5A69-47D2-81F8-85319DFCA3A5}"/>
          </ac:picMkLst>
        </pc:picChg>
      </pc:sldChg>
      <pc:sldChg chg="addSp delSp modSp add mod ord">
        <pc:chgData name="Sharma Computer Academy" userId="08476b32c11f4418" providerId="LiveId" clId="{5246E402-D7B6-4C5D-8F0D-A0971345E18E}" dt="2020-11-19T08:50:17.583" v="1592"/>
        <pc:sldMkLst>
          <pc:docMk/>
          <pc:sldMk cId="3268077932" sldId="468"/>
        </pc:sldMkLst>
        <pc:spChg chg="mod">
          <ac:chgData name="Sharma Computer Academy" userId="08476b32c11f4418" providerId="LiveId" clId="{5246E402-D7B6-4C5D-8F0D-A0971345E18E}" dt="2020-11-19T08:27:13.042" v="1099" actId="20577"/>
          <ac:spMkLst>
            <pc:docMk/>
            <pc:sldMk cId="3268077932" sldId="468"/>
            <ac:spMk id="2" creationId="{00000000-0000-0000-0000-000000000000}"/>
          </ac:spMkLst>
        </pc:spChg>
        <pc:spChg chg="add del">
          <ac:chgData name="Sharma Computer Academy" userId="08476b32c11f4418" providerId="LiveId" clId="{5246E402-D7B6-4C5D-8F0D-A0971345E18E}" dt="2020-11-19T08:25:12.159" v="1041"/>
          <ac:spMkLst>
            <pc:docMk/>
            <pc:sldMk cId="3268077932" sldId="468"/>
            <ac:spMk id="3" creationId="{EECDD855-8623-4F68-B74F-20BE2B94512A}"/>
          </ac:spMkLst>
        </pc:spChg>
        <pc:spChg chg="mod">
          <ac:chgData name="Sharma Computer Academy" userId="08476b32c11f4418" providerId="LiveId" clId="{5246E402-D7B6-4C5D-8F0D-A0971345E18E}" dt="2020-11-19T08:28:17.180" v="1115" actId="21"/>
          <ac:spMkLst>
            <pc:docMk/>
            <pc:sldMk cId="3268077932" sldId="468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50:16.434" v="1591" actId="478"/>
          <ac:picMkLst>
            <pc:docMk/>
            <pc:sldMk cId="3268077932" sldId="468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17.583" v="1592"/>
          <ac:picMkLst>
            <pc:docMk/>
            <pc:sldMk cId="3268077932" sldId="468"/>
            <ac:picMk id="8" creationId="{57009869-5F89-4CF1-84FF-C92B9F8D4525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50:23" v="1596"/>
        <pc:sldMkLst>
          <pc:docMk/>
          <pc:sldMk cId="2692679678" sldId="469"/>
        </pc:sldMkLst>
        <pc:spChg chg="mod">
          <ac:chgData name="Sharma Computer Academy" userId="08476b32c11f4418" providerId="LiveId" clId="{5246E402-D7B6-4C5D-8F0D-A0971345E18E}" dt="2020-11-19T08:30:01.915" v="1307" actId="20577"/>
          <ac:spMkLst>
            <pc:docMk/>
            <pc:sldMk cId="2692679678" sldId="469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8:26:42.963" v="1084" actId="20577"/>
          <ac:spMkLst>
            <pc:docMk/>
            <pc:sldMk cId="2692679678" sldId="469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50:21.761" v="1595" actId="478"/>
          <ac:picMkLst>
            <pc:docMk/>
            <pc:sldMk cId="2692679678" sldId="469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23" v="1596"/>
          <ac:picMkLst>
            <pc:docMk/>
            <pc:sldMk cId="2692679678" sldId="469"/>
            <ac:picMk id="6" creationId="{AA4054A9-8570-4CAC-BFD7-54BA6E984885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50:26.506" v="1598"/>
        <pc:sldMkLst>
          <pc:docMk/>
          <pc:sldMk cId="768126928" sldId="470"/>
        </pc:sldMkLst>
        <pc:spChg chg="mod">
          <ac:chgData name="Sharma Computer Academy" userId="08476b32c11f4418" providerId="LiveId" clId="{5246E402-D7B6-4C5D-8F0D-A0971345E18E}" dt="2020-11-19T08:30:17.258" v="1330" actId="20577"/>
          <ac:spMkLst>
            <pc:docMk/>
            <pc:sldMk cId="768126928" sldId="470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8:30:30.178" v="1353" actId="20577"/>
          <ac:spMkLst>
            <pc:docMk/>
            <pc:sldMk cId="768126928" sldId="470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50:24.472" v="1597" actId="478"/>
          <ac:picMkLst>
            <pc:docMk/>
            <pc:sldMk cId="768126928" sldId="470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26.506" v="1598"/>
          <ac:picMkLst>
            <pc:docMk/>
            <pc:sldMk cId="768126928" sldId="470"/>
            <ac:picMk id="6" creationId="{9B5B5F62-44EA-4D0A-91B0-FED48799AFC5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50:19.976" v="1594"/>
        <pc:sldMkLst>
          <pc:docMk/>
          <pc:sldMk cId="1573215081" sldId="471"/>
        </pc:sldMkLst>
        <pc:spChg chg="mod">
          <ac:chgData name="Sharma Computer Academy" userId="08476b32c11f4418" providerId="LiveId" clId="{5246E402-D7B6-4C5D-8F0D-A0971345E18E}" dt="2020-11-19T08:28:30.879" v="1131" actId="20577"/>
          <ac:spMkLst>
            <pc:docMk/>
            <pc:sldMk cId="1573215081" sldId="471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8:29:22.331" v="1284" actId="6549"/>
          <ac:spMkLst>
            <pc:docMk/>
            <pc:sldMk cId="1573215081" sldId="471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50:18.892" v="1593" actId="478"/>
          <ac:picMkLst>
            <pc:docMk/>
            <pc:sldMk cId="1573215081" sldId="471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19.976" v="1594"/>
          <ac:picMkLst>
            <pc:docMk/>
            <pc:sldMk cId="1573215081" sldId="471"/>
            <ac:picMk id="6" creationId="{CB41A239-7E97-419A-B68D-ACC1EB6D141E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50:29.117" v="1600"/>
        <pc:sldMkLst>
          <pc:docMk/>
          <pc:sldMk cId="1270820359" sldId="472"/>
        </pc:sldMkLst>
        <pc:spChg chg="mod">
          <ac:chgData name="Sharma Computer Academy" userId="08476b32c11f4418" providerId="LiveId" clId="{5246E402-D7B6-4C5D-8F0D-A0971345E18E}" dt="2020-11-19T08:31:10.090" v="1378" actId="20577"/>
          <ac:spMkLst>
            <pc:docMk/>
            <pc:sldMk cId="1270820359" sldId="472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8:31:43.544" v="1440" actId="20577"/>
          <ac:spMkLst>
            <pc:docMk/>
            <pc:sldMk cId="1270820359" sldId="472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50:28.017" v="1599" actId="478"/>
          <ac:picMkLst>
            <pc:docMk/>
            <pc:sldMk cId="1270820359" sldId="472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29.117" v="1600"/>
          <ac:picMkLst>
            <pc:docMk/>
            <pc:sldMk cId="1270820359" sldId="472"/>
            <ac:picMk id="6" creationId="{64CDDA12-FBDE-42D4-BD1E-E4B94642B923}"/>
          </ac:picMkLst>
        </pc:picChg>
      </pc:sldChg>
      <pc:sldChg chg="addSp delSp modSp add mod">
        <pc:chgData name="Sharma Computer Academy" userId="08476b32c11f4418" providerId="LiveId" clId="{5246E402-D7B6-4C5D-8F0D-A0971345E18E}" dt="2020-11-19T08:50:31.771" v="1602"/>
        <pc:sldMkLst>
          <pc:docMk/>
          <pc:sldMk cId="322253210" sldId="473"/>
        </pc:sldMkLst>
        <pc:spChg chg="mod">
          <ac:chgData name="Sharma Computer Academy" userId="08476b32c11f4418" providerId="LiveId" clId="{5246E402-D7B6-4C5D-8F0D-A0971345E18E}" dt="2020-11-19T08:32:36.283" v="1455" actId="20577"/>
          <ac:spMkLst>
            <pc:docMk/>
            <pc:sldMk cId="322253210" sldId="473"/>
            <ac:spMk id="2" creationId="{00000000-0000-0000-0000-000000000000}"/>
          </ac:spMkLst>
        </pc:spChg>
        <pc:spChg chg="mod">
          <ac:chgData name="Sharma Computer Academy" userId="08476b32c11f4418" providerId="LiveId" clId="{5246E402-D7B6-4C5D-8F0D-A0971345E18E}" dt="2020-11-19T08:37:49.944" v="1552" actId="113"/>
          <ac:spMkLst>
            <pc:docMk/>
            <pc:sldMk cId="322253210" sldId="473"/>
            <ac:spMk id="7" creationId="{8165C9EC-D972-466A-807E-59E641D456A4}"/>
          </ac:spMkLst>
        </pc:spChg>
        <pc:picChg chg="del">
          <ac:chgData name="Sharma Computer Academy" userId="08476b32c11f4418" providerId="LiveId" clId="{5246E402-D7B6-4C5D-8F0D-A0971345E18E}" dt="2020-11-19T08:50:30.569" v="1601" actId="478"/>
          <ac:picMkLst>
            <pc:docMk/>
            <pc:sldMk cId="322253210" sldId="473"/>
            <ac:picMk id="4" creationId="{00000000-0000-0000-0000-000000000000}"/>
          </ac:picMkLst>
        </pc:picChg>
        <pc:picChg chg="add mod">
          <ac:chgData name="Sharma Computer Academy" userId="08476b32c11f4418" providerId="LiveId" clId="{5246E402-D7B6-4C5D-8F0D-A0971345E18E}" dt="2020-11-19T08:50:31.771" v="1602"/>
          <ac:picMkLst>
            <pc:docMk/>
            <pc:sldMk cId="322253210" sldId="473"/>
            <ac:picMk id="6" creationId="{1A7D9954-5AA2-4E1F-88BE-419437CDAA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28-10-2023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88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10/28/2023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10/28/2023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10/28/2023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Lecture-1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35203D04-1ACD-4C16-85D4-1DFE6D16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191578"/>
            <a:ext cx="3120105" cy="122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Downloading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We can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download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latest version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of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 framework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from 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https://getbootstrap.com/docs/5.3/getting-started/download/</a:t>
            </a:r>
            <a:endParaRPr lang="en-US" sz="2400" b="1" i="0" dirty="0">
              <a:solidFill>
                <a:srgbClr val="002060"/>
              </a:solidFill>
              <a:effectLst/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0" i="0" dirty="0">
              <a:effectLst/>
              <a:latin typeface="Corbel" panose="020B0503020204020204" pitchFamily="34" charset="0"/>
            </a:endParaRPr>
          </a:p>
          <a:p>
            <a:r>
              <a:rPr lang="en-US" sz="2400" b="0" i="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download files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will contain the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compiled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 and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minified versions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 of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CSS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and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JavaScript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 plugins.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0" i="0" dirty="0">
              <a:effectLst/>
              <a:latin typeface="Corbel" panose="020B0503020204020204" pitchFamily="34" charset="0"/>
            </a:endParaRPr>
          </a:p>
          <a:p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We can include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any of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these versions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i.e. either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full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 or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minified version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 based on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our requirements.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DDED0F8C-4F77-4CA2-B7DF-BED257F35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765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Downloading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Now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, add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Times New Roman" pitchFamily="18" charset="0"/>
              </a:rPr>
              <a:t>downloaded files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to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application root directory </a:t>
            </a: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Finally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include those file references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header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(&lt;head&gt;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) section by using 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src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 attribute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of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&lt;script&gt;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tag like as shown in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next slide</a:t>
            </a:r>
            <a:endParaRPr lang="en-US" sz="2400" b="1" i="0" dirty="0">
              <a:solidFill>
                <a:srgbClr val="002060"/>
              </a:solidFill>
              <a:effectLst/>
              <a:latin typeface="Corbel" panose="020B0503020204020204" pitchFamily="34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1EE1FA8D-895A-4AC6-BF6C-C7BBC322B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702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Bootstrap Example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&lt;!-- Latest Bootstrap CSS --&gt;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/bootstrap.css“ </a:t>
            </a:r>
            <a:r>
              <a:rPr lang="en-I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16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=“stylesheet”&gt;&lt;/</a:t>
            </a:r>
            <a:r>
              <a:rPr lang="en-IN" sz="1600" b="0" i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sz="16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		</a:t>
            </a:r>
            <a:r>
              <a:rPr lang="en-IN" sz="1600" b="1" dirty="0">
                <a:solidFill>
                  <a:srgbClr val="002060"/>
                </a:solidFill>
                <a:latin typeface="Consolas" panose="020B0609020204030204" pitchFamily="49" charset="0"/>
              </a:rPr>
              <a:t>&lt;!– Our HTML Code --&gt;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&lt;!-- jQuery Library --&gt;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=“</a:t>
            </a:r>
            <a:r>
              <a:rPr lang="en-I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/jquery.js"&gt;&lt;/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&lt;!-- Latest Compiled JavaScript --&gt;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/bootstrap.bundle.js"&gt;&lt;/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0" i="0" dirty="0">
              <a:effectLst/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2DA3A208-58E5-4067-921A-A03B39C92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472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From CDN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In case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, we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don’t want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download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bootstrap files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, then we can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  <a:cs typeface="Times New Roman" pitchFamily="18" charset="0"/>
              </a:rPr>
              <a:t>directly add it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to our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webpage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by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referencing it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from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  <a:cs typeface="Times New Roman" pitchFamily="18" charset="0"/>
              </a:rPr>
              <a:t>public CDN (Content Delivery Network).</a:t>
            </a: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Visit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following link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copy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CDN links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mentioned there 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paste them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shown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in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next slide</a:t>
            </a: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CDN Links Page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: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https://getbootstrap.com/docs/5.3/getting-started/download/</a:t>
            </a:r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  <a:cs typeface="Times New Roman" pitchFamily="18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885080D1-77F3-4A48-B1C5-C37BD93BA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7957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From CDN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spcAft>
                <a:spcPts val="0"/>
              </a:spcAft>
              <a:buNone/>
            </a:pPr>
            <a:r>
              <a:rPr lang="en-IN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4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4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IN" sz="14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Bootstrap Example</a:t>
            </a: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sz="14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&lt;!-- Latest Bootstrap CSS --&gt;</a:t>
            </a:r>
            <a:endParaRPr lang="en-IN" sz="14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14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IN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="stylesheet" </a:t>
            </a:r>
            <a:r>
              <a:rPr lang="en-IN" sz="14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="https://cdn.jsdelivr.net/</a:t>
            </a:r>
            <a:r>
              <a:rPr lang="en-IN" sz="1400" b="1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/bootstrap@4.5.3/</a:t>
            </a:r>
            <a:r>
              <a:rPr lang="en-IN" sz="1400" b="1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400" b="1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/bootstrap.min.css" </a:t>
            </a:r>
            <a:r>
              <a:rPr lang="en-IN" sz="1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="sha384-TX8t27EcRE3e/ihU7zmQxVncDAy5uIKz4rEkgIXeMed4M0jlfIDPvg6uqKI2xXr2" </a:t>
            </a:r>
            <a:r>
              <a:rPr lang="en-IN" sz="14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="anonymous"</a:t>
            </a:r>
            <a:r>
              <a:rPr lang="en-IN" sz="14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en-IN" sz="14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en-IN" sz="14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14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&lt;script </a:t>
            </a:r>
            <a:r>
              <a:rPr lang="en-IN" sz="14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="https://code.jquery.com/jquery-3.5.1.slim.min.js" </a:t>
            </a:r>
            <a:r>
              <a:rPr lang="en-IN" sz="1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="sha384-DfXdz2htPH0lsSSs5nCTpuj/zy4C+OGpamoFVy38MVBnE+IbbVYUew+OrCXaRkfj" </a:t>
            </a:r>
            <a:r>
              <a:rPr lang="en-IN" sz="14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="anonymous"</a:t>
            </a:r>
            <a:r>
              <a:rPr lang="en-IN" sz="14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&gt;&lt;/script&gt;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sz="14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&lt;script </a:t>
            </a:r>
            <a:r>
              <a:rPr lang="en-IN" sz="14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="https://cdn.jsdelivr.net/</a:t>
            </a:r>
            <a:r>
              <a:rPr lang="en-IN" sz="1400" b="1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/popper.js@1.16.1/</a:t>
            </a:r>
            <a:r>
              <a:rPr lang="en-IN" sz="1400" b="1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400" b="1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/popper.min.js" </a:t>
            </a:r>
            <a:r>
              <a:rPr lang="en-IN" sz="1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="sha384-9/reFTGAW83EW2RDu2S0VKaIzap3H66lZH81PoYlFhbGU+6BZp6G7niu735Sk7lN</a:t>
            </a:r>
            <a: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IN" sz="14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="anonymous"</a:t>
            </a:r>
            <a:r>
              <a:rPr lang="en-IN" sz="14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&gt;&lt;/script&gt;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sz="14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="https://cdn.jsdelivr.net/</a:t>
            </a:r>
            <a:r>
              <a:rPr lang="en-IN" sz="1400" b="1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/bootstrap@4.5.3/</a:t>
            </a:r>
            <a:r>
              <a:rPr lang="en-IN" sz="1400" b="1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400" b="1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/bootstrap.min.js" </a:t>
            </a:r>
            <a:r>
              <a:rPr lang="en-IN" sz="14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="sha384-w1Q4orYjBQndcko6MimVbzY0tgp4pWB4lZ7lr30WKz0vr/aWKhXdBNmNb5D92v7s" </a:t>
            </a:r>
            <a:r>
              <a:rPr lang="en-IN" sz="1400" b="1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en-IN" sz="1400" b="1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="anonymous"</a:t>
            </a:r>
            <a:r>
              <a:rPr lang="en-IN" sz="1400" b="1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&gt;&lt;/script&gt;</a:t>
            </a:r>
            <a:r>
              <a:rPr lang="en-IN" sz="14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IN" sz="14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4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4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7600B995-CDB2-4D84-BF85-CCF39B618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4023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Starter Template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To create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a </a:t>
            </a:r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bootstrap web page template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, we need to do the following:</a:t>
            </a: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Corbel" panose="020B0503020204020204" pitchFamily="34" charset="0"/>
                <a:cs typeface="Times New Roman" pitchFamily="18" charset="0"/>
              </a:rPr>
              <a:t>Include </a:t>
            </a: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HTML5 doctype </a:t>
            </a:r>
            <a:r>
              <a:rPr lang="en-US" b="1" dirty="0">
                <a:latin typeface="Corbel" panose="020B0503020204020204" pitchFamily="34" charset="0"/>
                <a:cs typeface="Times New Roman" pitchFamily="18" charset="0"/>
              </a:rPr>
              <a:t>at the </a:t>
            </a:r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beginning </a:t>
            </a:r>
            <a:r>
              <a:rPr lang="en-US" b="1" dirty="0">
                <a:latin typeface="Corbel" panose="020B0503020204020204" pitchFamily="34" charset="0"/>
                <a:cs typeface="Times New Roman" pitchFamily="18" charset="0"/>
              </a:rPr>
              <a:t>of the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page</a:t>
            </a:r>
            <a:endParaRPr lang="en-US" b="1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200" b="1" dirty="0">
              <a:latin typeface="Corbel" panose="020B0503020204020204" pitchFamily="34" charset="0"/>
              <a:cs typeface="Times New Roman" pitchFamily="18" charset="0"/>
            </a:endParaRPr>
          </a:p>
          <a:p>
            <a:pPr lvl="1"/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Add viewport meta tags </a:t>
            </a:r>
            <a:r>
              <a:rPr lang="en-US" b="1" dirty="0">
                <a:latin typeface="Corbel" panose="020B0503020204020204" pitchFamily="34" charset="0"/>
                <a:cs typeface="Times New Roman" pitchFamily="18" charset="0"/>
              </a:rPr>
              <a:t>for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proper responsive behavior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303ACC3A-26FE-44E3-B658-9C9B59FB7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709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Starter Template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Required meta tags --&gt;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="utf-8"&gt;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="viewport"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="width=device-width, initial-scale=1"&gt;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 ………</a:t>
            </a: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0CEA4014-5A69-47D2-81F8-85319DFCA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4035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Why DOCTYPE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We have included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HTML5 doctype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at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beginning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of the page because the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Times New Roman" pitchFamily="18" charset="0"/>
              </a:rPr>
              <a:t>Bootstrap requires HTML5 doctype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to render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HTML elements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CSS properties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without any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styling problems.</a:t>
            </a: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57009869-5F89-4CF1-84FF-C92B9F8D4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807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Lang And Charset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Along with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HTML 5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, we also have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added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lang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charset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attributes </a:t>
            </a: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They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are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needed to specify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language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char encoding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for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HTML document. </a:t>
            </a: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CB41A239-7E97-419A-B68D-ACC1EB6D1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32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Viewport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As discussed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,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Bootstrap framework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built with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mobile-first strategy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make sure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that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design is responsive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Times New Roman" pitchFamily="18" charset="0"/>
              </a:rPr>
              <a:t>mobile devices. </a:t>
            </a: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So, 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ensure proper rendering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and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touch zooming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for all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Times New Roman" pitchFamily="18" charset="0"/>
              </a:rPr>
              <a:t>devices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we included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viewport meta tag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&lt;head&gt;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element.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AA4054A9-8570-4CAC-BFD7-54BA6E984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267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What Is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?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What Is Responsive Web Design ?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Why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?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History Of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?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Configuring Our System For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BootStrap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Device Width And Scale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Here,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width=device-width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part 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useful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adjust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the page width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based on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  <a:cs typeface="Times New Roman" pitchFamily="18" charset="0"/>
              </a:rPr>
              <a:t>screen width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of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device </a:t>
            </a: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Similarly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,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initial-scale=1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part 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useful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to set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initial zooming level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whenever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  <a:cs typeface="Times New Roman" pitchFamily="18" charset="0"/>
              </a:rPr>
              <a:t>page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is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first loaded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by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browser.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9B5B5F62-44EA-4D0A-91B0-FED48799A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6812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Files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Along with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the above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meta tags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, we need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include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required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Bootstrap CSS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JS files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  <a:cs typeface="Times New Roman" pitchFamily="18" charset="0"/>
              </a:rPr>
              <a:t>convert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above HTML template 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  <a:cs typeface="Times New Roman" pitchFamily="18" charset="0"/>
              </a:rPr>
              <a:t>bootstrap template.</a:t>
            </a: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code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for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same</a:t>
            </a:r>
            <a:r>
              <a:rPr lang="en-US" sz="2400" dirty="0">
                <a:latin typeface="Corbel" panose="020B0503020204020204" pitchFamily="34" charset="0"/>
                <a:cs typeface="Times New Roman" pitchFamily="18" charset="0"/>
              </a:rPr>
              <a:t> is shown on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next slide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64CDDA12-FBDE-42D4-BD1E-E4B94642B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7082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Final Template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&lt;!DOCTYPE </a:t>
            </a:r>
            <a:r>
              <a:rPr lang="en-I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&lt;html lang="</a:t>
            </a:r>
            <a:r>
              <a:rPr lang="en-IN" sz="16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&lt;meta charset="UTF-8"&gt;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&lt;meta name="viewport"</a:t>
            </a:r>
            <a:r>
              <a:rPr lang="en-I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content="width=device-width, initial-scale=1.0"&gt;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&lt;link </a:t>
            </a:r>
            <a:r>
              <a:rPr lang="en-IN" sz="16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="stylesheet"</a:t>
            </a:r>
            <a:r>
              <a:rPr lang="en-I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6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/bootstrap.css"&gt;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IN" sz="1600" b="1" dirty="0" err="1">
                <a:effectLst/>
                <a:latin typeface="Consolas" panose="020B0609020204030204" pitchFamily="49" charset="0"/>
              </a:rPr>
              <a:t>BootStrap</a:t>
            </a:r>
            <a:r>
              <a:rPr lang="en-IN" sz="1600" b="1" dirty="0">
                <a:effectLst/>
                <a:latin typeface="Consolas" panose="020B0609020204030204" pitchFamily="49" charset="0"/>
              </a:rPr>
              <a:t> Example</a:t>
            </a:r>
            <a:r>
              <a:rPr lang="en-I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&lt;/title&gt;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en-IN" sz="1600" b="1" dirty="0">
                <a:effectLst/>
                <a:latin typeface="Consolas" panose="020B0609020204030204" pitchFamily="49" charset="0"/>
              </a:rPr>
              <a:t>Hello, world!</a:t>
            </a:r>
            <a:r>
              <a:rPr lang="en-I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I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6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/jquery.js"&gt;&lt;/script&gt;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IN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16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IN" sz="16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/bootstrap.bundle.js"&gt;&lt;/script&gt;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1A7D9954-5AA2-4E1F-88BE-419437CD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25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 is an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open-source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HTML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CSS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, and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JavaScript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framework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 for building </a:t>
            </a:r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responsive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and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mobile-first applications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on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web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. </a:t>
            </a:r>
          </a:p>
          <a:p>
            <a:pPr algn="l"/>
            <a:endParaRPr lang="en-US" sz="2400" dirty="0"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effectLst/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effectLst/>
              <a:latin typeface="Corbel" panose="020B0503020204020204" pitchFamily="34" charset="0"/>
            </a:endParaRPr>
          </a:p>
          <a:p>
            <a:pPr algn="l"/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By using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, we can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build </a:t>
            </a:r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responsive websites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without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rewriting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 the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code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 for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each device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or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screen. </a:t>
            </a:r>
          </a:p>
          <a:p>
            <a:pPr algn="l"/>
            <a:endParaRPr lang="en-US" sz="2400" dirty="0"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702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Responsive Web Design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Responsive web design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is about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creating web sites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which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automatically adjust themselves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look good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on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all devices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</a:t>
            </a:r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endParaRPr lang="en-IN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IN" sz="2400" dirty="0">
              <a:latin typeface="Corbel" panose="020B0503020204020204" pitchFamily="34" charset="0"/>
              <a:cs typeface="Times New Roman" pitchFamily="18" charset="0"/>
            </a:endParaRPr>
          </a:p>
          <a:p>
            <a:endParaRPr lang="en-IN" sz="2400" dirty="0">
              <a:latin typeface="Corbel" panose="020B0503020204020204" pitchFamily="34" charset="0"/>
              <a:cs typeface="Times New Roman" pitchFamily="18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It allows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our page </a:t>
            </a: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to work for </a:t>
            </a:r>
            <a:r>
              <a:rPr lang="en-IN" sz="2400" b="1" dirty="0">
                <a:solidFill>
                  <a:schemeClr val="accent1"/>
                </a:solidFill>
                <a:latin typeface="Corbel" panose="020B0503020204020204" pitchFamily="34" charset="0"/>
                <a:cs typeface="Times New Roman" pitchFamily="18" charset="0"/>
              </a:rPr>
              <a:t>computer</a:t>
            </a: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tablets</a:t>
            </a: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 and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mobile phones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. </a:t>
            </a: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pPr marL="0" indent="0" algn="l">
              <a:buNone/>
            </a:pPr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95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Responsive Web Design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6189F18-846D-4FD4-92C6-708BCBD29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921" y="1412776"/>
            <a:ext cx="884532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5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Responsive Web Design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6189F18-846D-4FD4-92C6-708BCBD29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05" y="1412776"/>
            <a:ext cx="888074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8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Why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Easy to get started</a:t>
            </a:r>
            <a:r>
              <a:rPr lang="en-US" sz="2400" b="0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−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With just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knowledge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of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HTML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and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CSS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anyone can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get started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with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 Also the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Bootstrap official site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has a </a:t>
            </a:r>
            <a:r>
              <a:rPr lang="en-US" sz="2400" b="1" i="0" u="sng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good documentation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.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Corbel" panose="020B0503020204020204" pitchFamily="34" charset="0"/>
            </a:endParaRPr>
          </a:p>
          <a:p>
            <a:endParaRPr lang="en-US" sz="2400" b="1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Browser compatibility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is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compatible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with all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modern browsers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(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Chrome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Firefox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Internet Explorer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Edge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Safari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and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Opera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)</a:t>
            </a:r>
          </a:p>
          <a:p>
            <a:endParaRPr lang="en-US" sz="2400" b="1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endParaRPr lang="en-US" sz="2400" b="1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Responsive features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 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Bootstrap's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 responsive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CSS adjusts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phones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</a:t>
            </a:r>
            <a:r>
              <a:rPr lang="en-US" sz="2400" b="0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tablets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, and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desktops</a:t>
            </a:r>
          </a:p>
          <a:p>
            <a:endParaRPr lang="en-US" sz="2400" b="0" i="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7DCBAC72-7065-4544-8E29-91AC8E0E0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9669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History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Developed </a:t>
            </a: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by </a:t>
            </a:r>
            <a:r>
              <a:rPr lang="en-IN" sz="2400" b="1" u="sng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cs typeface="Times New Roman" pitchFamily="18" charset="0"/>
              </a:rPr>
              <a:t>Mark Otto </a:t>
            </a: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and </a:t>
            </a:r>
            <a:r>
              <a:rPr lang="en-IN" sz="2400" b="1" u="sng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  <a:cs typeface="Times New Roman" pitchFamily="18" charset="0"/>
              </a:rPr>
              <a:t>Jacob Thornton </a:t>
            </a: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at </a:t>
            </a: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Twitter </a:t>
            </a:r>
          </a:p>
          <a:p>
            <a:endParaRPr lang="en-IN" sz="2400" dirty="0">
              <a:latin typeface="Corbel" panose="020B0503020204020204" pitchFamily="34" charset="0"/>
              <a:cs typeface="Times New Roman" pitchFamily="18" charset="0"/>
            </a:endParaRPr>
          </a:p>
          <a:p>
            <a:pPr lvl="1"/>
            <a:r>
              <a:rPr lang="en-IN" sz="1900" b="1" dirty="0">
                <a:solidFill>
                  <a:schemeClr val="accent1"/>
                </a:solidFill>
                <a:latin typeface="Corbel" panose="020B0503020204020204" pitchFamily="34" charset="0"/>
                <a:cs typeface="Times New Roman" pitchFamily="18" charset="0"/>
              </a:rPr>
              <a:t>Originally</a:t>
            </a:r>
            <a:r>
              <a:rPr lang="en-IN" sz="1900" dirty="0">
                <a:latin typeface="Corbel" panose="020B0503020204020204" pitchFamily="34" charset="0"/>
                <a:cs typeface="Times New Roman" pitchFamily="18" charset="0"/>
              </a:rPr>
              <a:t> named </a:t>
            </a:r>
            <a:r>
              <a:rPr lang="en-IN" sz="19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Twitter Blueprint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First released </a:t>
            </a:r>
            <a:r>
              <a:rPr lang="en-US" sz="1900" dirty="0">
                <a:latin typeface="Corbel" panose="020B0503020204020204" pitchFamily="34" charset="0"/>
                <a:cs typeface="Times New Roman" pitchFamily="18" charset="0"/>
              </a:rPr>
              <a:t>on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  <a:cs typeface="Times New Roman" pitchFamily="18" charset="0"/>
              </a:rPr>
              <a:t>August 19,2011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Bootstrap 2 </a:t>
            </a:r>
            <a:r>
              <a:rPr lang="en-US" sz="1900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–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January 31, 2012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Bootstrap 3 </a:t>
            </a:r>
            <a:r>
              <a:rPr lang="en-US" sz="1900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–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August 19, 2013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Bootstrap 4 </a:t>
            </a:r>
            <a:r>
              <a:rPr lang="en-US" sz="1900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–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October 29, 2014</a:t>
            </a: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Bootstrap 5</a:t>
            </a:r>
            <a:r>
              <a:rPr lang="en-US" sz="1900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–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  <a:cs typeface="Times New Roman" pitchFamily="18" charset="0"/>
              </a:rPr>
              <a:t>May 13, 2021</a:t>
            </a:r>
          </a:p>
          <a:p>
            <a:pPr lvl="1"/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  <a:cs typeface="Times New Roman" pitchFamily="18" charset="0"/>
            </a:endParaRPr>
          </a:p>
          <a:p>
            <a:endParaRPr lang="en-US" sz="2400" dirty="0">
              <a:latin typeface="Corbel" panose="020B0503020204020204" pitchFamily="34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anose="020B0503020204020204" pitchFamily="34" charset="0"/>
                <a:cs typeface="Times New Roman" pitchFamily="18" charset="0"/>
              </a:rPr>
              <a:t>We will </a:t>
            </a: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be using </a:t>
            </a:r>
            <a:r>
              <a:rPr lang="en-IN" sz="2400" b="1" u="sng" dirty="0" err="1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BootStrap</a:t>
            </a:r>
            <a:r>
              <a:rPr lang="en-IN" sz="2400" b="1" u="sng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 </a:t>
            </a:r>
            <a:r>
              <a:rPr lang="en-IN" sz="2400" b="1" u="sng" dirty="0" smtClean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5.3.2 </a:t>
            </a: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and will be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highlighting</a:t>
            </a: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 the </a:t>
            </a:r>
          </a:p>
          <a:p>
            <a:pPr>
              <a:buNone/>
            </a:pP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differences in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4</a:t>
            </a: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 &amp; </a:t>
            </a:r>
            <a:r>
              <a:rPr lang="en-IN" sz="2400" b="1" dirty="0">
                <a:solidFill>
                  <a:srgbClr val="C00000"/>
                </a:solidFill>
                <a:latin typeface="Corbel" panose="020B0503020204020204" pitchFamily="34" charset="0"/>
                <a:cs typeface="Times New Roman" pitchFamily="18" charset="0"/>
              </a:rPr>
              <a:t>5</a:t>
            </a:r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 as and when </a:t>
            </a:r>
            <a:r>
              <a:rPr lang="en-IN" sz="2400" b="1" dirty="0">
                <a:solidFill>
                  <a:srgbClr val="7030A0"/>
                </a:solidFill>
                <a:latin typeface="Corbel" panose="020B0503020204020204" pitchFamily="34" charset="0"/>
                <a:cs typeface="Times New Roman" pitchFamily="18" charset="0"/>
              </a:rPr>
              <a:t>required</a:t>
            </a:r>
            <a:endParaRPr lang="en-IN" b="1" u="sng" dirty="0">
              <a:solidFill>
                <a:srgbClr val="7030A0"/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05A0076F-8772-44EC-9209-04DEE73F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27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Ways Of Using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anose="020B0503020204020204" pitchFamily="34" charset="0"/>
                <a:cs typeface="Times New Roman" pitchFamily="18" charset="0"/>
              </a:rPr>
              <a:t>In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web applications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, we can use 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 framework 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in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different ways</a:t>
            </a:r>
            <a:r>
              <a:rPr lang="en-US" sz="2400" b="0" i="0" dirty="0">
                <a:effectLst/>
                <a:latin typeface="Corbel" panose="020B0503020204020204" pitchFamily="34" charset="0"/>
              </a:rPr>
              <a:t>, those are:</a:t>
            </a:r>
          </a:p>
          <a:p>
            <a:endParaRPr lang="en-US" sz="2400" dirty="0">
              <a:solidFill>
                <a:srgbClr val="4E4E4E"/>
              </a:solidFill>
              <a:latin typeface="Corbel" panose="020B0503020204020204" pitchFamily="34" charset="0"/>
            </a:endParaRPr>
          </a:p>
          <a:p>
            <a:pPr lvl="1"/>
            <a:endParaRPr lang="en-US" sz="1900" dirty="0">
              <a:solidFill>
                <a:srgbClr val="4E4E4E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  <a:latin typeface="Corbel" panose="020B0503020204020204" pitchFamily="34" charset="0"/>
              </a:rPr>
              <a:t>D</a:t>
            </a:r>
            <a:r>
              <a:rPr lang="en-US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ownload Bootstrap Files</a:t>
            </a:r>
          </a:p>
          <a:p>
            <a:pPr lvl="1"/>
            <a:endParaRPr lang="en-US" b="1" dirty="0">
              <a:solidFill>
                <a:srgbClr val="4E4E4E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R</a:t>
            </a:r>
            <a:r>
              <a:rPr lang="en-US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eferencing a Bootstrap from CDN</a:t>
            </a:r>
          </a:p>
          <a:p>
            <a:pPr lvl="1"/>
            <a:endParaRPr lang="en-US" b="1" dirty="0">
              <a:solidFill>
                <a:srgbClr val="4E4E4E"/>
              </a:solidFill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P</a:t>
            </a:r>
            <a:r>
              <a:rPr lang="en-US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ackage Managers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06AA5C08-2127-45E2-B1CC-EE14788F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6559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7475</TotalTime>
  <Words>499</Words>
  <Application>Microsoft Office PowerPoint</Application>
  <PresentationFormat>On-screen Show (4:3)</PresentationFormat>
  <Paragraphs>177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PowerPoint Presentation</vt:lpstr>
      <vt:lpstr>Today’s Agenda</vt:lpstr>
      <vt:lpstr>What Is BootStrap ?</vt:lpstr>
      <vt:lpstr>What Is Responsive Web Design ?</vt:lpstr>
      <vt:lpstr>What Is Responsive Web Design ?</vt:lpstr>
      <vt:lpstr>What Is Responsive Web Design ?</vt:lpstr>
      <vt:lpstr>Why BootStrap ?</vt:lpstr>
      <vt:lpstr>BootStrap History</vt:lpstr>
      <vt:lpstr>Ways Of Using BootStrap</vt:lpstr>
      <vt:lpstr>Downloading BootStrap</vt:lpstr>
      <vt:lpstr>Downloading BootStrap</vt:lpstr>
      <vt:lpstr>Adding BootStrap</vt:lpstr>
      <vt:lpstr>Using BootStrap From CDN</vt:lpstr>
      <vt:lpstr>Using BootStrap From CDN</vt:lpstr>
      <vt:lpstr>BootStrap Starter Template</vt:lpstr>
      <vt:lpstr>BootStrap Starter Template</vt:lpstr>
      <vt:lpstr>Why DOCTYPE ?</vt:lpstr>
      <vt:lpstr>Lang And Charset</vt:lpstr>
      <vt:lpstr>Viewport </vt:lpstr>
      <vt:lpstr>Device Width And Scale</vt:lpstr>
      <vt:lpstr>Adding BootStrap Files</vt:lpstr>
      <vt:lpstr>Final Template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Mohnish Raikwar</cp:lastModifiedBy>
  <cp:revision>559</cp:revision>
  <dcterms:created xsi:type="dcterms:W3CDTF">2016-02-04T12:02:26Z</dcterms:created>
  <dcterms:modified xsi:type="dcterms:W3CDTF">2023-10-28T11:18:26Z</dcterms:modified>
</cp:coreProperties>
</file>