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06874-2C06-F1C3-E269-9272B45AE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C12FF8-04A6-E2E0-F6BB-FE0184072F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FEFF4-6901-35FA-8862-5E0530BDB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8D477-0C4C-4FBE-A657-0E26D68C8D7B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3FAAB-940D-85DF-2D53-D24088B54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57350-B8D6-F728-98F1-BAF4537EA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ECF4A-F1A9-489D-B7E0-5B107AEA0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301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C4BC4-422B-96CE-DF32-B9DE94A28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88E46C-02B1-8448-3D27-78D5A7724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7BF3E-8E46-BF70-91E1-9067CC437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8D477-0C4C-4FBE-A657-0E26D68C8D7B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8F139-73A5-0E9B-5976-C242F731F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0169B-CE65-3540-6884-712869FCA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ECF4A-F1A9-489D-B7E0-5B107AEA0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521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220C01-AA87-F531-E239-C67DD6E53F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7C6070-B396-3F55-9115-25442FC686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985E4-95DB-C3C6-EA8E-DA43954AA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8D477-0C4C-4FBE-A657-0E26D68C8D7B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0CC0D-F961-7A70-C5B0-BFC46B4C8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B914F-AEBB-730F-B937-BCBD24585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ECF4A-F1A9-489D-B7E0-5B107AEA0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7587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B57BE-FBDC-9A86-4F16-1CF96D674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1602D-7567-046B-19FC-45A60A312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5E9D7-5496-889D-6CB2-B8E1D9E14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8D477-0C4C-4FBE-A657-0E26D68C8D7B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6DF7D-0903-E61E-DEAA-C487F44EF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5471E-1D91-A5D9-2BFB-272999834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ECF4A-F1A9-489D-B7E0-5B107AEA0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280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22F6E-F5BE-A55F-C701-74C62F27B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51389-F3C5-0989-A118-883FFC81F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CB41E-B86E-8F72-D28E-3A4456B11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8D477-0C4C-4FBE-A657-0E26D68C8D7B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2942A-B092-E4B8-EF30-E9058B59F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B9C8A-D4BC-982A-CC17-8B9430081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ECF4A-F1A9-489D-B7E0-5B107AEA0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538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64FCB-B7D5-DEF9-CDAA-2F2810D5B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003AC-3560-688C-C4CE-5793E17571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17B268-BA2D-1934-639D-0DF7D458A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C4E7B-4413-C4B1-95CB-43329E25E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8D477-0C4C-4FBE-A657-0E26D68C8D7B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BB8C52-2C69-C9F8-FE5A-1032708CA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8A814-0596-8797-0040-85B98F8EB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ECF4A-F1A9-489D-B7E0-5B107AEA0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66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D6949-0370-1930-E787-A0F6BF6A0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F10E0-0F69-56D1-7769-3519A0964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C0D2E9-8AFB-F348-03C2-986AA2032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5CE186-D729-D1AA-16C9-3C8AC254F1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35B664-1F4A-C0D3-6A73-EC8AEC6B5B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701F62-28BC-99C1-0A36-AD6CCC5C1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8D477-0C4C-4FBE-A657-0E26D68C8D7B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20800F-B6AB-9519-37FB-469B8174F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A94C87-636D-2B56-23A0-1A9633E0B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ECF4A-F1A9-489D-B7E0-5B107AEA0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581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B0C05-E3E9-1E05-2D54-3A4843AB6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5830C1-3FA5-ACAF-FA8A-8AE630DFD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8D477-0C4C-4FBE-A657-0E26D68C8D7B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7929AD-5AFA-B11C-2402-FDF3414EC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15865C-740E-C63E-2707-EBB0B3BFA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ECF4A-F1A9-489D-B7E0-5B107AEA0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4581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1AA018-6A4E-50C4-07D4-40BEFC53D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8D477-0C4C-4FBE-A657-0E26D68C8D7B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4F0CA6-0DFC-803D-DCC8-6DE062E9B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028E2F-A28C-D636-D4DC-FE8ED796A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ECF4A-F1A9-489D-B7E0-5B107AEA0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358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6A37A-9AB7-8463-6C92-1A619709E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7936D-D784-91E2-3DE9-D9FE38F4E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C39795-6F0A-3CAB-AAE6-50554DF5A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F8366-213B-49A7-25F5-64B790A32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8D477-0C4C-4FBE-A657-0E26D68C8D7B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A38EF-85E6-E414-7F11-D3EACD1E9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81C0C2-D4ED-E06C-56A4-E77CFB550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ECF4A-F1A9-489D-B7E0-5B107AEA0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235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39436-E440-8997-E75B-864702388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FBD570-BDBB-F46A-934F-B3DC05AC8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78025B-2EED-6A98-B7EA-176F3A83B9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B6146-54E9-03C9-74CF-BD3CB0B17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8D477-0C4C-4FBE-A657-0E26D68C8D7B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10927-B79B-92B2-3431-1BA2E07EB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B82809-6861-9380-C649-68D8602E3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ECF4A-F1A9-489D-B7E0-5B107AEA0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802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9959BC-5991-E38C-C9D7-BE6BFC4B6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8EB4B-E171-B1FE-59AD-6C55373CE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8960C-D07B-69DD-4261-AD64CD4ACF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8D477-0C4C-4FBE-A657-0E26D68C8D7B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66DB3-2B28-B06A-0F7D-87A5F9D0DA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F782B-FACF-7856-E390-D7E4D7F7F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ECF4A-F1A9-489D-B7E0-5B107AEA0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023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FB6EF-12EE-F4F5-3455-65A1D43088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8B7C1-AC6A-C4B8-597F-3D045E618F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  <a:p>
            <a:r>
              <a:rPr lang="en-US" dirty="0"/>
              <a:t>Name: XXXX (Register Number)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80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07DE8-97A4-C39D-A118-BEF68656B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2B96E-4261-61B3-747C-DD5E6DEDD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808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4AA73-E2CC-1EB1-C03E-9C68E23A3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BA8B8-4FF0-61E6-DF41-F4943F458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031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BCAD7-CCC4-A839-5C91-103523B1A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40921-E50B-C05B-D014-CC47145ED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619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3503A-2509-428C-796D-5913D703E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5EB1C-F85E-E1BE-9A21-B37EA3A97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909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0B8C4-A8DF-4991-1A55-AA0EC2122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of </a:t>
            </a:r>
            <a:r>
              <a:rPr lang="en-US"/>
              <a:t>the 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9A5DE-71F0-77E4-B1A9-6210549A9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324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5FBE3911D57744ABD5543BF8CC7ABD" ma:contentTypeVersion="2" ma:contentTypeDescription="Create a new document." ma:contentTypeScope="" ma:versionID="79408edc45f33cfadf8708650e0a4afb">
  <xsd:schema xmlns:xsd="http://www.w3.org/2001/XMLSchema" xmlns:xs="http://www.w3.org/2001/XMLSchema" xmlns:p="http://schemas.microsoft.com/office/2006/metadata/properties" xmlns:ns2="90492725-765d-41cc-9a60-72654dfb5257" targetNamespace="http://schemas.microsoft.com/office/2006/metadata/properties" ma:root="true" ma:fieldsID="ee4fe3e9c350ad7918259174826f3656" ns2:_="">
    <xsd:import namespace="90492725-765d-41cc-9a60-72654dfb525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492725-765d-41cc-9a60-72654dfb52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C09D07A-96E7-4F63-9440-84B619E52DDC}"/>
</file>

<file path=customXml/itemProps2.xml><?xml version="1.0" encoding="utf-8"?>
<ds:datastoreItem xmlns:ds="http://schemas.openxmlformats.org/officeDocument/2006/customXml" ds:itemID="{D2008FFA-A7B1-446C-B944-BA47D046921B}"/>
</file>

<file path=customXml/itemProps3.xml><?xml version="1.0" encoding="utf-8"?>
<ds:datastoreItem xmlns:ds="http://schemas.openxmlformats.org/officeDocument/2006/customXml" ds:itemID="{D4FA0F7F-5249-4E20-8384-69A0265D4D64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Title</vt:lpstr>
      <vt:lpstr>Outline </vt:lpstr>
      <vt:lpstr>Objective</vt:lpstr>
      <vt:lpstr>Introduction</vt:lpstr>
      <vt:lpstr>Literature Review</vt:lpstr>
      <vt:lpstr>Architecture of the  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Dr.Padmavathy T V</dc:creator>
  <cp:lastModifiedBy>Dr.Padmavathy T V</cp:lastModifiedBy>
  <cp:revision>1</cp:revision>
  <dcterms:created xsi:type="dcterms:W3CDTF">2022-09-12T09:52:07Z</dcterms:created>
  <dcterms:modified xsi:type="dcterms:W3CDTF">2022-09-12T09:52:33Z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0x0101001A5FBE3911D57744ABD5543BF8CC7ABD</vt:lpwstr>
  </property>
</Properties>
</file>