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236c48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236c48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236c48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236c48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236c48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236c48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236c48c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236c48c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236c48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236c48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236c48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236c48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236c48c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236c48c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236c48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236c48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236c48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236c48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236c48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236c48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236c48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236c48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236c48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236c48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236c48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236c48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r>
              <a:rPr lang="en"/>
              <a:t>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CSV to JSON, and Move data from Postgres to MongoDB Using NIFI &amp;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Shape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810675" y="1152475"/>
            <a:ext cx="40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Data.sql file available in data directory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 need to be executed using PGAdmin to create the table and insert data to Postgresql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generated using </a:t>
            </a:r>
            <a:r>
              <a:rPr i="1" lang="en"/>
              <a:t>Faker </a:t>
            </a:r>
            <a:r>
              <a:rPr lang="en"/>
              <a:t>using</a:t>
            </a:r>
            <a:r>
              <a:rPr i="1" lang="en"/>
              <a:t> Python</a:t>
            </a:r>
            <a:endParaRPr i="1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5" y="1326425"/>
            <a:ext cx="4505874" cy="28902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Shape In Posgresql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810675" y="1152475"/>
            <a:ext cx="4021500" cy="124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result</a:t>
            </a:r>
            <a:r>
              <a:rPr lang="en"/>
              <a:t> of execute the data.sql script using PGAdmin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5876" cy="35582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NIFI Workflow Processes (Cont.)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ExtractText</a:t>
            </a:r>
            <a:r>
              <a:rPr lang="en"/>
              <a:t> used to store the content of the fields in Attributes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ReplaceText</a:t>
            </a:r>
            <a:r>
              <a:rPr lang="en"/>
              <a:t> used to replace the content of FileFlow with JSON using nifi expression language to get the value of attributes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PutMongo</a:t>
            </a:r>
            <a:r>
              <a:rPr lang="en"/>
              <a:t> used to load the JSON records to MongoDB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LogAttribute</a:t>
            </a:r>
            <a:r>
              <a:rPr lang="en"/>
              <a:t> two processed was added; the first one used to handle the unhappy and unwanted relationships i.e. (failure, origin, unmatched) and the other one used to debug on the last step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NIFI Workflow Processes (Cont.)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017725"/>
            <a:ext cx="85206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screenshot below demonstrate the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00" y="1583950"/>
            <a:ext cx="7362800" cy="3365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059700" y="1570950"/>
            <a:ext cx="1807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 after inserted to MongoDB collection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56801" cy="2979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Nifi &amp; docker, Two examples presented for Nifi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Local CSV file to JSON file with simple transformation.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data from Postgresql table to MongoDB collection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clone the repo use the following command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C78D8"/>
                </a:solidFill>
              </a:rPr>
              <a:t>Git clone https://github.com/mohocp/nifi-examples-with-docker.git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27675" y="227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Convert CSV to JSON with Transformation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Shape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810675" y="1152475"/>
            <a:ext cx="40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has 8 fields with different data types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available in data directory and named as data.csv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generated using </a:t>
            </a:r>
            <a:r>
              <a:rPr i="1" lang="en"/>
              <a:t>Faker </a:t>
            </a:r>
            <a:r>
              <a:rPr lang="en"/>
              <a:t>using</a:t>
            </a:r>
            <a:r>
              <a:rPr i="1" lang="en"/>
              <a:t> Python</a:t>
            </a:r>
            <a:endParaRPr i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05451" cy="3534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NIFI Workflow Processes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following processes used to </a:t>
            </a:r>
            <a:r>
              <a:rPr lang="en"/>
              <a:t>achieve</a:t>
            </a:r>
            <a:r>
              <a:rPr lang="en"/>
              <a:t> the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GetFile</a:t>
            </a:r>
            <a:r>
              <a:rPr lang="en"/>
              <a:t> Process used to get file from the data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SplitRecord</a:t>
            </a:r>
            <a:r>
              <a:rPr lang="en"/>
              <a:t> used to </a:t>
            </a:r>
            <a:r>
              <a:rPr lang="en"/>
              <a:t>separate</a:t>
            </a:r>
            <a:r>
              <a:rPr lang="en"/>
              <a:t> each record to spearted FileFlow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CSVReader</a:t>
            </a:r>
            <a:r>
              <a:rPr lang="en"/>
              <a:t> service used for parsing the incoming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CSVRecordSetWrite</a:t>
            </a:r>
            <a:r>
              <a:rPr lang="en"/>
              <a:t> service used for writing the result to FileFlow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QueryRecord</a:t>
            </a:r>
            <a:r>
              <a:rPr lang="en"/>
              <a:t> allow to filter the set of FileFlows based on age &gt; 40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ExtractText</a:t>
            </a:r>
            <a:r>
              <a:rPr lang="en"/>
              <a:t> used to store the content of the fields in Attributes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NIFI Workflow Processes (Cont.)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ReplaceText</a:t>
            </a:r>
            <a:r>
              <a:rPr lang="en"/>
              <a:t> used to replace the content of FileFlow with JSON using nifi expression language to get the value of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MergeContent</a:t>
            </a:r>
            <a:r>
              <a:rPr lang="en"/>
              <a:t> used to merge all FileFlows items in one FileFlow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UpdateAttribute</a:t>
            </a:r>
            <a:r>
              <a:rPr lang="en"/>
              <a:t> used to update the file with uuid + date of today +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PutFile</a:t>
            </a:r>
            <a:r>
              <a:rPr lang="en"/>
              <a:t> used to load the final JSON file in output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LogAttribute</a:t>
            </a:r>
            <a:r>
              <a:rPr lang="en"/>
              <a:t> two processes was added; the first one used to handle the unhappy and unwanted relationships i.e. (failure, origin, unmatched) and the other one used to debug on the last 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NIFI Workflow Processes (Cont.)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17725"/>
            <a:ext cx="85206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</a:t>
            </a:r>
            <a:r>
              <a:rPr b="1" lang="en"/>
              <a:t>screenshot</a:t>
            </a:r>
            <a:r>
              <a:rPr b="1" lang="en"/>
              <a:t> below </a:t>
            </a:r>
            <a:r>
              <a:rPr b="1" lang="en"/>
              <a:t>demonstrate</a:t>
            </a:r>
            <a:r>
              <a:rPr b="1" lang="en"/>
              <a:t> the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75" y="1630450"/>
            <a:ext cx="6883226" cy="3313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669475" y="2176150"/>
            <a:ext cx="42384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will be as JSON file in the output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52" y="1152475"/>
            <a:ext cx="3019400" cy="3494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7675" y="2274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Move data from Postgresql table to MongoDB collection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