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Oswald Regular"/>
      <p:regular r:id="rId18"/>
      <p:bold r:id="rId19"/>
    </p:embeddedFont>
    <p:embeddedFont>
      <p:font typeface="Source Code Pro"/>
      <p:regular r:id="rId20"/>
      <p:bold r:id="rId21"/>
      <p:italic r:id="rId22"/>
      <p:boldItalic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22" Type="http://schemas.openxmlformats.org/officeDocument/2006/relationships/font" Target="fonts/SourceCodePro-italic.fntdata"/><Relationship Id="rId21" Type="http://schemas.openxmlformats.org/officeDocument/2006/relationships/font" Target="fonts/SourceCodePro-bold.fntdata"/><Relationship Id="rId24" Type="http://schemas.openxmlformats.org/officeDocument/2006/relationships/font" Target="fonts/Oswald-regular.fntdata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OswaldRegular-bold.fntdata"/><Relationship Id="rId18" Type="http://schemas.openxmlformats.org/officeDocument/2006/relationships/font" Target="fonts/OswaldRegular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c3a31b69c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c3a31b69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c3a31b69c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c3a31b69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6f80d1ff_0_6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6f80d1f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c3a31b69c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c3a31b69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80d1ff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80d1f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c3a31b69c_0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c3a31b69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c3a31b69c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c3a31b69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6f80d1ff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6f80d1f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6f80d1ff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c6f80d1f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80d1ff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80d1f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jpg"/><Relationship Id="rId5" Type="http://schemas.openxmlformats.org/officeDocument/2006/relationships/image" Target="../media/image9.jpg"/><Relationship Id="rId6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Oswald Regular"/>
                <a:ea typeface="Oswald Regular"/>
                <a:cs typeface="Oswald Regular"/>
                <a:sym typeface="Oswald Regular"/>
              </a:rPr>
              <a:t>Ультразвуковой радар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/>
              <a:t>Выполнила Дзюба Виктория, 232 группа</a:t>
            </a:r>
            <a:endParaRPr sz="240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900" y="2753300"/>
            <a:ext cx="944958" cy="945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11755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Инструкция по эксплуатации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1)Сборка оборудования (пины для радара подписаны)</a:t>
            </a:r>
            <a:endParaRPr sz="2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2)Прошивка в режиме отладки для проверки работоспособности оборудования и занесения данных в энергонезависимую память</a:t>
            </a:r>
            <a:endParaRPr sz="2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3)Прошивка в рабочем режиме</a:t>
            </a:r>
            <a:endParaRPr sz="2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4)Настройка скорости вращения, радиуса воздействия и цветовой палитры осуществляется через “меню”</a:t>
            </a:r>
            <a:endParaRPr sz="2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552" y="328175"/>
            <a:ext cx="968400" cy="968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Демонстрация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Благодарю за внимание!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/>
              <a:t>Github: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@mohorka</a:t>
            </a:r>
            <a:endParaRPr sz="1400"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7700" y="96975"/>
            <a:ext cx="4520750" cy="458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11755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требования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000" y="775300"/>
            <a:ext cx="6638776" cy="436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11755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Требования к выполнению задачи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Периферия: сенсорный дисплей, 2 сонара, сервопривод</a:t>
            </a:r>
            <a:endParaRPr sz="2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Краткое описание: 2 противоположно направленных сонара установлены на сервоприводе, поворачивающемся от 0 до 180 градусов и обратно. Реализовать визуализацию поворачивающегося луча радара и вывести точки на расстоянии, пропорциональном измеренному с сонаров.</a:t>
            </a:r>
            <a:endParaRPr sz="2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Дополнительные задания: меню, настройки</a:t>
            </a:r>
            <a:endParaRPr sz="2400">
              <a:solidFill>
                <a:srgbClr val="000000"/>
              </a:solidFill>
              <a:highlight>
                <a:srgbClr val="FFFF00"/>
              </a:highlight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552" y="328175"/>
            <a:ext cx="968400" cy="968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устройства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263925" y="1163950"/>
            <a:ext cx="1565100" cy="1563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421175" y="1627900"/>
            <a:ext cx="15651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2286375" y="1163950"/>
            <a:ext cx="2225400" cy="2201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1829025" y="1989075"/>
            <a:ext cx="2954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ru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Arduino </a:t>
            </a:r>
            <a:endParaRPr sz="3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Uno</a:t>
            </a:r>
            <a:endParaRPr sz="30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4942213" y="148525"/>
            <a:ext cx="1840200" cy="1881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/>
        </p:nvSpPr>
        <p:spPr>
          <a:xfrm>
            <a:off x="5068900" y="785125"/>
            <a:ext cx="20232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Ультразвуковой датчик HC-SR04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7400674" y="3037571"/>
            <a:ext cx="1329900" cy="1407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7559375" y="3437475"/>
            <a:ext cx="1012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TFT 2.4 LCD дисплей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851" y="2892950"/>
            <a:ext cx="1998300" cy="19983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337200" y="1517050"/>
            <a:ext cx="15651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Серводвигатель Tower Pro MG995</a:t>
            </a:r>
            <a:endParaRPr sz="18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375" y="3423300"/>
            <a:ext cx="2477818" cy="1840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96654">
            <a:off x="6980001" y="362305"/>
            <a:ext cx="1891400" cy="1780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41701" y="2235700"/>
            <a:ext cx="2023200" cy="20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311700" y="11755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Схема подключения устройств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51049"/>
            <a:ext cx="8119249" cy="393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11755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Использованные библиотеки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1)UTFT - для работы с цветным TFT дисплеем</a:t>
            </a:r>
            <a:endParaRPr sz="2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2)TouchScreen - </a:t>
            </a:r>
            <a:r>
              <a:rPr lang="ru" sz="2400">
                <a:solidFill>
                  <a:srgbClr val="111111"/>
                </a:solidFill>
                <a:latin typeface="Oswald"/>
                <a:ea typeface="Oswald"/>
                <a:cs typeface="Oswald"/>
                <a:sym typeface="Oswald"/>
              </a:rPr>
              <a:t>библиотека позволяет получать значения ,прочитанные с аналоговых выводов, которые прямо пропорциональны координатам точки касания сенсорного экрана</a:t>
            </a:r>
            <a:endParaRPr sz="2400">
              <a:solidFill>
                <a:srgbClr val="11111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111111"/>
                </a:solidFill>
                <a:latin typeface="Oswald"/>
                <a:ea typeface="Oswald"/>
                <a:cs typeface="Oswald"/>
                <a:sym typeface="Oswald"/>
              </a:rPr>
              <a:t>3)UltraSonic - для работы с ультразвуковыми датчиками</a:t>
            </a:r>
            <a:endParaRPr sz="2400">
              <a:solidFill>
                <a:srgbClr val="11111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4)Sonar - позволяет работать с серводвигателем</a:t>
            </a:r>
            <a:endParaRPr sz="2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5)EEPROM - работа с энергонезависимой памятью</a:t>
            </a:r>
            <a:endParaRPr sz="2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t/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9552" y="328175"/>
            <a:ext cx="968400" cy="968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Программная архитектура проекта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350" y="0"/>
            <a:ext cx="7071249" cy="5304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265500" y="1816950"/>
            <a:ext cx="4045200" cy="15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Описание файловой архитектуры проекта</a:t>
            </a:r>
            <a:endParaRPr sz="3600"/>
          </a:p>
        </p:txBody>
      </p:sp>
      <p:sp>
        <p:nvSpPr>
          <p:cNvPr id="126" name="Google Shape;126;p21"/>
          <p:cNvSpPr txBox="1"/>
          <p:nvPr>
            <p:ph idx="2" type="body"/>
          </p:nvPr>
        </p:nvSpPr>
        <p:spPr>
          <a:xfrm>
            <a:off x="4939500" y="724200"/>
            <a:ext cx="39291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500"/>
              <a:t>юль 20XX</a:t>
            </a:r>
            <a:endParaRPr sz="1500"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1450" y="120725"/>
            <a:ext cx="4045200" cy="4902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