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2b468dffc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2b468dffc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2b468dffc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2b468dffc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2b468dffc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2b468dffc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2b468dffc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2b468dffc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2b468dff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2b468dff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2b468dffc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2b468dffc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2b468dffc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2b468dffc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2b468dff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2b468dff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2b468dffc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2b468dffc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2b468dffc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2b468dffc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2b468dffc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2b468dffc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2b468dffc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2b468dffc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2b468dffc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2b468dffc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9644ee1e20b95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9644ee1e20b95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2b468dffc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2b468dffc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s.google.com/maps/documentation/javascript" TargetMode="External"/><Relationship Id="rId4" Type="http://schemas.openxmlformats.org/officeDocument/2006/relationships/hyperlink" Target="https://axios-http.com/docs/intro" TargetMode="External"/><Relationship Id="rId9" Type="http://schemas.openxmlformats.org/officeDocument/2006/relationships/hyperlink" Target="https://firebase.blog/posts/2017/02/email-verification-in-firebase-auth" TargetMode="External"/><Relationship Id="rId5" Type="http://schemas.openxmlformats.org/officeDocument/2006/relationships/hyperlink" Target="https://tanstack.com/query/latest/docs/react/overview" TargetMode="External"/><Relationship Id="rId6" Type="http://schemas.openxmlformats.org/officeDocument/2006/relationships/hyperlink" Target="https://www.permify.co/post/jwt-authentication-in-react" TargetMode="External"/><Relationship Id="rId7" Type="http://schemas.openxmlformats.org/officeDocument/2006/relationships/hyperlink" Target="https://www.npmjs.com/package/react-jwt" TargetMode="External"/><Relationship Id="rId8" Type="http://schemas.openxmlformats.org/officeDocument/2006/relationships/hyperlink" Target="https://developer.mozilla.org/en-US/docs/Web/API/URL/createObjectURL_stati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415348" y="-385128"/>
            <a:ext cx="4607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CamBuzz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461675" y="1434700"/>
            <a:ext cx="58593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web app cum Resource Loca</a:t>
            </a:r>
            <a:r>
              <a:rPr lang="en"/>
              <a:t>tor</a:t>
            </a:r>
            <a:endParaRPr sz="2100"/>
          </a:p>
        </p:txBody>
      </p:sp>
      <p:sp>
        <p:nvSpPr>
          <p:cNvPr id="61" name="Google Shape;61;p13"/>
          <p:cNvSpPr txBox="1"/>
          <p:nvPr/>
        </p:nvSpPr>
        <p:spPr>
          <a:xfrm>
            <a:off x="1332875" y="3018550"/>
            <a:ext cx="2865900" cy="83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300000" dist="47625">
              <a:srgbClr val="000000">
                <a:alpha val="4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Submitted by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MUHAMMED RAIHAN P A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21352030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371475" y="3018550"/>
            <a:ext cx="2865900" cy="83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Under the guidance of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Dr. M. Nandhini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Associate </a:t>
            </a:r>
            <a:r>
              <a:rPr lang="en">
                <a:solidFill>
                  <a:srgbClr val="EFEFEF"/>
                </a:solidFill>
              </a:rPr>
              <a:t>Professor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67039" y="3849860"/>
            <a:ext cx="63066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13" y="786875"/>
            <a:ext cx="7744375" cy="35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63" y="756725"/>
            <a:ext cx="7809674" cy="36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25" y="800612"/>
            <a:ext cx="7557749" cy="35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425" y="921203"/>
            <a:ext cx="7043149" cy="33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25" y="804725"/>
            <a:ext cx="6672950" cy="35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699" y="288500"/>
            <a:ext cx="2111300" cy="45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696" y="338263"/>
            <a:ext cx="2039555" cy="4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References</a:t>
            </a:r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849807" y="1416722"/>
            <a:ext cx="69354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https://axios-http.com/docs/intro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https://tanstack.com/query/latest/docs/react/overview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https://www.permify.co/post/jwt-authentication-in-react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u="sng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https://www.npmjs.com/package/react-jwt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u="sng">
                <a:solidFill>
                  <a:srgbClr val="FFFFF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https://developer.mozilla.org/en-US/docs/Web/API/URL/createObjectURL_static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u="sng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https://firebase.blog/posts/2017/02/email-verification-in-firebase-auth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25000" y="1111525"/>
            <a:ext cx="64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00371" y="1661700"/>
            <a:ext cx="66726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Cambuzz is an innovative social media website tailored specifically for the university community, including students and faculty members.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Its primary objective is to create a central hub where individuals can easily share information, collaborate on projects, and communicate effectively..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This is an application that is exclusively for </a:t>
            </a:r>
            <a:r>
              <a:rPr lang="en">
                <a:solidFill>
                  <a:srgbClr val="FFFFFF"/>
                </a:solidFill>
              </a:rPr>
              <a:t>the university community.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321946" y="2687324"/>
            <a:ext cx="49332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Social Media: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Profile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Posts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Stories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Events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492139" y="2687321"/>
            <a:ext cx="3271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Resource Locator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Resources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Details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Map to the resource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321950" y="1226225"/>
            <a:ext cx="26283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Student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Facul</a:t>
            </a:r>
            <a:r>
              <a:rPr lang="en">
                <a:solidFill>
                  <a:schemeClr val="dk1"/>
                </a:solidFill>
              </a:rPr>
              <a:t>ty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Admin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Requirements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846275" y="1611300"/>
            <a:ext cx="49332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Hardware Requirements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Processor: intel core i5 or above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Hard Disk/SSD: 250GB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Network connection: LAN/MAN/WAN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Memory : 4GB RAM or HIGHER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Requirements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846275" y="1424225"/>
            <a:ext cx="58905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Software </a:t>
            </a:r>
            <a:r>
              <a:rPr lang="en">
                <a:solidFill>
                  <a:srgbClr val="FFFFFF"/>
                </a:solidFill>
              </a:rPr>
              <a:t>Requirements 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70485" rtl="0" algn="just">
              <a:lnSpc>
                <a:spcPct val="150833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>
                <a:solidFill>
                  <a:srgbClr val="FFFFFF"/>
                </a:solidFill>
              </a:rPr>
              <a:t>Operating System: Windows 10 or above, macOS, or Linux</a:t>
            </a:r>
            <a:endParaRPr>
              <a:solidFill>
                <a:srgbClr val="FFFFFF"/>
              </a:solidFill>
            </a:endParaRPr>
          </a:p>
          <a:p>
            <a:pPr indent="-317500" lvl="0" marL="457200" marR="70485" rtl="0" algn="just">
              <a:lnSpc>
                <a:spcPct val="15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>
                <a:solidFill>
                  <a:srgbClr val="FFFFFF"/>
                </a:solidFill>
              </a:rPr>
              <a:t>Web Server: Node server</a:t>
            </a:r>
            <a:endParaRPr>
              <a:solidFill>
                <a:srgbClr val="FFFFFF"/>
              </a:solidFill>
            </a:endParaRPr>
          </a:p>
          <a:p>
            <a:pPr indent="-317500" lvl="0" marL="457200" marR="70485" rtl="0" algn="just">
              <a:lnSpc>
                <a:spcPct val="15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>
                <a:solidFill>
                  <a:srgbClr val="FFFFFF"/>
                </a:solidFill>
              </a:rPr>
              <a:t>Web Development Framework: MERN stack (with MySql)</a:t>
            </a:r>
            <a:endParaRPr>
              <a:solidFill>
                <a:srgbClr val="FFFFFF"/>
              </a:solidFill>
            </a:endParaRPr>
          </a:p>
          <a:p>
            <a:pPr indent="-317500" lvl="0" marL="457200" marR="70485" rtl="0" algn="just">
              <a:lnSpc>
                <a:spcPct val="15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>
                <a:solidFill>
                  <a:srgbClr val="FFFFFF"/>
                </a:solidFill>
              </a:rPr>
              <a:t>Programming Languages: ReactJs, NodeJs, Express Js, HTML, SCSS</a:t>
            </a:r>
            <a:endParaRPr>
              <a:solidFill>
                <a:srgbClr val="FFFFFF"/>
              </a:solidFill>
            </a:endParaRPr>
          </a:p>
          <a:p>
            <a:pPr indent="-317500" lvl="0" marL="457200" marR="70485" rtl="0" algn="just">
              <a:lnSpc>
                <a:spcPct val="15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>
                <a:solidFill>
                  <a:srgbClr val="FFFFFF"/>
                </a:solidFill>
              </a:rPr>
              <a:t>Relational Database Management System: MySQL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Features 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846275" y="1424225"/>
            <a:ext cx="69354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70485" rtl="0" algn="just">
              <a:lnSpc>
                <a:spcPct val="150833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Pts val="1200"/>
              <a:buChar char="❖"/>
            </a:pPr>
            <a:r>
              <a:rPr lang="en" sz="1200">
                <a:solidFill>
                  <a:srgbClr val="FFFFFF"/>
                </a:solidFill>
              </a:rPr>
              <a:t>Social Media Platform: Cambuzz provides a social media platform for students and faculty members to post photos, share stories, interact and connect with each other.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marR="70485" rtl="0" algn="just">
              <a:lnSpc>
                <a:spcPct val="15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❖"/>
            </a:pPr>
            <a:r>
              <a:rPr lang="en" sz="1200">
                <a:solidFill>
                  <a:srgbClr val="FFFFFF"/>
                </a:solidFill>
              </a:rPr>
              <a:t>Chat and PU Forum: Cambuzz offers a forum for the Pondicherry University community to discuss campus-related issues. The chat feature enables students and faculty members to interact with each other in real-time.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marR="70485" rtl="0" algn="just">
              <a:lnSpc>
                <a:spcPct val="15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❖"/>
            </a:pPr>
            <a:r>
              <a:rPr lang="en" sz="1200">
                <a:solidFill>
                  <a:srgbClr val="FFFFFF"/>
                </a:solidFill>
              </a:rPr>
              <a:t>Resource Locator: Cambuzz offers a campus resource locator that enables students to find resources such as food, toilets, printers, and other services on campus. This feature provides a convenient and efficient way for students to access the resources they need.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marR="70485" rtl="0" algn="just">
              <a:lnSpc>
                <a:spcPct val="15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❖"/>
            </a:pPr>
            <a:r>
              <a:rPr lang="en" sz="1200">
                <a:solidFill>
                  <a:srgbClr val="FFFFFF"/>
                </a:solidFill>
              </a:rPr>
              <a:t>Events: Cambuzz enables users to create, discover and RSVP to events happening on campus. Users can filter by category, date, and location to find events of interest.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Implementation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569649" y="1485789"/>
            <a:ext cx="6935400" cy="25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This MERN stack web application was created in Visual Studio </a:t>
            </a:r>
            <a:r>
              <a:rPr lang="en">
                <a:solidFill>
                  <a:schemeClr val="dk1"/>
                </a:solidFill>
              </a:rPr>
              <a:t>Code with ReactJS and NodeJS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Multer is used to store images at the server end.</a:t>
            </a:r>
            <a:endParaRPr>
              <a:solidFill>
                <a:schemeClr val="dk1"/>
              </a:solidFill>
            </a:endParaRPr>
          </a:p>
          <a:p>
            <a:pPr indent="-317500" lvl="0" marL="457200" marR="70485" rtl="0" algn="just">
              <a:lnSpc>
                <a:spcPct val="150833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>
                <a:solidFill>
                  <a:srgbClr val="FFFFFF"/>
                </a:solidFill>
              </a:rPr>
              <a:t>Client and admin communicate with the server using axios.</a:t>
            </a:r>
            <a:endParaRPr>
              <a:solidFill>
                <a:srgbClr val="FFFFFF"/>
              </a:solidFill>
            </a:endParaRPr>
          </a:p>
          <a:p>
            <a:pPr indent="-317500" lvl="0" marL="457200" marR="70485" rtl="0" algn="just">
              <a:lnSpc>
                <a:spcPct val="150833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>
                <a:solidFill>
                  <a:srgbClr val="FFFFFF"/>
                </a:solidFill>
              </a:rPr>
              <a:t>User posts and stories and profile details are loaded using this without the need of reloading the webpage.</a:t>
            </a:r>
            <a:endParaRPr>
              <a:solidFill>
                <a:srgbClr val="FFFFFF"/>
              </a:solidFill>
            </a:endParaRPr>
          </a:p>
          <a:p>
            <a:pPr indent="-317500" lvl="0" marL="457200" marR="70485" rtl="0" algn="just">
              <a:lnSpc>
                <a:spcPct val="150833"/>
              </a:lnSpc>
              <a:spcBef>
                <a:spcPts val="2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>
                <a:solidFill>
                  <a:srgbClr val="FFFFFF"/>
                </a:solidFill>
              </a:rPr>
              <a:t>Cambuzz uses maps api and directions api to get the location and directions to the resources.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5402" l="3945" r="4092" t="5748"/>
          <a:stretch/>
        </p:blipFill>
        <p:spPr>
          <a:xfrm>
            <a:off x="1391798" y="1206848"/>
            <a:ext cx="57816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</a:t>
            </a:r>
            <a:r>
              <a:rPr lang="en"/>
              <a:t>nterface</a:t>
            </a:r>
            <a:r>
              <a:rPr lang="en"/>
              <a:t> Snaps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1215"/>
          <a:stretch/>
        </p:blipFill>
        <p:spPr>
          <a:xfrm>
            <a:off x="2543978" y="1017725"/>
            <a:ext cx="179810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19927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