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8EB4D9"/>
    <a:srgbClr val="3A8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-4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E17B-4957-78D9-7437-A64768801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1E021-A4BC-C0C3-9F4A-EE10BA4A7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0542-6BAC-CB3D-7EA2-CA64FA4D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9449-8CBB-47FA-B441-96017009E2E7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A163F-9721-49A7-2F7C-6202CF8E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1BB4D-890B-14E2-F897-9ABCCB6C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3141-846B-4F62-8B19-7C349100F6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117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F06F-AD3F-134E-ECC4-0CCC2074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460AF-87B7-D3B1-82D8-7329435FD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81CA-CF87-947E-AD7A-D8184765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9449-8CBB-47FA-B441-96017009E2E7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F978-622B-364B-3347-0A86BF91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AEF6-E763-AFFB-ECA5-759B4377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3141-846B-4F62-8B19-7C349100F6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413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6527E-FED6-BC1C-2815-E14F3BD71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1D954-D56A-A58B-3A58-4C5247807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65CAA-2A93-63E8-56A5-46CFE5F4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9449-8CBB-47FA-B441-96017009E2E7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55E5E-155A-E873-82F3-D595DE98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780CE-EDA9-1093-2C56-7D329B54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3141-846B-4F62-8B19-7C349100F6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943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DB70-C1FB-F835-617D-6DCC5A2C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E212-F37E-BF1C-A353-7FF08533A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F999F-3CDF-DCA6-9B98-89D9B224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9449-8CBB-47FA-B441-96017009E2E7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836A7-29FB-E70A-7020-042E76AC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1A2F2-A417-8B6B-9587-347141BF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3141-846B-4F62-8B19-7C349100F6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151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C2A0-EA34-BFBC-61FC-5F618872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0CA13-6522-AE81-F105-A1CD2624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C3E23-3017-B246-9ADB-1F27AA30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9449-8CBB-47FA-B441-96017009E2E7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DF39A-2DA8-7CB6-6E5D-0AB9C413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D3E62-C9B9-40BE-1DDA-F01619E3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3141-846B-4F62-8B19-7C349100F6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169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0BE4-7EB1-013E-8A09-81E2DCCF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B199-68A7-B73C-3BEA-F3AB1A24B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80D6F-2325-5C75-9B2E-53325ACDC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73C1A-E18C-E98E-1C35-2E34E9F5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9449-8CBB-47FA-B441-96017009E2E7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D460B-21B2-D735-35A4-C1394EAC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63512-C3F3-E921-29B1-CD3692FE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3141-846B-4F62-8B19-7C349100F6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7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885C-AE82-68DE-308C-851237DA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53705-9F42-9408-1EFD-1B544B596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592DC-4F7F-D70D-C18F-004E96AAA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40525-811A-57F9-AD74-23D69E5DD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7689D-AB0C-7342-0444-B58F46BF4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8963B-183A-746E-EEDD-935CDC6C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9449-8CBB-47FA-B441-96017009E2E7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171BC-CA46-A5CA-6807-2D832D74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10E8C-E9AD-7D31-2ADA-679B80BA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3141-846B-4F62-8B19-7C349100F6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822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3911-927D-5212-97B9-6FF5E2CF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634AE-0A87-1464-8157-31282B82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9449-8CBB-47FA-B441-96017009E2E7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76D09-3D85-BA74-CDA8-8770C0E7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99910-E05C-8C5A-FCDF-5FFE2DC4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3141-846B-4F62-8B19-7C349100F6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203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50383-EE05-833A-8B2E-AB1428F4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9449-8CBB-47FA-B441-96017009E2E7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64521-396D-BBC3-5480-F5775B70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C2CAD-C52A-72CB-C5B5-1D311808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3141-846B-4F62-8B19-7C349100F6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34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A1A5-39C4-21E1-EF4F-9C96F1AD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64E0-F197-DE4C-9B2E-4608C9742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B870B-065D-E706-9EC3-43A3BC54A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5125D-5DD5-4C68-2FB5-6D157720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9449-8CBB-47FA-B441-96017009E2E7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9A8AE-1308-7359-02AF-1454728A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F6894-60EF-D78A-75AE-F3CBCBC8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3141-846B-4F62-8B19-7C349100F6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337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1DE2-6DF1-9DBF-246F-99061DC7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232FA-0E79-EE19-6C8A-DED1E1733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50390-47C0-54EE-EC20-BC42CDE1A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FABCF-C840-5979-BAA9-32736039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9449-8CBB-47FA-B441-96017009E2E7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97F24-031A-57E8-D9EB-9E41724B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F3541-68C2-01B9-6EA2-00D98471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3141-846B-4F62-8B19-7C349100F6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944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34D1D-3B7B-C023-FE93-3189F74E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B8B20-7F35-7C04-2346-DB6F53678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E52DE-5039-0316-06C0-91F01407A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F9449-8CBB-47FA-B441-96017009E2E7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BDF5-48B7-34F6-5140-563F0039E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274D-8D35-0B32-166C-B4A1E45C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3141-846B-4F62-8B19-7C349100F6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126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96B7-E9AF-1623-AB1A-623A23AEB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D3A06-9F6A-A756-BC7A-9A3487548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7C26ED-91E6-B103-30EE-3D8A28795AB9}"/>
              </a:ext>
            </a:extLst>
          </p:cNvPr>
          <p:cNvSpPr/>
          <p:nvPr/>
        </p:nvSpPr>
        <p:spPr>
          <a:xfrm>
            <a:off x="0" y="0"/>
            <a:ext cx="12192000" cy="19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4CF9E-9D0F-7A5F-62DD-929CD6CEB732}"/>
              </a:ext>
            </a:extLst>
          </p:cNvPr>
          <p:cNvSpPr/>
          <p:nvPr/>
        </p:nvSpPr>
        <p:spPr>
          <a:xfrm>
            <a:off x="0" y="0"/>
            <a:ext cx="12192000" cy="56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A559C-4BE4-029C-294A-3B78B2F18950}"/>
              </a:ext>
            </a:extLst>
          </p:cNvPr>
          <p:cNvSpPr txBox="1"/>
          <p:nvPr/>
        </p:nvSpPr>
        <p:spPr>
          <a:xfrm>
            <a:off x="6680522" y="98913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A7AA4-BEF4-5015-19CA-5ACB13914B27}"/>
              </a:ext>
            </a:extLst>
          </p:cNvPr>
          <p:cNvSpPr txBox="1"/>
          <p:nvPr/>
        </p:nvSpPr>
        <p:spPr>
          <a:xfrm>
            <a:off x="7886218" y="98913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55AC43-7C91-076B-AAED-2759D09AB577}"/>
              </a:ext>
            </a:extLst>
          </p:cNvPr>
          <p:cNvSpPr txBox="1"/>
          <p:nvPr/>
        </p:nvSpPr>
        <p:spPr>
          <a:xfrm>
            <a:off x="8830551" y="107819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Dokter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7B13F-F5A8-8A43-52E9-03A5EA9A6AC8}"/>
              </a:ext>
            </a:extLst>
          </p:cNvPr>
          <p:cNvSpPr txBox="1"/>
          <p:nvPr/>
        </p:nvSpPr>
        <p:spPr>
          <a:xfrm>
            <a:off x="9921678" y="117112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AE8130-50EE-8185-783E-90A46A395CA5}"/>
              </a:ext>
            </a:extLst>
          </p:cNvPr>
          <p:cNvSpPr/>
          <p:nvPr/>
        </p:nvSpPr>
        <p:spPr>
          <a:xfrm>
            <a:off x="0" y="579789"/>
            <a:ext cx="12192000" cy="4337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8A835-4980-CA90-42CF-E21D74F04BED}"/>
              </a:ext>
            </a:extLst>
          </p:cNvPr>
          <p:cNvSpPr txBox="1"/>
          <p:nvPr/>
        </p:nvSpPr>
        <p:spPr>
          <a:xfrm>
            <a:off x="2542573" y="1867443"/>
            <a:ext cx="7106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Kesehatan Anda, </a:t>
            </a:r>
            <a:r>
              <a:rPr lang="en-ID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Prioritas</a:t>
            </a:r>
            <a:r>
              <a:rPr lang="en-ID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Kami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124FAA-6D3D-B962-11B8-069E3DE1B25D}"/>
              </a:ext>
            </a:extLst>
          </p:cNvPr>
          <p:cNvSpPr txBox="1"/>
          <p:nvPr/>
        </p:nvSpPr>
        <p:spPr>
          <a:xfrm>
            <a:off x="3351835" y="2717898"/>
            <a:ext cx="5488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Dedikasi</a:t>
            </a:r>
            <a:r>
              <a:rPr lang="en-ID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Memberdayakan</a:t>
            </a:r>
            <a:r>
              <a:rPr lang="en-ID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Anda </a:t>
            </a:r>
            <a:r>
              <a:rPr lang="en-ID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Hidup</a:t>
            </a:r>
            <a:r>
              <a:rPr lang="en-ID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Sehat dan Bahagia</a:t>
            </a:r>
            <a:endParaRPr lang="en-ID" sz="20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F846390-AE82-6BC6-43EC-2299878E86E1}"/>
              </a:ext>
            </a:extLst>
          </p:cNvPr>
          <p:cNvSpPr/>
          <p:nvPr/>
        </p:nvSpPr>
        <p:spPr>
          <a:xfrm>
            <a:off x="1043650" y="5882639"/>
            <a:ext cx="9881117" cy="31214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4EB9C9-F90D-113F-E30D-72B452747CC4}"/>
              </a:ext>
            </a:extLst>
          </p:cNvPr>
          <p:cNvCxnSpPr>
            <a:cxnSpLocks/>
          </p:cNvCxnSpPr>
          <p:nvPr/>
        </p:nvCxnSpPr>
        <p:spPr>
          <a:xfrm>
            <a:off x="0" y="10866120"/>
            <a:ext cx="12192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D7186C-2C1A-02A1-0CDA-483A39FB7D4F}"/>
              </a:ext>
            </a:extLst>
          </p:cNvPr>
          <p:cNvSpPr txBox="1"/>
          <p:nvPr/>
        </p:nvSpPr>
        <p:spPr>
          <a:xfrm>
            <a:off x="3148603" y="11490960"/>
            <a:ext cx="5894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rgbClr val="3A8EF6"/>
                </a:solidFill>
                <a:cs typeface="Arial" panose="020B0604020202020204" pitchFamily="34" charset="0"/>
              </a:rPr>
              <a:t>Berita</a:t>
            </a:r>
            <a:r>
              <a:rPr lang="en-US" sz="5400" b="1" dirty="0">
                <a:solidFill>
                  <a:srgbClr val="3A8EF6"/>
                </a:solidFill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3A8EF6"/>
                </a:solidFill>
                <a:cs typeface="Arial" panose="020B0604020202020204" pitchFamily="34" charset="0"/>
              </a:rPr>
              <a:t>Terbaru</a:t>
            </a:r>
            <a:r>
              <a:rPr lang="en-US" sz="5400" b="1" dirty="0">
                <a:solidFill>
                  <a:srgbClr val="3A8EF6"/>
                </a:solidFill>
                <a:cs typeface="Arial" panose="020B0604020202020204" pitchFamily="34" charset="0"/>
              </a:rPr>
              <a:t> Kami</a:t>
            </a:r>
            <a:endParaRPr lang="en-ID" sz="5400" b="1" dirty="0">
              <a:solidFill>
                <a:srgbClr val="3A8EF6"/>
              </a:solidFill>
              <a:cs typeface="Arial" panose="020B06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992A309-541A-80B7-B94A-EF4D9ACC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33" y="13214897"/>
            <a:ext cx="12192000" cy="3936924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5BCEB38-B76F-1B96-98D3-B5A29301787A}"/>
              </a:ext>
            </a:extLst>
          </p:cNvPr>
          <p:cNvSpPr/>
          <p:nvPr/>
        </p:nvSpPr>
        <p:spPr>
          <a:xfrm>
            <a:off x="4944949" y="17617440"/>
            <a:ext cx="2302102" cy="50618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2D0546-CB97-D6E9-55DC-3B8C59E8B6CA}"/>
              </a:ext>
            </a:extLst>
          </p:cNvPr>
          <p:cNvSpPr txBox="1"/>
          <p:nvPr/>
        </p:nvSpPr>
        <p:spPr>
          <a:xfrm>
            <a:off x="5169160" y="17716645"/>
            <a:ext cx="1853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Lihat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Berita</a:t>
            </a:r>
            <a:endParaRPr lang="en-ID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0C5F77-03B4-DA21-71CD-BBAA37C7481F}"/>
              </a:ext>
            </a:extLst>
          </p:cNvPr>
          <p:cNvSpPr txBox="1"/>
          <p:nvPr/>
        </p:nvSpPr>
        <p:spPr>
          <a:xfrm>
            <a:off x="3890953" y="6460061"/>
            <a:ext cx="441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Temukan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Dokter dan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Jadwal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Kolsultasi</a:t>
            </a:r>
            <a:endParaRPr lang="en-ID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2A87AC8-A882-9B7E-B3C8-FFF2FE150B6A}"/>
              </a:ext>
            </a:extLst>
          </p:cNvPr>
          <p:cNvGrpSpPr/>
          <p:nvPr/>
        </p:nvGrpSpPr>
        <p:grpSpPr>
          <a:xfrm>
            <a:off x="2537318" y="7787669"/>
            <a:ext cx="7117365" cy="544196"/>
            <a:chOff x="2537317" y="7334478"/>
            <a:chExt cx="7117365" cy="54419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D5268FC-2A9F-9C1D-1989-749DD4D5B148}"/>
                </a:ext>
              </a:extLst>
            </p:cNvPr>
            <p:cNvGrpSpPr/>
            <p:nvPr/>
          </p:nvGrpSpPr>
          <p:grpSpPr>
            <a:xfrm>
              <a:off x="2537317" y="7334478"/>
              <a:ext cx="7117365" cy="544196"/>
              <a:chOff x="2532063" y="4800281"/>
              <a:chExt cx="7117365" cy="544196"/>
            </a:xfrm>
            <a:solidFill>
              <a:schemeClr val="bg1"/>
            </a:solidFill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B65F127-ECC6-F5AC-E1F3-B0E86BBBD1AB}"/>
                  </a:ext>
                </a:extLst>
              </p:cNvPr>
              <p:cNvSpPr/>
              <p:nvPr/>
            </p:nvSpPr>
            <p:spPr>
              <a:xfrm>
                <a:off x="2733040" y="4800281"/>
                <a:ext cx="6725920" cy="54419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3A03112-8A20-660D-4530-AC21F59249E3}"/>
                  </a:ext>
                </a:extLst>
              </p:cNvPr>
              <p:cNvSpPr/>
              <p:nvPr/>
            </p:nvSpPr>
            <p:spPr>
              <a:xfrm>
                <a:off x="2532063" y="4800281"/>
                <a:ext cx="543600" cy="5441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2BC1032-C2AD-0087-2E51-6F8FCFC52E8A}"/>
                  </a:ext>
                </a:extLst>
              </p:cNvPr>
              <p:cNvSpPr/>
              <p:nvPr/>
            </p:nvSpPr>
            <p:spPr>
              <a:xfrm>
                <a:off x="9105828" y="4800281"/>
                <a:ext cx="543600" cy="5441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5753787-802E-B2AE-D6F1-E2AD21C69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2462" y="7360855"/>
              <a:ext cx="472777" cy="47277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29994C7-637E-6A58-D5EC-ABFDC46E648F}"/>
              </a:ext>
            </a:extLst>
          </p:cNvPr>
          <p:cNvSpPr txBox="1"/>
          <p:nvPr/>
        </p:nvSpPr>
        <p:spPr>
          <a:xfrm>
            <a:off x="3017441" y="6970084"/>
            <a:ext cx="615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Temukan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dokter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terbaik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kami dan booking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jadwal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konsultasi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BE110E-2EBD-FC2E-F878-39CA46C8FE77}"/>
              </a:ext>
            </a:extLst>
          </p:cNvPr>
          <p:cNvSpPr/>
          <p:nvPr/>
        </p:nvSpPr>
        <p:spPr>
          <a:xfrm>
            <a:off x="0" y="18567918"/>
            <a:ext cx="12192000" cy="506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21AE53-57CA-C89B-462B-BF6063F6EF67}"/>
              </a:ext>
            </a:extLst>
          </p:cNvPr>
          <p:cNvSpPr txBox="1"/>
          <p:nvPr/>
        </p:nvSpPr>
        <p:spPr>
          <a:xfrm>
            <a:off x="4197221" y="18673669"/>
            <a:ext cx="379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© 2023 </a:t>
            </a:r>
            <a:r>
              <a:rPr lang="en-ID" sz="1400" dirty="0" err="1"/>
              <a:t>SerenityMed</a:t>
            </a:r>
            <a:r>
              <a:rPr lang="en-ID" sz="1400" dirty="0"/>
              <a:t> Hospital. All rights reserved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87067DF-0F3D-F0F1-2458-7BA353E6D17C}"/>
              </a:ext>
            </a:extLst>
          </p:cNvPr>
          <p:cNvCxnSpPr/>
          <p:nvPr/>
        </p:nvCxnSpPr>
        <p:spPr>
          <a:xfrm>
            <a:off x="6680522" y="458914"/>
            <a:ext cx="730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C6C7F6E-AACD-0AA1-B773-D00DCC407EA5}"/>
              </a:ext>
            </a:extLst>
          </p:cNvPr>
          <p:cNvSpPr txBox="1"/>
          <p:nvPr/>
        </p:nvSpPr>
        <p:spPr>
          <a:xfrm>
            <a:off x="662472" y="942392"/>
            <a:ext cx="49172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Ini</a:t>
            </a:r>
            <a:r>
              <a:rPr lang="en-US" sz="1600" i="1" dirty="0"/>
              <a:t> </a:t>
            </a:r>
            <a:r>
              <a:rPr lang="en-US" sz="1600" i="1" dirty="0" err="1"/>
              <a:t>ada</a:t>
            </a:r>
            <a:r>
              <a:rPr lang="en-US" sz="1600" i="1" dirty="0"/>
              <a:t> background </a:t>
            </a:r>
            <a:r>
              <a:rPr lang="en-US" sz="1600" i="1" dirty="0" err="1"/>
              <a:t>nya</a:t>
            </a:r>
            <a:r>
              <a:rPr lang="en-US" sz="1600" i="1" dirty="0"/>
              <a:t> </a:t>
            </a:r>
            <a:r>
              <a:rPr lang="en-US" sz="1600" i="1" dirty="0" err="1"/>
              <a:t>yaitu</a:t>
            </a:r>
            <a:r>
              <a:rPr lang="en-US" sz="1600" i="1" dirty="0"/>
              <a:t> </a:t>
            </a:r>
            <a:r>
              <a:rPr lang="en-US" sz="1600" i="1" dirty="0" err="1"/>
              <a:t>gambar</a:t>
            </a:r>
            <a:r>
              <a:rPr lang="en-US" sz="1600" i="1" dirty="0"/>
              <a:t> </a:t>
            </a:r>
            <a:r>
              <a:rPr lang="en-US" sz="1600" i="1" dirty="0" err="1"/>
              <a:t>tenaga</a:t>
            </a:r>
            <a:r>
              <a:rPr lang="en-US" sz="1600" i="1" dirty="0"/>
              <a:t> </a:t>
            </a:r>
            <a:r>
              <a:rPr lang="en-US" sz="1600" i="1" dirty="0" err="1"/>
              <a:t>medis</a:t>
            </a:r>
            <a:r>
              <a:rPr lang="en-US" sz="1600" i="1" dirty="0"/>
              <a:t> </a:t>
            </a:r>
            <a:r>
              <a:rPr lang="en-US" sz="1600" i="1" dirty="0" err="1"/>
              <a:t>saat</a:t>
            </a:r>
            <a:r>
              <a:rPr lang="en-US" sz="1600" i="1" dirty="0"/>
              <a:t> </a:t>
            </a:r>
            <a:r>
              <a:rPr lang="en-US" sz="1600" i="1" dirty="0" err="1"/>
              <a:t>melakukan</a:t>
            </a:r>
            <a:r>
              <a:rPr lang="en-US" sz="1600" i="1" dirty="0"/>
              <a:t> </a:t>
            </a:r>
            <a:r>
              <a:rPr lang="en-US" sz="1600" i="1" dirty="0" err="1"/>
              <a:t>tugas</a:t>
            </a:r>
            <a:r>
              <a:rPr lang="en-US" sz="1600" i="1" dirty="0"/>
              <a:t>.</a:t>
            </a:r>
          </a:p>
          <a:p>
            <a:r>
              <a:rPr lang="en-US" sz="1600" i="1" dirty="0" err="1"/>
              <a:t>Contoh</a:t>
            </a:r>
            <a:r>
              <a:rPr lang="en-US" sz="1600" i="1" dirty="0"/>
              <a:t>: </a:t>
            </a:r>
            <a:r>
              <a:rPr lang="en-US" sz="1600" i="1" dirty="0" err="1"/>
              <a:t>operasi</a:t>
            </a:r>
            <a:r>
              <a:rPr lang="en-US" sz="1600" i="1" dirty="0"/>
              <a:t>, </a:t>
            </a:r>
            <a:r>
              <a:rPr lang="en-US" sz="1600" i="1" dirty="0" err="1"/>
              <a:t>examinasi</a:t>
            </a:r>
            <a:r>
              <a:rPr lang="en-US" sz="1600" i="1" dirty="0"/>
              <a:t> (pas </a:t>
            </a:r>
            <a:r>
              <a:rPr lang="en-US" sz="1600" i="1" dirty="0" err="1"/>
              <a:t>kita</a:t>
            </a:r>
            <a:r>
              <a:rPr lang="en-US" sz="1600" i="1" dirty="0"/>
              <a:t> </a:t>
            </a:r>
            <a:r>
              <a:rPr lang="en-US" sz="1600" i="1" dirty="0" err="1"/>
              <a:t>periksa</a:t>
            </a:r>
            <a:r>
              <a:rPr lang="en-US" sz="1600" i="1" dirty="0"/>
              <a:t> di </a:t>
            </a:r>
            <a:r>
              <a:rPr lang="en-US" sz="1600" i="1" dirty="0" err="1"/>
              <a:t>dokter</a:t>
            </a:r>
            <a:r>
              <a:rPr lang="en-US" sz="1600" i="1" dirty="0"/>
              <a:t>), </a:t>
            </a:r>
            <a:r>
              <a:rPr lang="en-US" sz="1600" i="1" dirty="0" err="1"/>
              <a:t>atau</a:t>
            </a:r>
            <a:r>
              <a:rPr lang="en-US" sz="1600" i="1" dirty="0"/>
              <a:t> </a:t>
            </a:r>
            <a:r>
              <a:rPr lang="en-US" sz="1600" i="1" dirty="0" err="1"/>
              <a:t>sejenisnya</a:t>
            </a:r>
            <a:endParaRPr lang="en-ID" sz="1600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C75D7A-4F9F-0D46-8EEA-1013B28E9DCC}"/>
              </a:ext>
            </a:extLst>
          </p:cNvPr>
          <p:cNvGrpSpPr/>
          <p:nvPr/>
        </p:nvGrpSpPr>
        <p:grpSpPr>
          <a:xfrm>
            <a:off x="11012805" y="150495"/>
            <a:ext cx="840937" cy="285750"/>
            <a:chOff x="10192425" y="150495"/>
            <a:chExt cx="975517" cy="28575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C5BB18-2D20-1BB0-51C7-1757F155CDCF}"/>
                </a:ext>
              </a:extLst>
            </p:cNvPr>
            <p:cNvSpPr/>
            <p:nvPr/>
          </p:nvSpPr>
          <p:spPr>
            <a:xfrm>
              <a:off x="10334625" y="150495"/>
              <a:ext cx="687705" cy="285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C40C20-406D-EC42-EA94-DF8C9C8A4ABF}"/>
                </a:ext>
              </a:extLst>
            </p:cNvPr>
            <p:cNvSpPr/>
            <p:nvPr/>
          </p:nvSpPr>
          <p:spPr>
            <a:xfrm>
              <a:off x="10883542" y="151170"/>
              <a:ext cx="284400" cy="28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518EFA-1383-EAAC-027D-55C2B533B957}"/>
                </a:ext>
              </a:extLst>
            </p:cNvPr>
            <p:cNvSpPr/>
            <p:nvPr/>
          </p:nvSpPr>
          <p:spPr>
            <a:xfrm>
              <a:off x="10192425" y="151170"/>
              <a:ext cx="284400" cy="28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8AC09D1-DEA1-517F-B5A1-D88F47FEEC4C}"/>
              </a:ext>
            </a:extLst>
          </p:cNvPr>
          <p:cNvSpPr txBox="1"/>
          <p:nvPr/>
        </p:nvSpPr>
        <p:spPr>
          <a:xfrm>
            <a:off x="11089283" y="101977"/>
            <a:ext cx="68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9" name="Picture 8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F1F2D2F7-C13D-A02F-6883-DE0363973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8" y="56978"/>
            <a:ext cx="3102840" cy="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7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24CF59-4972-8188-8C62-FD4A28B372DA}"/>
              </a:ext>
            </a:extLst>
          </p:cNvPr>
          <p:cNvSpPr/>
          <p:nvPr/>
        </p:nvSpPr>
        <p:spPr>
          <a:xfrm>
            <a:off x="0" y="0"/>
            <a:ext cx="12192000" cy="1332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9F845-FB54-FB4A-02B9-C9C0AA9CE7C1}"/>
              </a:ext>
            </a:extLst>
          </p:cNvPr>
          <p:cNvSpPr/>
          <p:nvPr/>
        </p:nvSpPr>
        <p:spPr>
          <a:xfrm>
            <a:off x="0" y="0"/>
            <a:ext cx="12192000" cy="56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341A3-E239-17AE-7313-97CBFA5FC1D3}"/>
              </a:ext>
            </a:extLst>
          </p:cNvPr>
          <p:cNvSpPr txBox="1"/>
          <p:nvPr/>
        </p:nvSpPr>
        <p:spPr>
          <a:xfrm>
            <a:off x="6680522" y="98913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1DBC2-B3A2-4C78-43D5-2C9E4705061C}"/>
              </a:ext>
            </a:extLst>
          </p:cNvPr>
          <p:cNvSpPr txBox="1"/>
          <p:nvPr/>
        </p:nvSpPr>
        <p:spPr>
          <a:xfrm>
            <a:off x="7886218" y="98913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0FAAF-74BA-B3C8-1230-E64A7231EC76}"/>
              </a:ext>
            </a:extLst>
          </p:cNvPr>
          <p:cNvSpPr txBox="1"/>
          <p:nvPr/>
        </p:nvSpPr>
        <p:spPr>
          <a:xfrm>
            <a:off x="9091914" y="105229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Dokter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0787E-E46A-50B0-74ED-18BD1856B170}"/>
              </a:ext>
            </a:extLst>
          </p:cNvPr>
          <p:cNvSpPr txBox="1"/>
          <p:nvPr/>
        </p:nvSpPr>
        <p:spPr>
          <a:xfrm>
            <a:off x="10297610" y="98913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7B43BF-A9A5-D825-F6E8-AB76C31537CC}"/>
              </a:ext>
            </a:extLst>
          </p:cNvPr>
          <p:cNvCxnSpPr/>
          <p:nvPr/>
        </p:nvCxnSpPr>
        <p:spPr>
          <a:xfrm>
            <a:off x="7809526" y="468245"/>
            <a:ext cx="730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11B951-0AAA-1FB1-3F24-7D5BBDC52786}"/>
              </a:ext>
            </a:extLst>
          </p:cNvPr>
          <p:cNvSpPr/>
          <p:nvPr/>
        </p:nvSpPr>
        <p:spPr>
          <a:xfrm>
            <a:off x="867747" y="2043404"/>
            <a:ext cx="3273650" cy="42640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150BF-1ECF-32C8-830A-8E2E5B534BF9}"/>
              </a:ext>
            </a:extLst>
          </p:cNvPr>
          <p:cNvSpPr txBox="1"/>
          <p:nvPr/>
        </p:nvSpPr>
        <p:spPr>
          <a:xfrm>
            <a:off x="5073818" y="1073960"/>
            <a:ext cx="2044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Poliklinik</a:t>
            </a:r>
            <a:endParaRPr lang="en-ID" sz="32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A85B5F-2130-1C4E-0F7A-CC3404987146}"/>
              </a:ext>
            </a:extLst>
          </p:cNvPr>
          <p:cNvGrpSpPr/>
          <p:nvPr/>
        </p:nvGrpSpPr>
        <p:grpSpPr>
          <a:xfrm>
            <a:off x="589087" y="64044"/>
            <a:ext cx="3090957" cy="488916"/>
            <a:chOff x="1029249" y="882217"/>
            <a:chExt cx="8372069" cy="132426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75E77B3-DCA5-750F-A326-7AA53DB6E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421" t="29691" r="39370" b="47303"/>
            <a:stretch/>
          </p:blipFill>
          <p:spPr>
            <a:xfrm>
              <a:off x="1029249" y="882217"/>
              <a:ext cx="1786196" cy="131760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8B2343-E793-9982-F380-3A39C9517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889" t="51953" r="18479" b="28925"/>
            <a:stretch/>
          </p:blipFill>
          <p:spPr>
            <a:xfrm>
              <a:off x="2738816" y="888477"/>
              <a:ext cx="6662502" cy="1318002"/>
            </a:xfrm>
            <a:prstGeom prst="rect">
              <a:avLst/>
            </a:prstGeom>
          </p:spPr>
        </p:pic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55AF2A-8FF7-A5F7-B679-832FF4477048}"/>
              </a:ext>
            </a:extLst>
          </p:cNvPr>
          <p:cNvSpPr/>
          <p:nvPr/>
        </p:nvSpPr>
        <p:spPr>
          <a:xfrm>
            <a:off x="4535876" y="2043404"/>
            <a:ext cx="3273650" cy="42640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BAF99E-B82D-51EB-3699-3FB7A60449A0}"/>
              </a:ext>
            </a:extLst>
          </p:cNvPr>
          <p:cNvSpPr/>
          <p:nvPr/>
        </p:nvSpPr>
        <p:spPr>
          <a:xfrm>
            <a:off x="8204005" y="2043404"/>
            <a:ext cx="3273650" cy="42640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A308B5-DEF5-AC1C-4525-F46604A8732B}"/>
              </a:ext>
            </a:extLst>
          </p:cNvPr>
          <p:cNvSpPr/>
          <p:nvPr/>
        </p:nvSpPr>
        <p:spPr>
          <a:xfrm>
            <a:off x="1218079" y="2439781"/>
            <a:ext cx="2572983" cy="17075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</a:t>
            </a:r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0EC0E-66B9-0174-6353-402169D30B45}"/>
              </a:ext>
            </a:extLst>
          </p:cNvPr>
          <p:cNvSpPr txBox="1"/>
          <p:nvPr/>
        </p:nvSpPr>
        <p:spPr>
          <a:xfrm>
            <a:off x="1695572" y="4516569"/>
            <a:ext cx="152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Poli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endParaRPr lang="en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E6374E3-4C27-641F-413F-4295C8F53325}"/>
              </a:ext>
            </a:extLst>
          </p:cNvPr>
          <p:cNvSpPr/>
          <p:nvPr/>
        </p:nvSpPr>
        <p:spPr>
          <a:xfrm>
            <a:off x="4916677" y="2439781"/>
            <a:ext cx="2572983" cy="17075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</a:t>
            </a:r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B7E710-4757-3369-2083-A567EEAF8443}"/>
              </a:ext>
            </a:extLst>
          </p:cNvPr>
          <p:cNvSpPr txBox="1"/>
          <p:nvPr/>
        </p:nvSpPr>
        <p:spPr>
          <a:xfrm>
            <a:off x="5529525" y="4531952"/>
            <a:ext cx="128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Poli Gigi</a:t>
            </a:r>
            <a:endParaRPr lang="en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0BECFFF-95BC-2640-7628-0330BC1783EB}"/>
              </a:ext>
            </a:extLst>
          </p:cNvPr>
          <p:cNvSpPr/>
          <p:nvPr/>
        </p:nvSpPr>
        <p:spPr>
          <a:xfrm>
            <a:off x="8530148" y="2467947"/>
            <a:ext cx="2572983" cy="17075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6B75C6-268A-0590-2316-CBDC99E452EF}"/>
              </a:ext>
            </a:extLst>
          </p:cNvPr>
          <p:cNvSpPr txBox="1"/>
          <p:nvPr/>
        </p:nvSpPr>
        <p:spPr>
          <a:xfrm>
            <a:off x="9267130" y="4506936"/>
            <a:ext cx="1403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Poli Anak</a:t>
            </a:r>
            <a:endParaRPr lang="en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EC9EB5D-D34E-28F0-E363-8A5784FAE0F7}"/>
              </a:ext>
            </a:extLst>
          </p:cNvPr>
          <p:cNvSpPr/>
          <p:nvPr/>
        </p:nvSpPr>
        <p:spPr>
          <a:xfrm>
            <a:off x="867747" y="7266954"/>
            <a:ext cx="3273650" cy="426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74F73E3-9D35-121C-C1F6-F86B20966988}"/>
              </a:ext>
            </a:extLst>
          </p:cNvPr>
          <p:cNvSpPr/>
          <p:nvPr/>
        </p:nvSpPr>
        <p:spPr>
          <a:xfrm>
            <a:off x="4535876" y="7266954"/>
            <a:ext cx="3273650" cy="426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61B7731-2F70-FE1D-B66D-4E5EA83AA149}"/>
              </a:ext>
            </a:extLst>
          </p:cNvPr>
          <p:cNvSpPr/>
          <p:nvPr/>
        </p:nvSpPr>
        <p:spPr>
          <a:xfrm>
            <a:off x="8204005" y="7266954"/>
            <a:ext cx="3273650" cy="426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E2860D0-FA24-C0FC-65A9-3DA7AD50A442}"/>
              </a:ext>
            </a:extLst>
          </p:cNvPr>
          <p:cNvSpPr/>
          <p:nvPr/>
        </p:nvSpPr>
        <p:spPr>
          <a:xfrm>
            <a:off x="1218079" y="7663332"/>
            <a:ext cx="2572983" cy="17075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</a:t>
            </a:r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57D454-425B-FCFB-C52A-F59B74B8387F}"/>
              </a:ext>
            </a:extLst>
          </p:cNvPr>
          <p:cNvSpPr txBox="1"/>
          <p:nvPr/>
        </p:nvSpPr>
        <p:spPr>
          <a:xfrm>
            <a:off x="1695571" y="9740120"/>
            <a:ext cx="1822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Poli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Jantung</a:t>
            </a:r>
            <a:endParaRPr lang="en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3A86E8-3117-17DA-10B9-748A65C5DF35}"/>
              </a:ext>
            </a:extLst>
          </p:cNvPr>
          <p:cNvSpPr/>
          <p:nvPr/>
        </p:nvSpPr>
        <p:spPr>
          <a:xfrm>
            <a:off x="4916677" y="7663332"/>
            <a:ext cx="2572983" cy="17075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</a:t>
            </a:r>
            <a:endParaRPr lang="en-ID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E2F8E6-C735-BD4E-E181-E1C987BC6720}"/>
              </a:ext>
            </a:extLst>
          </p:cNvPr>
          <p:cNvSpPr txBox="1"/>
          <p:nvPr/>
        </p:nvSpPr>
        <p:spPr>
          <a:xfrm>
            <a:off x="5009144" y="9740120"/>
            <a:ext cx="242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Poli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Penyakit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37A6A0D-5AEB-0729-BB97-A8CA54A1072F}"/>
              </a:ext>
            </a:extLst>
          </p:cNvPr>
          <p:cNvSpPr/>
          <p:nvPr/>
        </p:nvSpPr>
        <p:spPr>
          <a:xfrm>
            <a:off x="8554338" y="7692452"/>
            <a:ext cx="2572983" cy="17075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</a:t>
            </a:r>
            <a:endParaRPr lang="en-ID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DFD6CE-C0BE-D9FB-8B16-485C359FEBB8}"/>
              </a:ext>
            </a:extLst>
          </p:cNvPr>
          <p:cNvSpPr txBox="1"/>
          <p:nvPr/>
        </p:nvSpPr>
        <p:spPr>
          <a:xfrm>
            <a:off x="9092768" y="9740120"/>
            <a:ext cx="161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Poli Mata</a:t>
            </a:r>
            <a:endParaRPr lang="en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FE52DF-B4F0-18AF-1CCA-0AFE2F5050A9}"/>
              </a:ext>
            </a:extLst>
          </p:cNvPr>
          <p:cNvSpPr/>
          <p:nvPr/>
        </p:nvSpPr>
        <p:spPr>
          <a:xfrm>
            <a:off x="1695571" y="10603762"/>
            <a:ext cx="1617998" cy="3846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Daftar Online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0E5B85-AF2B-160F-276D-080D54F10B2C}"/>
              </a:ext>
            </a:extLst>
          </p:cNvPr>
          <p:cNvSpPr/>
          <p:nvPr/>
        </p:nvSpPr>
        <p:spPr>
          <a:xfrm>
            <a:off x="5363702" y="10603761"/>
            <a:ext cx="1617998" cy="3846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Daftar Online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005D00E-0023-65AE-3CB4-047526D35DAF}"/>
              </a:ext>
            </a:extLst>
          </p:cNvPr>
          <p:cNvSpPr/>
          <p:nvPr/>
        </p:nvSpPr>
        <p:spPr>
          <a:xfrm>
            <a:off x="9031831" y="10585357"/>
            <a:ext cx="1617998" cy="3846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Daftar Online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EB5FF2-947E-759A-DD4A-9AC1E8A66F11}"/>
              </a:ext>
            </a:extLst>
          </p:cNvPr>
          <p:cNvSpPr/>
          <p:nvPr/>
        </p:nvSpPr>
        <p:spPr>
          <a:xfrm>
            <a:off x="0" y="12807876"/>
            <a:ext cx="12192000" cy="506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328AD3-072E-4AD7-6FDF-601912A7A503}"/>
              </a:ext>
            </a:extLst>
          </p:cNvPr>
          <p:cNvSpPr txBox="1"/>
          <p:nvPr/>
        </p:nvSpPr>
        <p:spPr>
          <a:xfrm>
            <a:off x="4197221" y="12913627"/>
            <a:ext cx="379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© 2023 </a:t>
            </a:r>
            <a:r>
              <a:rPr lang="en-ID" sz="1400" dirty="0" err="1"/>
              <a:t>SerenityMed</a:t>
            </a:r>
            <a:r>
              <a:rPr lang="en-ID" sz="1400" dirty="0"/>
              <a:t> Hospital. All rights reserved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477E3E-1D7A-9350-91C5-A73109FDE252}"/>
              </a:ext>
            </a:extLst>
          </p:cNvPr>
          <p:cNvSpPr/>
          <p:nvPr/>
        </p:nvSpPr>
        <p:spPr>
          <a:xfrm>
            <a:off x="1695571" y="5375138"/>
            <a:ext cx="1617998" cy="3846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Daftar Online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280D17E-0F67-770E-BF8C-6E6CE789BA92}"/>
              </a:ext>
            </a:extLst>
          </p:cNvPr>
          <p:cNvSpPr/>
          <p:nvPr/>
        </p:nvSpPr>
        <p:spPr>
          <a:xfrm>
            <a:off x="5363702" y="5375137"/>
            <a:ext cx="1617998" cy="3846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Daftar Online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83865DB-ED11-A783-AE48-1889081E9097}"/>
              </a:ext>
            </a:extLst>
          </p:cNvPr>
          <p:cNvSpPr/>
          <p:nvPr/>
        </p:nvSpPr>
        <p:spPr>
          <a:xfrm>
            <a:off x="9052792" y="5375137"/>
            <a:ext cx="1617998" cy="3846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Daftar Online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2F1E62-C932-84FB-534E-C6D5A559A695}"/>
              </a:ext>
            </a:extLst>
          </p:cNvPr>
          <p:cNvSpPr/>
          <p:nvPr/>
        </p:nvSpPr>
        <p:spPr>
          <a:xfrm>
            <a:off x="0" y="0"/>
            <a:ext cx="12192000" cy="56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908D9-6F4B-0837-3518-083EAFF0C2E6}"/>
              </a:ext>
            </a:extLst>
          </p:cNvPr>
          <p:cNvSpPr txBox="1"/>
          <p:nvPr/>
        </p:nvSpPr>
        <p:spPr>
          <a:xfrm>
            <a:off x="6680522" y="98913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5AC42-4364-85E7-634D-E5F462C36735}"/>
              </a:ext>
            </a:extLst>
          </p:cNvPr>
          <p:cNvSpPr txBox="1"/>
          <p:nvPr/>
        </p:nvSpPr>
        <p:spPr>
          <a:xfrm>
            <a:off x="7886218" y="98913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</a:t>
            </a:r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7E1704-929A-6A3F-369A-10B50317C3DE}"/>
              </a:ext>
            </a:extLst>
          </p:cNvPr>
          <p:cNvSpPr txBox="1"/>
          <p:nvPr/>
        </p:nvSpPr>
        <p:spPr>
          <a:xfrm>
            <a:off x="8830551" y="107819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Dokter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E8B15-4991-5546-F6AC-4495CEAD9ED1}"/>
              </a:ext>
            </a:extLst>
          </p:cNvPr>
          <p:cNvSpPr txBox="1"/>
          <p:nvPr/>
        </p:nvSpPr>
        <p:spPr>
          <a:xfrm>
            <a:off x="9921678" y="117112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</a:t>
            </a:r>
            <a:endParaRPr lang="en-ID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878C8-86A1-D77A-CBC0-314CC2F07290}"/>
              </a:ext>
            </a:extLst>
          </p:cNvPr>
          <p:cNvCxnSpPr/>
          <p:nvPr/>
        </p:nvCxnSpPr>
        <p:spPr>
          <a:xfrm>
            <a:off x="7793262" y="458914"/>
            <a:ext cx="730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054063-9812-A095-17F7-9077474B73CE}"/>
              </a:ext>
            </a:extLst>
          </p:cNvPr>
          <p:cNvGrpSpPr/>
          <p:nvPr/>
        </p:nvGrpSpPr>
        <p:grpSpPr>
          <a:xfrm>
            <a:off x="11012805" y="150495"/>
            <a:ext cx="840937" cy="285750"/>
            <a:chOff x="10192425" y="150495"/>
            <a:chExt cx="975517" cy="28575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2CBB152-1884-131A-4000-A70A09557342}"/>
                </a:ext>
              </a:extLst>
            </p:cNvPr>
            <p:cNvSpPr/>
            <p:nvPr/>
          </p:nvSpPr>
          <p:spPr>
            <a:xfrm>
              <a:off x="10334625" y="150495"/>
              <a:ext cx="687705" cy="285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D89109A-5803-40EF-244A-044810573449}"/>
                </a:ext>
              </a:extLst>
            </p:cNvPr>
            <p:cNvSpPr/>
            <p:nvPr/>
          </p:nvSpPr>
          <p:spPr>
            <a:xfrm>
              <a:off x="10883542" y="151170"/>
              <a:ext cx="284400" cy="28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F748669-0507-A51F-1138-F5B0FD5E0E57}"/>
                </a:ext>
              </a:extLst>
            </p:cNvPr>
            <p:cNvSpPr/>
            <p:nvPr/>
          </p:nvSpPr>
          <p:spPr>
            <a:xfrm>
              <a:off x="10192425" y="151170"/>
              <a:ext cx="284400" cy="28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CC7E231-FF80-DAB0-CED3-7419E3348985}"/>
              </a:ext>
            </a:extLst>
          </p:cNvPr>
          <p:cNvSpPr txBox="1"/>
          <p:nvPr/>
        </p:nvSpPr>
        <p:spPr>
          <a:xfrm>
            <a:off x="11089283" y="101977"/>
            <a:ext cx="68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53" name="Picture 52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4DBB90A9-89FA-84A8-9327-BC44190B6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8" y="47647"/>
            <a:ext cx="3102840" cy="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8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24CF59-4972-8188-8C62-FD4A28B372DA}"/>
              </a:ext>
            </a:extLst>
          </p:cNvPr>
          <p:cNvSpPr/>
          <p:nvPr/>
        </p:nvSpPr>
        <p:spPr>
          <a:xfrm>
            <a:off x="0" y="0"/>
            <a:ext cx="12192000" cy="1692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9F845-FB54-FB4A-02B9-C9C0AA9CE7C1}"/>
              </a:ext>
            </a:extLst>
          </p:cNvPr>
          <p:cNvSpPr/>
          <p:nvPr/>
        </p:nvSpPr>
        <p:spPr>
          <a:xfrm>
            <a:off x="0" y="0"/>
            <a:ext cx="12192000" cy="56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341A3-E239-17AE-7313-97CBFA5FC1D3}"/>
              </a:ext>
            </a:extLst>
          </p:cNvPr>
          <p:cNvSpPr txBox="1"/>
          <p:nvPr/>
        </p:nvSpPr>
        <p:spPr>
          <a:xfrm>
            <a:off x="6680522" y="98913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1DBC2-B3A2-4C78-43D5-2C9E4705061C}"/>
              </a:ext>
            </a:extLst>
          </p:cNvPr>
          <p:cNvSpPr txBox="1"/>
          <p:nvPr/>
        </p:nvSpPr>
        <p:spPr>
          <a:xfrm>
            <a:off x="7886218" y="98913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0FAAF-74BA-B3C8-1230-E64A7231EC76}"/>
              </a:ext>
            </a:extLst>
          </p:cNvPr>
          <p:cNvSpPr txBox="1"/>
          <p:nvPr/>
        </p:nvSpPr>
        <p:spPr>
          <a:xfrm>
            <a:off x="9091914" y="105229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Dokter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0787E-E46A-50B0-74ED-18BD1856B170}"/>
              </a:ext>
            </a:extLst>
          </p:cNvPr>
          <p:cNvSpPr txBox="1"/>
          <p:nvPr/>
        </p:nvSpPr>
        <p:spPr>
          <a:xfrm>
            <a:off x="10297610" y="98913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7B43BF-A9A5-D825-F6E8-AB76C31537CC}"/>
              </a:ext>
            </a:extLst>
          </p:cNvPr>
          <p:cNvCxnSpPr/>
          <p:nvPr/>
        </p:nvCxnSpPr>
        <p:spPr>
          <a:xfrm>
            <a:off x="9193567" y="468245"/>
            <a:ext cx="730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11B951-0AAA-1FB1-3F24-7D5BBDC52786}"/>
              </a:ext>
            </a:extLst>
          </p:cNvPr>
          <p:cNvSpPr/>
          <p:nvPr/>
        </p:nvSpPr>
        <p:spPr>
          <a:xfrm>
            <a:off x="1519335" y="2043402"/>
            <a:ext cx="9005596" cy="29111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150BF-1ECF-32C8-830A-8E2E5B534BF9}"/>
              </a:ext>
            </a:extLst>
          </p:cNvPr>
          <p:cNvSpPr txBox="1"/>
          <p:nvPr/>
        </p:nvSpPr>
        <p:spPr>
          <a:xfrm>
            <a:off x="5596855" y="1073960"/>
            <a:ext cx="176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Dokter</a:t>
            </a:r>
            <a:endParaRPr lang="en-ID" sz="32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A85B5F-2130-1C4E-0F7A-CC3404987146}"/>
              </a:ext>
            </a:extLst>
          </p:cNvPr>
          <p:cNvGrpSpPr/>
          <p:nvPr/>
        </p:nvGrpSpPr>
        <p:grpSpPr>
          <a:xfrm>
            <a:off x="589087" y="64044"/>
            <a:ext cx="3090957" cy="488916"/>
            <a:chOff x="1029249" y="882217"/>
            <a:chExt cx="8372069" cy="132426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75E77B3-DCA5-750F-A326-7AA53DB6E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421" t="29691" r="39370" b="47303"/>
            <a:stretch/>
          </p:blipFill>
          <p:spPr>
            <a:xfrm>
              <a:off x="1029249" y="882217"/>
              <a:ext cx="1786196" cy="131760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8B2343-E793-9982-F380-3A39C9517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889" t="51953" r="18479" b="28925"/>
            <a:stretch/>
          </p:blipFill>
          <p:spPr>
            <a:xfrm>
              <a:off x="2738816" y="888477"/>
              <a:ext cx="6662502" cy="1318002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586227-E046-A902-F949-7EE96334636E}"/>
              </a:ext>
            </a:extLst>
          </p:cNvPr>
          <p:cNvSpPr/>
          <p:nvPr/>
        </p:nvSpPr>
        <p:spPr>
          <a:xfrm>
            <a:off x="2090057" y="2290662"/>
            <a:ext cx="2416629" cy="24166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FOTO DOKTER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47B7E-0A72-91BF-163E-D57DAC3283A2}"/>
              </a:ext>
            </a:extLst>
          </p:cNvPr>
          <p:cNvSpPr txBox="1"/>
          <p:nvPr/>
        </p:nvSpPr>
        <p:spPr>
          <a:xfrm>
            <a:off x="5523723" y="2505668"/>
            <a:ext cx="528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dr. Maya </a:t>
            </a:r>
            <a:r>
              <a:rPr lang="en-US" sz="2000" b="1" dirty="0" err="1"/>
              <a:t>Sidomukti</a:t>
            </a:r>
            <a:r>
              <a:rPr lang="en-US" sz="2000" b="1" dirty="0"/>
              <a:t>, Sp. A.</a:t>
            </a:r>
          </a:p>
          <a:p>
            <a:r>
              <a:rPr lang="en-US" sz="2000" dirty="0" err="1"/>
              <a:t>Spesialis</a:t>
            </a:r>
            <a:r>
              <a:rPr lang="en-US" sz="2000" dirty="0"/>
              <a:t> Anak</a:t>
            </a:r>
          </a:p>
        </p:txBody>
      </p:sp>
      <p:pic>
        <p:nvPicPr>
          <p:cNvPr id="18" name="Graphic 17" descr="Briefcase with solid fill">
            <a:extLst>
              <a:ext uri="{FF2B5EF4-FFF2-40B4-BE49-F238E27FC236}">
                <a16:creationId xmlns:a16="http://schemas.microsoft.com/office/drawing/2014/main" id="{4B08087B-FF41-75F2-237B-AE49706B0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7915" y="3360929"/>
            <a:ext cx="457200" cy="457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79E4DC-ACF0-24F0-0305-A1E50A4FCCD0}"/>
              </a:ext>
            </a:extLst>
          </p:cNvPr>
          <p:cNvSpPr txBox="1"/>
          <p:nvPr/>
        </p:nvSpPr>
        <p:spPr>
          <a:xfrm>
            <a:off x="6156736" y="3401005"/>
            <a:ext cx="95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</a:t>
            </a:r>
            <a:r>
              <a:rPr lang="en-US" dirty="0" err="1"/>
              <a:t>tahun</a:t>
            </a:r>
            <a:endParaRPr lang="en-ID" dirty="0"/>
          </a:p>
        </p:txBody>
      </p:sp>
      <p:pic>
        <p:nvPicPr>
          <p:cNvPr id="21" name="Graphic 20" descr="Thumbs up sign with solid fill">
            <a:extLst>
              <a:ext uri="{FF2B5EF4-FFF2-40B4-BE49-F238E27FC236}">
                <a16:creationId xmlns:a16="http://schemas.microsoft.com/office/drawing/2014/main" id="{152AE2CD-3EBD-5335-54FF-BB6C0A9E91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2161" y="3360929"/>
            <a:ext cx="457200" cy="457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1A5DEC-D53F-2592-F264-1BD1A57F231D}"/>
              </a:ext>
            </a:extLst>
          </p:cNvPr>
          <p:cNvSpPr txBox="1"/>
          <p:nvPr/>
        </p:nvSpPr>
        <p:spPr>
          <a:xfrm>
            <a:off x="8571778" y="3413557"/>
            <a:ext cx="62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97%</a:t>
            </a:r>
            <a:endParaRPr lang="en-ID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DD7BA61-2FFE-D612-B39E-287470B63D90}"/>
              </a:ext>
            </a:extLst>
          </p:cNvPr>
          <p:cNvSpPr/>
          <p:nvPr/>
        </p:nvSpPr>
        <p:spPr>
          <a:xfrm>
            <a:off x="6156736" y="4155000"/>
            <a:ext cx="2690181" cy="3846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Pilih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Jadwal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Konsultasi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DEEE19-6502-C42C-FC6B-A3709618164B}"/>
              </a:ext>
            </a:extLst>
          </p:cNvPr>
          <p:cNvSpPr/>
          <p:nvPr/>
        </p:nvSpPr>
        <p:spPr>
          <a:xfrm>
            <a:off x="1519335" y="5575031"/>
            <a:ext cx="9005596" cy="29111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A80CA9-3349-7F2B-2FC3-97C72BF6B80A}"/>
              </a:ext>
            </a:extLst>
          </p:cNvPr>
          <p:cNvSpPr/>
          <p:nvPr/>
        </p:nvSpPr>
        <p:spPr>
          <a:xfrm>
            <a:off x="2090057" y="5822291"/>
            <a:ext cx="2416629" cy="24166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FOTO DOKTER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E42F5-218D-D7C6-D912-169128E607CF}"/>
              </a:ext>
            </a:extLst>
          </p:cNvPr>
          <p:cNvSpPr txBox="1"/>
          <p:nvPr/>
        </p:nvSpPr>
        <p:spPr>
          <a:xfrm>
            <a:off x="5523723" y="6037297"/>
            <a:ext cx="528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dr. Ryan </a:t>
            </a:r>
            <a:r>
              <a:rPr lang="en-US" sz="2000" b="1" dirty="0" err="1"/>
              <a:t>Hadiwijaya</a:t>
            </a:r>
            <a:r>
              <a:rPr lang="en-US" sz="2000" b="1" dirty="0"/>
              <a:t>, Sp. JP.</a:t>
            </a:r>
          </a:p>
          <a:p>
            <a:r>
              <a:rPr lang="en-US" sz="2000" dirty="0" err="1"/>
              <a:t>Spesialis</a:t>
            </a:r>
            <a:r>
              <a:rPr lang="en-US" sz="2000" dirty="0"/>
              <a:t> </a:t>
            </a:r>
            <a:r>
              <a:rPr lang="en-US" sz="2000" dirty="0" err="1"/>
              <a:t>Jantung</a:t>
            </a:r>
            <a:r>
              <a:rPr lang="en-US" sz="2000" dirty="0"/>
              <a:t> dan </a:t>
            </a:r>
            <a:r>
              <a:rPr lang="en-US" sz="2000" dirty="0" err="1"/>
              <a:t>Pembuluh</a:t>
            </a:r>
            <a:r>
              <a:rPr lang="en-US" sz="2000" dirty="0"/>
              <a:t> Darah</a:t>
            </a:r>
          </a:p>
        </p:txBody>
      </p:sp>
      <p:pic>
        <p:nvPicPr>
          <p:cNvPr id="28" name="Graphic 27" descr="Briefcase with solid fill">
            <a:extLst>
              <a:ext uri="{FF2B5EF4-FFF2-40B4-BE49-F238E27FC236}">
                <a16:creationId xmlns:a16="http://schemas.microsoft.com/office/drawing/2014/main" id="{BC4CC73F-C803-B874-B392-C1B63FE1D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7915" y="6892558"/>
            <a:ext cx="457200" cy="457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BDBEF0B-B112-54CC-8C3E-09FBD8139C96}"/>
              </a:ext>
            </a:extLst>
          </p:cNvPr>
          <p:cNvSpPr txBox="1"/>
          <p:nvPr/>
        </p:nvSpPr>
        <p:spPr>
          <a:xfrm>
            <a:off x="6156736" y="6932634"/>
            <a:ext cx="95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</a:t>
            </a:r>
            <a:r>
              <a:rPr lang="en-US" dirty="0" err="1"/>
              <a:t>tahun</a:t>
            </a:r>
            <a:endParaRPr lang="en-ID" dirty="0"/>
          </a:p>
        </p:txBody>
      </p:sp>
      <p:pic>
        <p:nvPicPr>
          <p:cNvPr id="30" name="Graphic 29" descr="Thumbs up sign with solid fill">
            <a:extLst>
              <a:ext uri="{FF2B5EF4-FFF2-40B4-BE49-F238E27FC236}">
                <a16:creationId xmlns:a16="http://schemas.microsoft.com/office/drawing/2014/main" id="{ECC4A68C-6AEA-E9F6-0E72-A8F77279E6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2161" y="6892558"/>
            <a:ext cx="457200" cy="4572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F562B2F-A34B-E2FC-FEC3-9A9F941E0E9B}"/>
              </a:ext>
            </a:extLst>
          </p:cNvPr>
          <p:cNvSpPr txBox="1"/>
          <p:nvPr/>
        </p:nvSpPr>
        <p:spPr>
          <a:xfrm>
            <a:off x="8571778" y="6945186"/>
            <a:ext cx="62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92%</a:t>
            </a:r>
            <a:endParaRPr lang="en-ID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A54CBD2-A22D-21CF-3C98-C0048A0B0B41}"/>
              </a:ext>
            </a:extLst>
          </p:cNvPr>
          <p:cNvSpPr/>
          <p:nvPr/>
        </p:nvSpPr>
        <p:spPr>
          <a:xfrm>
            <a:off x="6156736" y="7686629"/>
            <a:ext cx="2690181" cy="3846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Pilih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Jadwal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Konsultasi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C55A31E-37DE-5C64-21C8-2E7B59EDEC39}"/>
              </a:ext>
            </a:extLst>
          </p:cNvPr>
          <p:cNvSpPr/>
          <p:nvPr/>
        </p:nvSpPr>
        <p:spPr>
          <a:xfrm>
            <a:off x="1519335" y="9106660"/>
            <a:ext cx="9005596" cy="29111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6139D37-DCC4-A26C-D3B0-61FC8A5C9E13}"/>
              </a:ext>
            </a:extLst>
          </p:cNvPr>
          <p:cNvSpPr/>
          <p:nvPr/>
        </p:nvSpPr>
        <p:spPr>
          <a:xfrm>
            <a:off x="2090057" y="9353920"/>
            <a:ext cx="2416629" cy="24166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FOTO DOKTER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577381-D8BC-0EA3-7BCB-7A01D7B6444F}"/>
              </a:ext>
            </a:extLst>
          </p:cNvPr>
          <p:cNvSpPr txBox="1"/>
          <p:nvPr/>
        </p:nvSpPr>
        <p:spPr>
          <a:xfrm>
            <a:off x="5523723" y="9568926"/>
            <a:ext cx="528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dr. Nadia Arum Sari, Sp. PD.</a:t>
            </a:r>
          </a:p>
          <a:p>
            <a:r>
              <a:rPr lang="en-US" sz="2000" dirty="0" err="1"/>
              <a:t>Spesialis</a:t>
            </a:r>
            <a:r>
              <a:rPr lang="en-US" sz="2000" dirty="0"/>
              <a:t> </a:t>
            </a:r>
            <a:r>
              <a:rPr lang="en-US" sz="2000" dirty="0" err="1"/>
              <a:t>Penyakit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endParaRPr lang="en-US" sz="2000" dirty="0"/>
          </a:p>
        </p:txBody>
      </p:sp>
      <p:pic>
        <p:nvPicPr>
          <p:cNvPr id="44" name="Graphic 43" descr="Briefcase with solid fill">
            <a:extLst>
              <a:ext uri="{FF2B5EF4-FFF2-40B4-BE49-F238E27FC236}">
                <a16:creationId xmlns:a16="http://schemas.microsoft.com/office/drawing/2014/main" id="{50374EBF-B1D6-AE9D-6151-5C6B20F90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7915" y="10424187"/>
            <a:ext cx="457200" cy="4572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DEAA1BF-4F01-51DD-CEF3-8F7432D7F0CC}"/>
              </a:ext>
            </a:extLst>
          </p:cNvPr>
          <p:cNvSpPr txBox="1"/>
          <p:nvPr/>
        </p:nvSpPr>
        <p:spPr>
          <a:xfrm>
            <a:off x="6156736" y="10464263"/>
            <a:ext cx="1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tahun</a:t>
            </a:r>
            <a:endParaRPr lang="en-ID" dirty="0"/>
          </a:p>
        </p:txBody>
      </p:sp>
      <p:pic>
        <p:nvPicPr>
          <p:cNvPr id="46" name="Graphic 45" descr="Thumbs up sign with solid fill">
            <a:extLst>
              <a:ext uri="{FF2B5EF4-FFF2-40B4-BE49-F238E27FC236}">
                <a16:creationId xmlns:a16="http://schemas.microsoft.com/office/drawing/2014/main" id="{1B6E066B-99D8-4736-8019-465605CDF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2161" y="10424187"/>
            <a:ext cx="457200" cy="4572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12ADB83-E0D9-F54C-F3CC-7C897062A112}"/>
              </a:ext>
            </a:extLst>
          </p:cNvPr>
          <p:cNvSpPr txBox="1"/>
          <p:nvPr/>
        </p:nvSpPr>
        <p:spPr>
          <a:xfrm>
            <a:off x="8571778" y="10476815"/>
            <a:ext cx="62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97%</a:t>
            </a:r>
            <a:endParaRPr lang="en-ID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AAF59C0-34D9-AC2C-62B9-F26584D22DE4}"/>
              </a:ext>
            </a:extLst>
          </p:cNvPr>
          <p:cNvSpPr/>
          <p:nvPr/>
        </p:nvSpPr>
        <p:spPr>
          <a:xfrm>
            <a:off x="6156736" y="11218258"/>
            <a:ext cx="2690181" cy="3846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Pilih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Jadwal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Konsultasi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2C72CE8-10AB-C1DF-8521-E991AA1ABDBC}"/>
              </a:ext>
            </a:extLst>
          </p:cNvPr>
          <p:cNvSpPr/>
          <p:nvPr/>
        </p:nvSpPr>
        <p:spPr>
          <a:xfrm>
            <a:off x="1593202" y="12637754"/>
            <a:ext cx="9005596" cy="29111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A3FAF4D-33D4-F5B0-8360-265827AE2921}"/>
              </a:ext>
            </a:extLst>
          </p:cNvPr>
          <p:cNvSpPr/>
          <p:nvPr/>
        </p:nvSpPr>
        <p:spPr>
          <a:xfrm>
            <a:off x="2163924" y="12885014"/>
            <a:ext cx="2416629" cy="24166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FOTO DOKTER</a:t>
            </a:r>
            <a:endParaRPr lang="en-ID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A03428-29FF-51FF-B382-196F7BF074CB}"/>
              </a:ext>
            </a:extLst>
          </p:cNvPr>
          <p:cNvSpPr txBox="1"/>
          <p:nvPr/>
        </p:nvSpPr>
        <p:spPr>
          <a:xfrm>
            <a:off x="5597590" y="13100020"/>
            <a:ext cx="528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dr. Satria Putra, Sp. M.</a:t>
            </a:r>
          </a:p>
          <a:p>
            <a:r>
              <a:rPr lang="en-US" sz="2000" dirty="0" err="1"/>
              <a:t>Spesialis</a:t>
            </a:r>
            <a:r>
              <a:rPr lang="en-US" sz="2000" dirty="0"/>
              <a:t> Mata</a:t>
            </a:r>
          </a:p>
        </p:txBody>
      </p:sp>
      <p:pic>
        <p:nvPicPr>
          <p:cNvPr id="52" name="Graphic 51" descr="Briefcase with solid fill">
            <a:extLst>
              <a:ext uri="{FF2B5EF4-FFF2-40B4-BE49-F238E27FC236}">
                <a16:creationId xmlns:a16="http://schemas.microsoft.com/office/drawing/2014/main" id="{39281302-136C-D3CF-3C0F-DC2F86B35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1782" y="13955281"/>
            <a:ext cx="457200" cy="4572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6E1FACB-4B83-EB7F-8C06-87ACC78E68AC}"/>
              </a:ext>
            </a:extLst>
          </p:cNvPr>
          <p:cNvSpPr txBox="1"/>
          <p:nvPr/>
        </p:nvSpPr>
        <p:spPr>
          <a:xfrm>
            <a:off x="6230603" y="13995357"/>
            <a:ext cx="95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</a:t>
            </a:r>
            <a:r>
              <a:rPr lang="en-US" dirty="0" err="1"/>
              <a:t>tahun</a:t>
            </a:r>
            <a:endParaRPr lang="en-ID" dirty="0"/>
          </a:p>
        </p:txBody>
      </p:sp>
      <p:pic>
        <p:nvPicPr>
          <p:cNvPr id="54" name="Graphic 53" descr="Thumbs up sign with solid fill">
            <a:extLst>
              <a:ext uri="{FF2B5EF4-FFF2-40B4-BE49-F238E27FC236}">
                <a16:creationId xmlns:a16="http://schemas.microsoft.com/office/drawing/2014/main" id="{AB6AD56D-F362-3685-99CF-2053F6C91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6028" y="13955281"/>
            <a:ext cx="457200" cy="457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4D73581-AA26-8481-6B92-09742CFFFCDC}"/>
              </a:ext>
            </a:extLst>
          </p:cNvPr>
          <p:cNvSpPr txBox="1"/>
          <p:nvPr/>
        </p:nvSpPr>
        <p:spPr>
          <a:xfrm>
            <a:off x="8645645" y="14007909"/>
            <a:ext cx="62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</a:t>
            </a:r>
            <a:endParaRPr lang="en-ID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610A659-614E-82DC-DB41-160D244527D1}"/>
              </a:ext>
            </a:extLst>
          </p:cNvPr>
          <p:cNvSpPr/>
          <p:nvPr/>
        </p:nvSpPr>
        <p:spPr>
          <a:xfrm>
            <a:off x="6230603" y="14749352"/>
            <a:ext cx="2690181" cy="3846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Pilih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Jadwal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Konsultasi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6835B3-DD08-4FB6-3787-DCBA01E0AC35}"/>
              </a:ext>
            </a:extLst>
          </p:cNvPr>
          <p:cNvSpPr/>
          <p:nvPr/>
        </p:nvSpPr>
        <p:spPr>
          <a:xfrm>
            <a:off x="-10885" y="16420914"/>
            <a:ext cx="12192000" cy="506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D414E8-C69D-F580-40A3-C7A2D60B79E9}"/>
              </a:ext>
            </a:extLst>
          </p:cNvPr>
          <p:cNvSpPr txBox="1"/>
          <p:nvPr/>
        </p:nvSpPr>
        <p:spPr>
          <a:xfrm>
            <a:off x="4186336" y="16526665"/>
            <a:ext cx="379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© 2023 </a:t>
            </a:r>
            <a:r>
              <a:rPr lang="en-ID" sz="1400" dirty="0" err="1"/>
              <a:t>SerenityMed</a:t>
            </a:r>
            <a:r>
              <a:rPr lang="en-ID" sz="1400" dirty="0"/>
              <a:t> Hospital. All rights reserved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7FD55C-6D56-D688-ECF2-2B379B7EFB3D}"/>
              </a:ext>
            </a:extLst>
          </p:cNvPr>
          <p:cNvSpPr/>
          <p:nvPr/>
        </p:nvSpPr>
        <p:spPr>
          <a:xfrm>
            <a:off x="0" y="0"/>
            <a:ext cx="12192000" cy="56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734EEF-9FD9-E513-C728-587769CDF9B5}"/>
              </a:ext>
            </a:extLst>
          </p:cNvPr>
          <p:cNvSpPr txBox="1"/>
          <p:nvPr/>
        </p:nvSpPr>
        <p:spPr>
          <a:xfrm>
            <a:off x="6680522" y="98913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78564D-9014-2075-5804-2ED433056111}"/>
              </a:ext>
            </a:extLst>
          </p:cNvPr>
          <p:cNvSpPr txBox="1"/>
          <p:nvPr/>
        </p:nvSpPr>
        <p:spPr>
          <a:xfrm>
            <a:off x="7886218" y="98913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938C01-622D-F286-534F-5B687F1FE140}"/>
              </a:ext>
            </a:extLst>
          </p:cNvPr>
          <p:cNvSpPr txBox="1"/>
          <p:nvPr/>
        </p:nvSpPr>
        <p:spPr>
          <a:xfrm>
            <a:off x="8830551" y="107819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Dokter</a:t>
            </a:r>
            <a:endParaRPr lang="en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55D07-3076-E0D9-AF4C-56C87CC5ACF1}"/>
              </a:ext>
            </a:extLst>
          </p:cNvPr>
          <p:cNvSpPr txBox="1"/>
          <p:nvPr/>
        </p:nvSpPr>
        <p:spPr>
          <a:xfrm>
            <a:off x="9921678" y="117112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</a:t>
            </a:r>
            <a:endParaRPr lang="en-ID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C7F309-A9A5-7D0A-DBA5-767C531AB1DE}"/>
              </a:ext>
            </a:extLst>
          </p:cNvPr>
          <p:cNvCxnSpPr/>
          <p:nvPr/>
        </p:nvCxnSpPr>
        <p:spPr>
          <a:xfrm>
            <a:off x="8830551" y="458914"/>
            <a:ext cx="730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98C017C-ACB8-810F-B47A-2C6C3AC1840D}"/>
              </a:ext>
            </a:extLst>
          </p:cNvPr>
          <p:cNvGrpSpPr/>
          <p:nvPr/>
        </p:nvGrpSpPr>
        <p:grpSpPr>
          <a:xfrm>
            <a:off x="11012805" y="150495"/>
            <a:ext cx="840937" cy="285750"/>
            <a:chOff x="10192425" y="150495"/>
            <a:chExt cx="975517" cy="28575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966D0-EB0B-EA6F-25BA-06FAECBD8BA0}"/>
                </a:ext>
              </a:extLst>
            </p:cNvPr>
            <p:cNvSpPr/>
            <p:nvPr/>
          </p:nvSpPr>
          <p:spPr>
            <a:xfrm>
              <a:off x="10334625" y="150495"/>
              <a:ext cx="687705" cy="285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286CD03-58C2-72E4-0C59-B551BA4EAD60}"/>
                </a:ext>
              </a:extLst>
            </p:cNvPr>
            <p:cNvSpPr/>
            <p:nvPr/>
          </p:nvSpPr>
          <p:spPr>
            <a:xfrm>
              <a:off x="10883542" y="151170"/>
              <a:ext cx="284400" cy="28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0826403-5428-D081-5AE4-4A146F689709}"/>
                </a:ext>
              </a:extLst>
            </p:cNvPr>
            <p:cNvSpPr/>
            <p:nvPr/>
          </p:nvSpPr>
          <p:spPr>
            <a:xfrm>
              <a:off x="10192425" y="151170"/>
              <a:ext cx="284400" cy="28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1DCD114-D65B-0049-CFFB-5EC61FB6171C}"/>
              </a:ext>
            </a:extLst>
          </p:cNvPr>
          <p:cNvSpPr txBox="1"/>
          <p:nvPr/>
        </p:nvSpPr>
        <p:spPr>
          <a:xfrm>
            <a:off x="11089283" y="101977"/>
            <a:ext cx="68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61" name="Picture 60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1D4DEC5A-7D7C-E7ED-90C5-A3AFCE3724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8" y="47647"/>
            <a:ext cx="3102840" cy="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2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96B7-E9AF-1623-AB1A-623A23AEB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D3A06-9F6A-A756-BC7A-9A3487548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7C26ED-91E6-B103-30EE-3D8A28795AB9}"/>
              </a:ext>
            </a:extLst>
          </p:cNvPr>
          <p:cNvSpPr/>
          <p:nvPr/>
        </p:nvSpPr>
        <p:spPr>
          <a:xfrm>
            <a:off x="0" y="0"/>
            <a:ext cx="12192000" cy="154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4CF9E-9D0F-7A5F-62DD-929CD6CEB732}"/>
              </a:ext>
            </a:extLst>
          </p:cNvPr>
          <p:cNvSpPr/>
          <p:nvPr/>
        </p:nvSpPr>
        <p:spPr>
          <a:xfrm>
            <a:off x="0" y="0"/>
            <a:ext cx="12192000" cy="56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A559C-4BE4-029C-294A-3B78B2F18950}"/>
              </a:ext>
            </a:extLst>
          </p:cNvPr>
          <p:cNvSpPr txBox="1"/>
          <p:nvPr/>
        </p:nvSpPr>
        <p:spPr>
          <a:xfrm>
            <a:off x="6680522" y="98913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A7AA4-BEF4-5015-19CA-5ACB13914B27}"/>
              </a:ext>
            </a:extLst>
          </p:cNvPr>
          <p:cNvSpPr txBox="1"/>
          <p:nvPr/>
        </p:nvSpPr>
        <p:spPr>
          <a:xfrm>
            <a:off x="7886218" y="98913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55AC43-7C91-076B-AAED-2759D09AB577}"/>
              </a:ext>
            </a:extLst>
          </p:cNvPr>
          <p:cNvSpPr txBox="1"/>
          <p:nvPr/>
        </p:nvSpPr>
        <p:spPr>
          <a:xfrm>
            <a:off x="8830551" y="107819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Dokter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7B13F-F5A8-8A43-52E9-03A5EA9A6AC8}"/>
              </a:ext>
            </a:extLst>
          </p:cNvPr>
          <p:cNvSpPr txBox="1"/>
          <p:nvPr/>
        </p:nvSpPr>
        <p:spPr>
          <a:xfrm>
            <a:off x="9921678" y="117112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AE8130-50EE-8185-783E-90A46A395CA5}"/>
              </a:ext>
            </a:extLst>
          </p:cNvPr>
          <p:cNvSpPr/>
          <p:nvPr/>
        </p:nvSpPr>
        <p:spPr>
          <a:xfrm>
            <a:off x="0" y="579789"/>
            <a:ext cx="12192000" cy="4337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8A835-4980-CA90-42CF-E21D74F04BED}"/>
              </a:ext>
            </a:extLst>
          </p:cNvPr>
          <p:cNvSpPr txBox="1"/>
          <p:nvPr/>
        </p:nvSpPr>
        <p:spPr>
          <a:xfrm>
            <a:off x="2547828" y="2059015"/>
            <a:ext cx="7106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ID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SerenityMed</a:t>
            </a:r>
            <a:r>
              <a:rPr lang="en-ID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Hospital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D7186C-2C1A-02A1-0CDA-483A39FB7D4F}"/>
              </a:ext>
            </a:extLst>
          </p:cNvPr>
          <p:cNvSpPr txBox="1"/>
          <p:nvPr/>
        </p:nvSpPr>
        <p:spPr>
          <a:xfrm>
            <a:off x="4046776" y="5559619"/>
            <a:ext cx="4098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rgbClr val="3A8EF6"/>
                </a:solidFill>
                <a:cs typeface="Arial" panose="020B0604020202020204" pitchFamily="34" charset="0"/>
              </a:rPr>
              <a:t>Tentang</a:t>
            </a:r>
            <a:r>
              <a:rPr lang="en-US" sz="5400" b="1" dirty="0">
                <a:solidFill>
                  <a:srgbClr val="3A8EF6"/>
                </a:solidFill>
                <a:cs typeface="Arial" panose="020B0604020202020204" pitchFamily="34" charset="0"/>
              </a:rPr>
              <a:t> Kami</a:t>
            </a:r>
            <a:endParaRPr lang="en-ID" sz="5400" b="1" dirty="0">
              <a:solidFill>
                <a:srgbClr val="3A8EF6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BE110E-2EBD-FC2E-F878-39CA46C8FE77}"/>
              </a:ext>
            </a:extLst>
          </p:cNvPr>
          <p:cNvSpPr/>
          <p:nvPr/>
        </p:nvSpPr>
        <p:spPr>
          <a:xfrm>
            <a:off x="0" y="15085488"/>
            <a:ext cx="12192000" cy="506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21AE53-57CA-C89B-462B-BF6063F6EF67}"/>
              </a:ext>
            </a:extLst>
          </p:cNvPr>
          <p:cNvSpPr txBox="1"/>
          <p:nvPr/>
        </p:nvSpPr>
        <p:spPr>
          <a:xfrm>
            <a:off x="4197221" y="15191239"/>
            <a:ext cx="379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© 2023 </a:t>
            </a:r>
            <a:r>
              <a:rPr lang="en-ID" sz="1400" dirty="0" err="1"/>
              <a:t>SerenityMed</a:t>
            </a:r>
            <a:r>
              <a:rPr lang="en-ID" sz="1400" dirty="0"/>
              <a:t> Hospital. All rights reserved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87067DF-0F3D-F0F1-2458-7BA353E6D17C}"/>
              </a:ext>
            </a:extLst>
          </p:cNvPr>
          <p:cNvCxnSpPr/>
          <p:nvPr/>
        </p:nvCxnSpPr>
        <p:spPr>
          <a:xfrm>
            <a:off x="9937102" y="458914"/>
            <a:ext cx="730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C6C7F6E-AACD-0AA1-B773-D00DCC407EA5}"/>
              </a:ext>
            </a:extLst>
          </p:cNvPr>
          <p:cNvSpPr txBox="1"/>
          <p:nvPr/>
        </p:nvSpPr>
        <p:spPr>
          <a:xfrm>
            <a:off x="662472" y="942392"/>
            <a:ext cx="49172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Ini</a:t>
            </a:r>
            <a:r>
              <a:rPr lang="en-US" sz="1600" i="1" dirty="0"/>
              <a:t> </a:t>
            </a:r>
            <a:r>
              <a:rPr lang="en-US" sz="1600" i="1" dirty="0" err="1"/>
              <a:t>ada</a:t>
            </a:r>
            <a:r>
              <a:rPr lang="en-US" sz="1600" i="1" dirty="0"/>
              <a:t> background </a:t>
            </a:r>
            <a:r>
              <a:rPr lang="en-US" sz="1600" i="1" dirty="0" err="1"/>
              <a:t>nya</a:t>
            </a:r>
            <a:r>
              <a:rPr lang="en-US" sz="1600" i="1" dirty="0"/>
              <a:t> </a:t>
            </a:r>
            <a:r>
              <a:rPr lang="en-US" sz="1600" i="1" dirty="0" err="1"/>
              <a:t>yaitu</a:t>
            </a:r>
            <a:r>
              <a:rPr lang="en-US" sz="1600" i="1" dirty="0"/>
              <a:t> </a:t>
            </a:r>
            <a:r>
              <a:rPr lang="en-US" sz="1600" i="1" dirty="0" err="1"/>
              <a:t>gambar</a:t>
            </a:r>
            <a:r>
              <a:rPr lang="en-US" sz="1600" i="1" dirty="0"/>
              <a:t> </a:t>
            </a:r>
            <a:r>
              <a:rPr lang="en-US" sz="1600" i="1" dirty="0" err="1"/>
              <a:t>tenaga</a:t>
            </a:r>
            <a:r>
              <a:rPr lang="en-US" sz="1600" i="1" dirty="0"/>
              <a:t> </a:t>
            </a:r>
            <a:r>
              <a:rPr lang="en-US" sz="1600" i="1" dirty="0" err="1"/>
              <a:t>medis</a:t>
            </a:r>
            <a:r>
              <a:rPr lang="en-US" sz="1600" i="1" dirty="0"/>
              <a:t> </a:t>
            </a:r>
            <a:r>
              <a:rPr lang="en-US" sz="1600" i="1" dirty="0" err="1"/>
              <a:t>saat</a:t>
            </a:r>
            <a:r>
              <a:rPr lang="en-US" sz="1600" i="1" dirty="0"/>
              <a:t> </a:t>
            </a:r>
            <a:r>
              <a:rPr lang="en-US" sz="1600" i="1" dirty="0" err="1"/>
              <a:t>melakukan</a:t>
            </a:r>
            <a:r>
              <a:rPr lang="en-US" sz="1600" i="1" dirty="0"/>
              <a:t> </a:t>
            </a:r>
            <a:r>
              <a:rPr lang="en-US" sz="1600" i="1" dirty="0" err="1"/>
              <a:t>tugas</a:t>
            </a:r>
            <a:r>
              <a:rPr lang="en-US" sz="1600" i="1" dirty="0"/>
              <a:t>.</a:t>
            </a:r>
          </a:p>
          <a:p>
            <a:r>
              <a:rPr lang="en-US" sz="1600" i="1" dirty="0" err="1"/>
              <a:t>Contoh</a:t>
            </a:r>
            <a:r>
              <a:rPr lang="en-US" sz="1600" i="1" dirty="0"/>
              <a:t>: </a:t>
            </a:r>
            <a:r>
              <a:rPr lang="en-US" sz="1600" i="1" dirty="0" err="1"/>
              <a:t>operasi</a:t>
            </a:r>
            <a:r>
              <a:rPr lang="en-US" sz="1600" i="1" dirty="0"/>
              <a:t>, </a:t>
            </a:r>
            <a:r>
              <a:rPr lang="en-US" sz="1600" i="1" dirty="0" err="1"/>
              <a:t>examinasi</a:t>
            </a:r>
            <a:r>
              <a:rPr lang="en-US" sz="1600" i="1" dirty="0"/>
              <a:t> (pas </a:t>
            </a:r>
            <a:r>
              <a:rPr lang="en-US" sz="1600" i="1" dirty="0" err="1"/>
              <a:t>kita</a:t>
            </a:r>
            <a:r>
              <a:rPr lang="en-US" sz="1600" i="1" dirty="0"/>
              <a:t> </a:t>
            </a:r>
            <a:r>
              <a:rPr lang="en-US" sz="1600" i="1" dirty="0" err="1"/>
              <a:t>periksa</a:t>
            </a:r>
            <a:r>
              <a:rPr lang="en-US" sz="1600" i="1" dirty="0"/>
              <a:t> di </a:t>
            </a:r>
            <a:r>
              <a:rPr lang="en-US" sz="1600" i="1" dirty="0" err="1"/>
              <a:t>dokter</a:t>
            </a:r>
            <a:r>
              <a:rPr lang="en-US" sz="1600" i="1" dirty="0"/>
              <a:t>), </a:t>
            </a:r>
            <a:r>
              <a:rPr lang="en-US" sz="1600" i="1" dirty="0" err="1"/>
              <a:t>atau</a:t>
            </a:r>
            <a:r>
              <a:rPr lang="en-US" sz="1600" i="1" dirty="0"/>
              <a:t> </a:t>
            </a:r>
            <a:r>
              <a:rPr lang="en-US" sz="1600" i="1" dirty="0" err="1"/>
              <a:t>sejenisnya</a:t>
            </a:r>
            <a:endParaRPr lang="en-ID" sz="1600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C75D7A-4F9F-0D46-8EEA-1013B28E9DCC}"/>
              </a:ext>
            </a:extLst>
          </p:cNvPr>
          <p:cNvGrpSpPr/>
          <p:nvPr/>
        </p:nvGrpSpPr>
        <p:grpSpPr>
          <a:xfrm>
            <a:off x="11012805" y="150495"/>
            <a:ext cx="840937" cy="285750"/>
            <a:chOff x="10192425" y="150495"/>
            <a:chExt cx="975517" cy="28575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C5BB18-2D20-1BB0-51C7-1757F155CDCF}"/>
                </a:ext>
              </a:extLst>
            </p:cNvPr>
            <p:cNvSpPr/>
            <p:nvPr/>
          </p:nvSpPr>
          <p:spPr>
            <a:xfrm>
              <a:off x="10334625" y="150495"/>
              <a:ext cx="687705" cy="285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C40C20-406D-EC42-EA94-DF8C9C8A4ABF}"/>
                </a:ext>
              </a:extLst>
            </p:cNvPr>
            <p:cNvSpPr/>
            <p:nvPr/>
          </p:nvSpPr>
          <p:spPr>
            <a:xfrm>
              <a:off x="10883542" y="151170"/>
              <a:ext cx="284400" cy="28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518EFA-1383-EAAC-027D-55C2B533B957}"/>
                </a:ext>
              </a:extLst>
            </p:cNvPr>
            <p:cNvSpPr/>
            <p:nvPr/>
          </p:nvSpPr>
          <p:spPr>
            <a:xfrm>
              <a:off x="10192425" y="151170"/>
              <a:ext cx="284400" cy="28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8AC09D1-DEA1-517F-B5A1-D88F47FEEC4C}"/>
              </a:ext>
            </a:extLst>
          </p:cNvPr>
          <p:cNvSpPr txBox="1"/>
          <p:nvPr/>
        </p:nvSpPr>
        <p:spPr>
          <a:xfrm>
            <a:off x="11089283" y="101977"/>
            <a:ext cx="68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E81AB-9341-2D3F-8859-5CD0A7E7A4F5}"/>
              </a:ext>
            </a:extLst>
          </p:cNvPr>
          <p:cNvSpPr txBox="1"/>
          <p:nvPr/>
        </p:nvSpPr>
        <p:spPr>
          <a:xfrm>
            <a:off x="1093710" y="6948568"/>
            <a:ext cx="10004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 </a:t>
            </a:r>
            <a:r>
              <a:rPr lang="en-ID" dirty="0" err="1"/>
              <a:t>SerenityMed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 di Indonesia yang </a:t>
            </a:r>
            <a:r>
              <a:rPr lang="en-ID" dirty="0" err="1"/>
              <a:t>didedikasikan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 </a:t>
            </a:r>
            <a:r>
              <a:rPr lang="en-ID" dirty="0" err="1"/>
              <a:t>kasih</a:t>
            </a:r>
            <a:r>
              <a:rPr lang="en-ID" dirty="0"/>
              <a:t> </a:t>
            </a:r>
            <a:r>
              <a:rPr lang="en-ID" dirty="0" err="1"/>
              <a:t>sayang</a:t>
            </a:r>
            <a:r>
              <a:rPr lang="en-ID" dirty="0"/>
              <a:t>, </a:t>
            </a:r>
            <a:r>
              <a:rPr lang="en-ID" dirty="0" err="1"/>
              <a:t>bermartabat</a:t>
            </a:r>
            <a:r>
              <a:rPr lang="en-ID" dirty="0"/>
              <a:t>, dan rasa </a:t>
            </a:r>
            <a:r>
              <a:rPr lang="en-ID" dirty="0" err="1"/>
              <a:t>hormat</a:t>
            </a:r>
            <a:r>
              <a:rPr lang="en-ID" dirty="0"/>
              <a:t>.</a:t>
            </a:r>
          </a:p>
          <a:p>
            <a:pPr algn="just"/>
            <a:endParaRPr lang="en-ID" dirty="0"/>
          </a:p>
          <a:p>
            <a:pPr algn="just"/>
            <a:r>
              <a:rPr lang="en-ID" dirty="0"/>
              <a:t>Dokter-</a:t>
            </a:r>
            <a:r>
              <a:rPr lang="en-ID" dirty="0" err="1"/>
              <a:t>dokter</a:t>
            </a:r>
            <a:r>
              <a:rPr lang="en-ID" dirty="0"/>
              <a:t> </a:t>
            </a:r>
            <a:r>
              <a:rPr lang="en-ID" dirty="0" err="1"/>
              <a:t>terampil</a:t>
            </a:r>
            <a:r>
              <a:rPr lang="en-ID" dirty="0"/>
              <a:t> kami </a:t>
            </a:r>
            <a:r>
              <a:rPr lang="en-ID" dirty="0" err="1"/>
              <a:t>menawarkan</a:t>
            </a:r>
            <a:r>
              <a:rPr lang="en-ID" dirty="0"/>
              <a:t> </a:t>
            </a:r>
            <a:r>
              <a:rPr lang="en-ID" dirty="0" err="1"/>
              <a:t>rangkaian</a:t>
            </a:r>
            <a:r>
              <a:rPr lang="en-ID" dirty="0"/>
              <a:t> </a:t>
            </a:r>
            <a:r>
              <a:rPr lang="en-ID" dirty="0" err="1"/>
              <a:t>perawatan</a:t>
            </a:r>
            <a:r>
              <a:rPr lang="en-ID" dirty="0"/>
              <a:t> yang </a:t>
            </a:r>
            <a:r>
              <a:rPr lang="en-ID" dirty="0" err="1"/>
              <a:t>lengkap</a:t>
            </a:r>
            <a:r>
              <a:rPr lang="en-ID" dirty="0"/>
              <a:t>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perawatan</a:t>
            </a:r>
            <a:r>
              <a:rPr lang="en-ID" dirty="0"/>
              <a:t> primer, </a:t>
            </a:r>
            <a:r>
              <a:rPr lang="en-ID" dirty="0" err="1"/>
              <a:t>perawatan</a:t>
            </a:r>
            <a:r>
              <a:rPr lang="en-ID" dirty="0"/>
              <a:t> </a:t>
            </a:r>
            <a:r>
              <a:rPr lang="en-ID" dirty="0" err="1"/>
              <a:t>gawat</a:t>
            </a:r>
            <a:r>
              <a:rPr lang="en-ID" dirty="0"/>
              <a:t> </a:t>
            </a:r>
            <a:r>
              <a:rPr lang="en-ID" dirty="0" err="1"/>
              <a:t>darurat</a:t>
            </a:r>
            <a:r>
              <a:rPr lang="en-ID" dirty="0"/>
              <a:t>,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dan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di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kedokteran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yang kami </a:t>
            </a:r>
            <a:r>
              <a:rPr lang="en-ID" dirty="0" err="1"/>
              <a:t>layani</a:t>
            </a:r>
            <a:r>
              <a:rPr lang="en-ID" dirty="0"/>
              <a:t> dan </a:t>
            </a:r>
            <a:r>
              <a:rPr lang="en-ID" dirty="0" err="1"/>
              <a:t>membantu</a:t>
            </a:r>
            <a:r>
              <a:rPr lang="en-ID" dirty="0"/>
              <a:t> Masyarakat </a:t>
            </a:r>
            <a:r>
              <a:rPr lang="en-ID" dirty="0" err="1"/>
              <a:t>menjalani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yang paling </a:t>
            </a:r>
            <a:r>
              <a:rPr lang="en-ID" dirty="0" err="1"/>
              <a:t>sehat</a:t>
            </a:r>
            <a:r>
              <a:rPr lang="en-ID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F5D43-9BC2-8968-AA76-04734BD80ED8}"/>
              </a:ext>
            </a:extLst>
          </p:cNvPr>
          <p:cNvSpPr txBox="1"/>
          <p:nvPr/>
        </p:nvSpPr>
        <p:spPr>
          <a:xfrm>
            <a:off x="1220257" y="9794055"/>
            <a:ext cx="96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cs typeface="Arial" panose="020B0604020202020204" pitchFamily="34" charset="0"/>
              </a:rPr>
              <a:t>Visi</a:t>
            </a:r>
            <a:endParaRPr lang="en-ID" sz="28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914E6-E52E-4118-118D-A7F26D6C6AE7}"/>
              </a:ext>
            </a:extLst>
          </p:cNvPr>
          <p:cNvSpPr txBox="1"/>
          <p:nvPr/>
        </p:nvSpPr>
        <p:spPr>
          <a:xfrm>
            <a:off x="1220257" y="11414529"/>
            <a:ext cx="96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cs typeface="Arial" panose="020B0604020202020204" pitchFamily="34" charset="0"/>
              </a:rPr>
              <a:t>Misi</a:t>
            </a:r>
            <a:endParaRPr lang="en-ID" sz="28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818A2A-ADE4-7F03-8F87-043AAC72AC1A}"/>
              </a:ext>
            </a:extLst>
          </p:cNvPr>
          <p:cNvSpPr txBox="1"/>
          <p:nvPr/>
        </p:nvSpPr>
        <p:spPr>
          <a:xfrm>
            <a:off x="1093710" y="12108263"/>
            <a:ext cx="9488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yang </a:t>
            </a:r>
            <a:r>
              <a:rPr lang="en-ID" dirty="0" err="1"/>
              <a:t>komprehensif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Masyarakat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suasana</a:t>
            </a:r>
            <a:r>
              <a:rPr lang="en-ID" dirty="0"/>
              <a:t> yang </a:t>
            </a:r>
            <a:r>
              <a:rPr lang="en-ID" dirty="0" err="1"/>
              <a:t>penuh</a:t>
            </a:r>
            <a:r>
              <a:rPr lang="en-ID" dirty="0"/>
              <a:t> </a:t>
            </a:r>
            <a:r>
              <a:rPr lang="en-ID" dirty="0" err="1"/>
              <a:t>perhatian</a:t>
            </a:r>
            <a:r>
              <a:rPr lang="en-ID" dirty="0"/>
              <a:t>, </a:t>
            </a:r>
            <a:r>
              <a:rPr lang="en-ID" dirty="0" err="1"/>
              <a:t>martabat</a:t>
            </a:r>
            <a:r>
              <a:rPr lang="en-ID" dirty="0"/>
              <a:t>, dan rasa </a:t>
            </a:r>
            <a:r>
              <a:rPr lang="en-ID" dirty="0" err="1"/>
              <a:t>hormat</a:t>
            </a:r>
            <a:r>
              <a:rPr lang="en-ID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Mempromosikan</a:t>
            </a:r>
            <a:r>
              <a:rPr lang="en-ID" dirty="0"/>
              <a:t> dan </a:t>
            </a:r>
            <a:r>
              <a:rPr lang="en-ID" dirty="0" err="1"/>
              <a:t>melindungi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inovator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advokat</a:t>
            </a:r>
            <a:r>
              <a:rPr lang="en-ID" dirty="0"/>
              <a:t>, </a:t>
            </a:r>
            <a:r>
              <a:rPr lang="en-ID" dirty="0" err="1"/>
              <a:t>kesehatan</a:t>
            </a:r>
            <a:r>
              <a:rPr lang="en-ID" dirty="0"/>
              <a:t>, </a:t>
            </a:r>
            <a:r>
              <a:rPr lang="en-ID" dirty="0" err="1"/>
              <a:t>kesejahteraan</a:t>
            </a:r>
            <a:r>
              <a:rPr lang="en-ID" dirty="0"/>
              <a:t>, dan </a:t>
            </a:r>
            <a:r>
              <a:rPr lang="en-ID" dirty="0" err="1"/>
              <a:t>keselamatan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Bersinergi</a:t>
            </a:r>
            <a:r>
              <a:rPr lang="en-ID" dirty="0"/>
              <a:t> </a:t>
            </a:r>
            <a:r>
              <a:rPr lang="en-ID" dirty="0" err="1"/>
              <a:t>bersama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tenaga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dan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kemitraan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institusi</a:t>
            </a:r>
            <a:r>
              <a:rPr lang="en-ID" dirty="0"/>
              <a:t> kami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mempromosikan</a:t>
            </a:r>
            <a:r>
              <a:rPr lang="en-ID" dirty="0"/>
              <a:t> dan </a:t>
            </a:r>
            <a:r>
              <a:rPr lang="en-ID" dirty="0" err="1"/>
              <a:t>melindungi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arti yang </a:t>
            </a:r>
            <a:r>
              <a:rPr lang="en-ID" dirty="0" err="1"/>
              <a:t>sepenuhnya</a:t>
            </a:r>
            <a:r>
              <a:rPr lang="en-ID" dirty="0"/>
              <a:t> - </a:t>
            </a:r>
            <a:r>
              <a:rPr lang="en-ID" dirty="0" err="1"/>
              <a:t>kesejahteraan</a:t>
            </a:r>
            <a:r>
              <a:rPr lang="en-ID" dirty="0"/>
              <a:t> </a:t>
            </a:r>
            <a:r>
              <a:rPr lang="en-ID" dirty="0" err="1"/>
              <a:t>fisik</a:t>
            </a:r>
            <a:r>
              <a:rPr lang="en-ID" dirty="0"/>
              <a:t>, mental, dan </a:t>
            </a:r>
            <a:r>
              <a:rPr lang="en-ID" dirty="0" err="1"/>
              <a:t>sosial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03526-4283-7C0E-9B27-511437C096EB}"/>
              </a:ext>
            </a:extLst>
          </p:cNvPr>
          <p:cNvSpPr txBox="1"/>
          <p:nvPr/>
        </p:nvSpPr>
        <p:spPr>
          <a:xfrm>
            <a:off x="1136453" y="10516032"/>
            <a:ext cx="991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/>
              <a:t>Visi</a:t>
            </a:r>
            <a:r>
              <a:rPr lang="en-ID" dirty="0"/>
              <a:t> </a:t>
            </a:r>
            <a:r>
              <a:rPr lang="en-ID" dirty="0" err="1"/>
              <a:t>SerenityMed</a:t>
            </a:r>
            <a:r>
              <a:rPr lang="en-ID" dirty="0"/>
              <a:t> Hospital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yang </a:t>
            </a:r>
            <a:r>
              <a:rPr lang="en-ID" dirty="0" err="1"/>
              <a:t>terintegrasi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 yang </a:t>
            </a:r>
            <a:r>
              <a:rPr lang="en-ID" dirty="0" err="1"/>
              <a:t>memungkinkan</a:t>
            </a:r>
            <a:r>
              <a:rPr lang="en-ID" dirty="0"/>
              <a:t> Masyarakat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menjalani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yang paling </a:t>
            </a:r>
            <a:r>
              <a:rPr lang="en-ID" dirty="0" err="1"/>
              <a:t>sehat</a:t>
            </a:r>
            <a:r>
              <a:rPr lang="en-ID" dirty="0"/>
              <a:t>.</a:t>
            </a:r>
          </a:p>
        </p:txBody>
      </p:sp>
      <p:pic>
        <p:nvPicPr>
          <p:cNvPr id="11" name="Picture 10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4410FECE-0841-BDD7-8786-6B75ACF2B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8" y="47647"/>
            <a:ext cx="3102840" cy="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5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96B7-E9AF-1623-AB1A-623A23AEB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D3A06-9F6A-A756-BC7A-9A3487548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7C26ED-91E6-B103-30EE-3D8A28795AB9}"/>
              </a:ext>
            </a:extLst>
          </p:cNvPr>
          <p:cNvSpPr/>
          <p:nvPr/>
        </p:nvSpPr>
        <p:spPr>
          <a:xfrm>
            <a:off x="0" y="0"/>
            <a:ext cx="12192000" cy="126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4CF9E-9D0F-7A5F-62DD-929CD6CEB732}"/>
              </a:ext>
            </a:extLst>
          </p:cNvPr>
          <p:cNvSpPr/>
          <p:nvPr/>
        </p:nvSpPr>
        <p:spPr>
          <a:xfrm>
            <a:off x="0" y="0"/>
            <a:ext cx="12192000" cy="56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A559C-4BE4-029C-294A-3B78B2F18950}"/>
              </a:ext>
            </a:extLst>
          </p:cNvPr>
          <p:cNvSpPr txBox="1"/>
          <p:nvPr/>
        </p:nvSpPr>
        <p:spPr>
          <a:xfrm>
            <a:off x="6680522" y="98913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A7AA4-BEF4-5015-19CA-5ACB13914B27}"/>
              </a:ext>
            </a:extLst>
          </p:cNvPr>
          <p:cNvSpPr txBox="1"/>
          <p:nvPr/>
        </p:nvSpPr>
        <p:spPr>
          <a:xfrm>
            <a:off x="7886218" y="98913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55AC43-7C91-076B-AAED-2759D09AB577}"/>
              </a:ext>
            </a:extLst>
          </p:cNvPr>
          <p:cNvSpPr txBox="1"/>
          <p:nvPr/>
        </p:nvSpPr>
        <p:spPr>
          <a:xfrm>
            <a:off x="8830551" y="107819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Dokter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7B13F-F5A8-8A43-52E9-03A5EA9A6AC8}"/>
              </a:ext>
            </a:extLst>
          </p:cNvPr>
          <p:cNvSpPr txBox="1"/>
          <p:nvPr/>
        </p:nvSpPr>
        <p:spPr>
          <a:xfrm>
            <a:off x="9921678" y="117112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AE8130-50EE-8185-783E-90A46A395CA5}"/>
              </a:ext>
            </a:extLst>
          </p:cNvPr>
          <p:cNvSpPr/>
          <p:nvPr/>
        </p:nvSpPr>
        <p:spPr>
          <a:xfrm>
            <a:off x="0" y="579790"/>
            <a:ext cx="12192000" cy="9166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8A835-4980-CA90-42CF-E21D74F04BED}"/>
              </a:ext>
            </a:extLst>
          </p:cNvPr>
          <p:cNvSpPr txBox="1"/>
          <p:nvPr/>
        </p:nvSpPr>
        <p:spPr>
          <a:xfrm>
            <a:off x="2547828" y="706539"/>
            <a:ext cx="7106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 Kami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BE110E-2EBD-FC2E-F878-39CA46C8FE77}"/>
              </a:ext>
            </a:extLst>
          </p:cNvPr>
          <p:cNvSpPr/>
          <p:nvPr/>
        </p:nvSpPr>
        <p:spPr>
          <a:xfrm>
            <a:off x="0" y="12358025"/>
            <a:ext cx="12192000" cy="506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21AE53-57CA-C89B-462B-BF6063F6EF67}"/>
              </a:ext>
            </a:extLst>
          </p:cNvPr>
          <p:cNvSpPr txBox="1"/>
          <p:nvPr/>
        </p:nvSpPr>
        <p:spPr>
          <a:xfrm>
            <a:off x="4197221" y="12463776"/>
            <a:ext cx="379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© 2023 </a:t>
            </a:r>
            <a:r>
              <a:rPr lang="en-ID" sz="1400" dirty="0" err="1"/>
              <a:t>SerenityMed</a:t>
            </a:r>
            <a:r>
              <a:rPr lang="en-ID" sz="1400" dirty="0"/>
              <a:t> Hospital. All rights reserved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C75D7A-4F9F-0D46-8EEA-1013B28E9DCC}"/>
              </a:ext>
            </a:extLst>
          </p:cNvPr>
          <p:cNvGrpSpPr/>
          <p:nvPr/>
        </p:nvGrpSpPr>
        <p:grpSpPr>
          <a:xfrm>
            <a:off x="11012805" y="150495"/>
            <a:ext cx="840937" cy="285750"/>
            <a:chOff x="10192425" y="150495"/>
            <a:chExt cx="975517" cy="28575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C5BB18-2D20-1BB0-51C7-1757F155CDCF}"/>
                </a:ext>
              </a:extLst>
            </p:cNvPr>
            <p:cNvSpPr/>
            <p:nvPr/>
          </p:nvSpPr>
          <p:spPr>
            <a:xfrm>
              <a:off x="10334625" y="150495"/>
              <a:ext cx="687705" cy="285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C40C20-406D-EC42-EA94-DF8C9C8A4ABF}"/>
                </a:ext>
              </a:extLst>
            </p:cNvPr>
            <p:cNvSpPr/>
            <p:nvPr/>
          </p:nvSpPr>
          <p:spPr>
            <a:xfrm>
              <a:off x="10883542" y="151170"/>
              <a:ext cx="284400" cy="28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518EFA-1383-EAAC-027D-55C2B533B957}"/>
                </a:ext>
              </a:extLst>
            </p:cNvPr>
            <p:cNvSpPr/>
            <p:nvPr/>
          </p:nvSpPr>
          <p:spPr>
            <a:xfrm>
              <a:off x="10192425" y="151170"/>
              <a:ext cx="284400" cy="28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8AC09D1-DEA1-517F-B5A1-D88F47FEEC4C}"/>
              </a:ext>
            </a:extLst>
          </p:cNvPr>
          <p:cNvSpPr txBox="1"/>
          <p:nvPr/>
        </p:nvSpPr>
        <p:spPr>
          <a:xfrm>
            <a:off x="11089283" y="101977"/>
            <a:ext cx="68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23C2D76-619C-5548-EBF0-B3BD449CA4D4}"/>
              </a:ext>
            </a:extLst>
          </p:cNvPr>
          <p:cNvSpPr/>
          <p:nvPr/>
        </p:nvSpPr>
        <p:spPr>
          <a:xfrm>
            <a:off x="867747" y="2043404"/>
            <a:ext cx="3273650" cy="4264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ED1778-8476-F74F-3E92-2A8721D959B1}"/>
              </a:ext>
            </a:extLst>
          </p:cNvPr>
          <p:cNvSpPr/>
          <p:nvPr/>
        </p:nvSpPr>
        <p:spPr>
          <a:xfrm>
            <a:off x="4535876" y="2043404"/>
            <a:ext cx="3273650" cy="4264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D5BB75-4DDE-4B5F-C52C-31595E21F9A9}"/>
              </a:ext>
            </a:extLst>
          </p:cNvPr>
          <p:cNvSpPr/>
          <p:nvPr/>
        </p:nvSpPr>
        <p:spPr>
          <a:xfrm>
            <a:off x="8204005" y="2043404"/>
            <a:ext cx="3273650" cy="4264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CB9C42-DBD7-CAA9-FF12-5BC842A99628}"/>
              </a:ext>
            </a:extLst>
          </p:cNvPr>
          <p:cNvSpPr/>
          <p:nvPr/>
        </p:nvSpPr>
        <p:spPr>
          <a:xfrm>
            <a:off x="1376325" y="2396699"/>
            <a:ext cx="2174598" cy="21760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FOTO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BDD3C-8722-DCE4-33C5-DE9CCCFA7E8A}"/>
              </a:ext>
            </a:extLst>
          </p:cNvPr>
          <p:cNvSpPr txBox="1"/>
          <p:nvPr/>
        </p:nvSpPr>
        <p:spPr>
          <a:xfrm>
            <a:off x="2013413" y="4706991"/>
            <a:ext cx="982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endParaRPr lang="en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32ADF8C-D85C-F23B-AC03-E03C74990226}"/>
              </a:ext>
            </a:extLst>
          </p:cNvPr>
          <p:cNvSpPr/>
          <p:nvPr/>
        </p:nvSpPr>
        <p:spPr>
          <a:xfrm>
            <a:off x="5047645" y="2396699"/>
            <a:ext cx="2174598" cy="21760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FOTO</a:t>
            </a:r>
            <a:endParaRPr lang="en-ID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5B7FE9-C940-07B5-16A1-71F3CFDB73F7}"/>
              </a:ext>
            </a:extLst>
          </p:cNvPr>
          <p:cNvSpPr/>
          <p:nvPr/>
        </p:nvSpPr>
        <p:spPr>
          <a:xfrm>
            <a:off x="8753531" y="2396699"/>
            <a:ext cx="2174598" cy="21760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FOTO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7AD673-1E2C-5E0B-6744-358C89E1C47D}"/>
              </a:ext>
            </a:extLst>
          </p:cNvPr>
          <p:cNvSpPr txBox="1"/>
          <p:nvPr/>
        </p:nvSpPr>
        <p:spPr>
          <a:xfrm>
            <a:off x="2090921" y="539209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Posisi</a:t>
            </a:r>
            <a:endParaRPr lang="en-ID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6D7524-B54F-1F8F-20B9-4040EF7F6C2E}"/>
              </a:ext>
            </a:extLst>
          </p:cNvPr>
          <p:cNvSpPr txBox="1"/>
          <p:nvPr/>
        </p:nvSpPr>
        <p:spPr>
          <a:xfrm>
            <a:off x="5698208" y="4706991"/>
            <a:ext cx="982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endParaRPr lang="en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05403-A001-B4BA-DB69-C5F482FF1B41}"/>
              </a:ext>
            </a:extLst>
          </p:cNvPr>
          <p:cNvSpPr txBox="1"/>
          <p:nvPr/>
        </p:nvSpPr>
        <p:spPr>
          <a:xfrm>
            <a:off x="5775716" y="539209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Posisi</a:t>
            </a:r>
            <a:endParaRPr lang="en-ID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0BE2C7-9B9C-670B-F29E-B06BB08B9334}"/>
              </a:ext>
            </a:extLst>
          </p:cNvPr>
          <p:cNvSpPr txBox="1"/>
          <p:nvPr/>
        </p:nvSpPr>
        <p:spPr>
          <a:xfrm>
            <a:off x="9445945" y="4706991"/>
            <a:ext cx="982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endParaRPr lang="en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5C305-2475-6F4E-B433-C295454D0EC9}"/>
              </a:ext>
            </a:extLst>
          </p:cNvPr>
          <p:cNvSpPr txBox="1"/>
          <p:nvPr/>
        </p:nvSpPr>
        <p:spPr>
          <a:xfrm>
            <a:off x="9523453" y="539209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Posisi</a:t>
            </a:r>
            <a:endParaRPr lang="en-ID" i="1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4C61F9A-B002-09B3-AFD5-B2AEC90438DB}"/>
              </a:ext>
            </a:extLst>
          </p:cNvPr>
          <p:cNvSpPr txBox="1">
            <a:spLocks/>
          </p:cNvSpPr>
          <p:nvPr/>
        </p:nvSpPr>
        <p:spPr>
          <a:xfrm>
            <a:off x="1524000" y="855775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AB68C04-587E-82BA-0EDC-1273A896C4A1}"/>
              </a:ext>
            </a:extLst>
          </p:cNvPr>
          <p:cNvSpPr/>
          <p:nvPr/>
        </p:nvSpPr>
        <p:spPr>
          <a:xfrm>
            <a:off x="867747" y="6999120"/>
            <a:ext cx="3273650" cy="4264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01F6A9E-CA4C-6366-2291-C0514134A08A}"/>
              </a:ext>
            </a:extLst>
          </p:cNvPr>
          <p:cNvSpPr/>
          <p:nvPr/>
        </p:nvSpPr>
        <p:spPr>
          <a:xfrm>
            <a:off x="4535876" y="6999120"/>
            <a:ext cx="3273650" cy="4264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0662EEA-646B-E10C-667C-F5C9ECEC82E7}"/>
              </a:ext>
            </a:extLst>
          </p:cNvPr>
          <p:cNvSpPr/>
          <p:nvPr/>
        </p:nvSpPr>
        <p:spPr>
          <a:xfrm>
            <a:off x="8204005" y="6999120"/>
            <a:ext cx="3273650" cy="4264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8C4ABEC-FBFD-B51A-55E0-0A73D864E1DD}"/>
              </a:ext>
            </a:extLst>
          </p:cNvPr>
          <p:cNvSpPr/>
          <p:nvPr/>
        </p:nvSpPr>
        <p:spPr>
          <a:xfrm>
            <a:off x="1376325" y="7352415"/>
            <a:ext cx="2174598" cy="21760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FOTO</a:t>
            </a:r>
            <a:endParaRPr lang="en-ID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0F77B4-A7DF-B019-B6C3-1456FA4D431F}"/>
              </a:ext>
            </a:extLst>
          </p:cNvPr>
          <p:cNvSpPr txBox="1"/>
          <p:nvPr/>
        </p:nvSpPr>
        <p:spPr>
          <a:xfrm>
            <a:off x="2013413" y="9662707"/>
            <a:ext cx="982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endParaRPr lang="en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51E2D1-CB98-7FF7-E10C-669401327C38}"/>
              </a:ext>
            </a:extLst>
          </p:cNvPr>
          <p:cNvSpPr/>
          <p:nvPr/>
        </p:nvSpPr>
        <p:spPr>
          <a:xfrm>
            <a:off x="5047645" y="7352415"/>
            <a:ext cx="2174598" cy="21760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FOTO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78ECEC-1945-AA33-5176-CB7FF5DF0A4D}"/>
              </a:ext>
            </a:extLst>
          </p:cNvPr>
          <p:cNvSpPr/>
          <p:nvPr/>
        </p:nvSpPr>
        <p:spPr>
          <a:xfrm>
            <a:off x="8753531" y="7352415"/>
            <a:ext cx="2174598" cy="21760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FOTO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2DD123-6777-D8A9-3889-743161CE22AB}"/>
              </a:ext>
            </a:extLst>
          </p:cNvPr>
          <p:cNvSpPr txBox="1"/>
          <p:nvPr/>
        </p:nvSpPr>
        <p:spPr>
          <a:xfrm>
            <a:off x="2090921" y="10347806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Posisi</a:t>
            </a:r>
            <a:endParaRPr lang="en-ID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807830-F405-DA23-F039-298C7B7D992A}"/>
              </a:ext>
            </a:extLst>
          </p:cNvPr>
          <p:cNvSpPr txBox="1"/>
          <p:nvPr/>
        </p:nvSpPr>
        <p:spPr>
          <a:xfrm>
            <a:off x="5698208" y="9662707"/>
            <a:ext cx="982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endParaRPr lang="en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FD9974-B388-2011-DECC-2FDEABC3860E}"/>
              </a:ext>
            </a:extLst>
          </p:cNvPr>
          <p:cNvSpPr txBox="1"/>
          <p:nvPr/>
        </p:nvSpPr>
        <p:spPr>
          <a:xfrm>
            <a:off x="5775716" y="10347806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Posisi</a:t>
            </a:r>
            <a:endParaRPr lang="en-ID" i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BE8798-FC59-F992-EDCA-FEDFDAEB362D}"/>
              </a:ext>
            </a:extLst>
          </p:cNvPr>
          <p:cNvSpPr txBox="1"/>
          <p:nvPr/>
        </p:nvSpPr>
        <p:spPr>
          <a:xfrm>
            <a:off x="9445945" y="9662707"/>
            <a:ext cx="982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endParaRPr lang="en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2A1792-84CF-9595-3A55-F5AE740C8458}"/>
              </a:ext>
            </a:extLst>
          </p:cNvPr>
          <p:cNvSpPr txBox="1"/>
          <p:nvPr/>
        </p:nvSpPr>
        <p:spPr>
          <a:xfrm>
            <a:off x="9523453" y="10347806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Posisi</a:t>
            </a:r>
            <a:endParaRPr lang="en-ID" i="1" dirty="0"/>
          </a:p>
        </p:txBody>
      </p:sp>
      <p:pic>
        <p:nvPicPr>
          <p:cNvPr id="6" name="Picture 5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1FF1E9DE-9F5B-6E58-79AD-F6AA9C323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8" y="47647"/>
            <a:ext cx="3102840" cy="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6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477</Words>
  <Application>Microsoft Office PowerPoint</Application>
  <PresentationFormat>Widescreen</PresentationFormat>
  <Paragraphs>122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Tasya Rizkia Unsabila</dc:creator>
  <cp:lastModifiedBy>Tasya Rizkia Unsabila</cp:lastModifiedBy>
  <cp:revision>5</cp:revision>
  <dcterms:created xsi:type="dcterms:W3CDTF">2023-09-03T00:37:50Z</dcterms:created>
  <dcterms:modified xsi:type="dcterms:W3CDTF">2023-09-04T03:05:27Z</dcterms:modified>
</cp:coreProperties>
</file>