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9" r:id="rId2"/>
    <p:sldId id="284" r:id="rId3"/>
    <p:sldId id="287" r:id="rId4"/>
    <p:sldId id="290" r:id="rId5"/>
    <p:sldId id="293" r:id="rId6"/>
    <p:sldId id="296" r:id="rId7"/>
    <p:sldId id="299" r:id="rId8"/>
    <p:sldId id="302" r:id="rId9"/>
    <p:sldId id="305" r:id="rId10"/>
    <p:sldId id="308" r:id="rId11"/>
    <p:sldId id="311" r:id="rId12"/>
    <p:sldId id="314" r:id="rId13"/>
    <p:sldId id="317" r:id="rId14"/>
    <p:sldId id="320" r:id="rId15"/>
    <p:sldId id="323" r:id="rId16"/>
    <p:sldId id="326" r:id="rId17"/>
    <p:sldId id="329" r:id="rId18"/>
    <p:sldId id="332" r:id="rId19"/>
    <p:sldId id="362" r:id="rId20"/>
    <p:sldId id="363" r:id="rId21"/>
    <p:sldId id="364" r:id="rId22"/>
    <p:sldId id="365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6EC63-102E-4D74-9132-D5ABA847F45B}" v="1" dt="2019-02-28T15:29:21.638"/>
    <p1510:client id="{B0282073-25CB-4D0C-ADF1-DCB9E6A34134}" v="2" dt="2019-04-06T22:24:4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95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areh mp" userId="c9f6b2bc1e380277" providerId="Windows Live" clId="Web-{A726EC63-102E-4D74-9132-D5ABA847F45B}"/>
    <pc:docChg chg="modSld">
      <pc:chgData name="gelareh mp" userId="c9f6b2bc1e380277" providerId="Windows Live" clId="Web-{A726EC63-102E-4D74-9132-D5ABA847F45B}" dt="2019-02-28T15:29:24.466" v="207"/>
      <pc:docMkLst>
        <pc:docMk/>
      </pc:docMkLst>
      <pc:sldChg chg="addSp delSp modSp">
        <pc:chgData name="gelareh mp" userId="c9f6b2bc1e380277" providerId="Windows Live" clId="Web-{A726EC63-102E-4D74-9132-D5ABA847F45B}" dt="2019-02-28T15:29:24.466" v="207"/>
        <pc:sldMkLst>
          <pc:docMk/>
          <pc:sldMk cId="3326786052" sldId="282"/>
        </pc:sldMkLst>
        <pc:spChg chg="add del mod">
          <ac:chgData name="gelareh mp" userId="c9f6b2bc1e380277" providerId="Windows Live" clId="Web-{A726EC63-102E-4D74-9132-D5ABA847F45B}" dt="2019-02-28T15:29:24.466" v="207"/>
          <ac:spMkLst>
            <pc:docMk/>
            <pc:sldMk cId="3326786052" sldId="282"/>
            <ac:spMk id="2" creationId="{EE170675-E499-458D-8D0E-AD9C0AB55F6D}"/>
          </ac:spMkLst>
        </pc:spChg>
      </pc:sldChg>
      <pc:sldChg chg="modSp">
        <pc:chgData name="gelareh mp" userId="c9f6b2bc1e380277" providerId="Windows Live" clId="Web-{A726EC63-102E-4D74-9132-D5ABA847F45B}" dt="2019-02-28T15:22:26.225" v="202" actId="20577"/>
        <pc:sldMkLst>
          <pc:docMk/>
          <pc:sldMk cId="3993932704" sldId="340"/>
        </pc:sldMkLst>
        <pc:spChg chg="mod">
          <ac:chgData name="gelareh mp" userId="c9f6b2bc1e380277" providerId="Windows Live" clId="Web-{A726EC63-102E-4D74-9132-D5ABA847F45B}" dt="2019-02-28T15:22:26.225" v="202" actId="20577"/>
          <ac:spMkLst>
            <pc:docMk/>
            <pc:sldMk cId="3993932704" sldId="340"/>
            <ac:spMk id="5" creationId="{211FFE3E-AE6D-4A10-BDFF-2B8853FB7E71}"/>
          </ac:spMkLst>
        </pc:spChg>
      </pc:sldChg>
      <pc:sldChg chg="modSp">
        <pc:chgData name="gelareh mp" userId="c9f6b2bc1e380277" providerId="Windows Live" clId="Web-{A726EC63-102E-4D74-9132-D5ABA847F45B}" dt="2019-02-28T15:22:11.100" v="192" actId="20577"/>
        <pc:sldMkLst>
          <pc:docMk/>
          <pc:sldMk cId="458124502" sldId="341"/>
        </pc:sldMkLst>
        <pc:spChg chg="mod">
          <ac:chgData name="gelareh mp" userId="c9f6b2bc1e380277" providerId="Windows Live" clId="Web-{A726EC63-102E-4D74-9132-D5ABA847F45B}" dt="2019-02-28T15:22:11.100" v="192" actId="20577"/>
          <ac:spMkLst>
            <pc:docMk/>
            <pc:sldMk cId="458124502" sldId="341"/>
            <ac:spMk id="5" creationId="{D382B5DE-EA9B-40DA-A1EE-FE34D2FBC8EE}"/>
          </ac:spMkLst>
        </pc:spChg>
      </pc:sldChg>
      <pc:sldChg chg="modSp">
        <pc:chgData name="gelareh mp" userId="c9f6b2bc1e380277" providerId="Windows Live" clId="Web-{A726EC63-102E-4D74-9132-D5ABA847F45B}" dt="2019-02-28T15:22:00.678" v="184" actId="20577"/>
        <pc:sldMkLst>
          <pc:docMk/>
          <pc:sldMk cId="1719987462" sldId="343"/>
        </pc:sldMkLst>
        <pc:spChg chg="mod">
          <ac:chgData name="gelareh mp" userId="c9f6b2bc1e380277" providerId="Windows Live" clId="Web-{A726EC63-102E-4D74-9132-D5ABA847F45B}" dt="2019-02-28T15:22:00.678" v="184" actId="20577"/>
          <ac:spMkLst>
            <pc:docMk/>
            <pc:sldMk cId="1719987462" sldId="343"/>
            <ac:spMk id="5" creationId="{C28FEE61-0B35-44B8-AFC5-E71BD216BEF0}"/>
          </ac:spMkLst>
        </pc:spChg>
      </pc:sldChg>
      <pc:sldChg chg="modSp">
        <pc:chgData name="gelareh mp" userId="c9f6b2bc1e380277" providerId="Windows Live" clId="Web-{A726EC63-102E-4D74-9132-D5ABA847F45B}" dt="2019-02-28T15:21:52.318" v="176" actId="20577"/>
        <pc:sldMkLst>
          <pc:docMk/>
          <pc:sldMk cId="2425395971" sldId="344"/>
        </pc:sldMkLst>
        <pc:spChg chg="mod">
          <ac:chgData name="gelareh mp" userId="c9f6b2bc1e380277" providerId="Windows Live" clId="Web-{A726EC63-102E-4D74-9132-D5ABA847F45B}" dt="2019-02-28T15:21:52.318" v="176" actId="20577"/>
          <ac:spMkLst>
            <pc:docMk/>
            <pc:sldMk cId="2425395971" sldId="344"/>
            <ac:spMk id="5" creationId="{171114EE-ED25-4F0E-9AA3-4A8CE2824D05}"/>
          </ac:spMkLst>
        </pc:spChg>
      </pc:sldChg>
      <pc:sldChg chg="modSp">
        <pc:chgData name="gelareh mp" userId="c9f6b2bc1e380277" providerId="Windows Live" clId="Web-{A726EC63-102E-4D74-9132-D5ABA847F45B}" dt="2019-02-28T15:21:33.146" v="156" actId="20577"/>
        <pc:sldMkLst>
          <pc:docMk/>
          <pc:sldMk cId="2395207351" sldId="345"/>
        </pc:sldMkLst>
        <pc:spChg chg="mod">
          <ac:chgData name="gelareh mp" userId="c9f6b2bc1e380277" providerId="Windows Live" clId="Web-{A726EC63-102E-4D74-9132-D5ABA847F45B}" dt="2019-02-28T15:21:33.146" v="156" actId="20577"/>
          <ac:spMkLst>
            <pc:docMk/>
            <pc:sldMk cId="2395207351" sldId="345"/>
            <ac:spMk id="5" creationId="{F0F4B856-F187-4FC4-A108-819D784FF9D4}"/>
          </ac:spMkLst>
        </pc:spChg>
      </pc:sldChg>
      <pc:sldChg chg="modSp">
        <pc:chgData name="gelareh mp" userId="c9f6b2bc1e380277" providerId="Windows Live" clId="Web-{A726EC63-102E-4D74-9132-D5ABA847F45B}" dt="2019-02-28T15:21:26.557" v="152" actId="20577"/>
        <pc:sldMkLst>
          <pc:docMk/>
          <pc:sldMk cId="3072281344" sldId="346"/>
        </pc:sldMkLst>
        <pc:spChg chg="mod">
          <ac:chgData name="gelareh mp" userId="c9f6b2bc1e380277" providerId="Windows Live" clId="Web-{A726EC63-102E-4D74-9132-D5ABA847F45B}" dt="2019-02-28T15:21:26.557" v="152" actId="20577"/>
          <ac:spMkLst>
            <pc:docMk/>
            <pc:sldMk cId="3072281344" sldId="346"/>
            <ac:spMk id="5" creationId="{AE822D5B-571A-4758-8C59-2A8F72DAF770}"/>
          </ac:spMkLst>
        </pc:spChg>
      </pc:sldChg>
      <pc:sldChg chg="modSp">
        <pc:chgData name="gelareh mp" userId="c9f6b2bc1e380277" providerId="Windows Live" clId="Web-{A726EC63-102E-4D74-9132-D5ABA847F45B}" dt="2019-02-28T15:21:18.224" v="144" actId="20577"/>
        <pc:sldMkLst>
          <pc:docMk/>
          <pc:sldMk cId="1196577717" sldId="347"/>
        </pc:sldMkLst>
        <pc:spChg chg="mod">
          <ac:chgData name="gelareh mp" userId="c9f6b2bc1e380277" providerId="Windows Live" clId="Web-{A726EC63-102E-4D74-9132-D5ABA847F45B}" dt="2019-02-28T15:21:18.224" v="144" actId="20577"/>
          <ac:spMkLst>
            <pc:docMk/>
            <pc:sldMk cId="1196577717" sldId="347"/>
            <ac:spMk id="5" creationId="{AA609CEC-0EBA-4835-A821-0341D3689C7B}"/>
          </ac:spMkLst>
        </pc:spChg>
      </pc:sldChg>
      <pc:sldChg chg="modSp">
        <pc:chgData name="gelareh mp" userId="c9f6b2bc1e380277" providerId="Windows Live" clId="Web-{A726EC63-102E-4D74-9132-D5ABA847F45B}" dt="2019-02-28T15:20:59.193" v="124" actId="20577"/>
        <pc:sldMkLst>
          <pc:docMk/>
          <pc:sldMk cId="4266061194" sldId="348"/>
        </pc:sldMkLst>
        <pc:spChg chg="mod">
          <ac:chgData name="gelareh mp" userId="c9f6b2bc1e380277" providerId="Windows Live" clId="Web-{A726EC63-102E-4D74-9132-D5ABA847F45B}" dt="2019-02-28T15:20:59.193" v="124" actId="20577"/>
          <ac:spMkLst>
            <pc:docMk/>
            <pc:sldMk cId="4266061194" sldId="348"/>
            <ac:spMk id="5" creationId="{8CB99C21-2ED7-475D-8B2C-6086DEC02711}"/>
          </ac:spMkLst>
        </pc:spChg>
      </pc:sldChg>
      <pc:sldChg chg="modSp">
        <pc:chgData name="gelareh mp" userId="c9f6b2bc1e380277" providerId="Windows Live" clId="Web-{A726EC63-102E-4D74-9132-D5ABA847F45B}" dt="2019-02-28T15:20:48.771" v="118" actId="20577"/>
        <pc:sldMkLst>
          <pc:docMk/>
          <pc:sldMk cId="1101248556" sldId="349"/>
        </pc:sldMkLst>
        <pc:spChg chg="mod">
          <ac:chgData name="gelareh mp" userId="c9f6b2bc1e380277" providerId="Windows Live" clId="Web-{A726EC63-102E-4D74-9132-D5ABA847F45B}" dt="2019-02-28T15:20:48.771" v="118" actId="20577"/>
          <ac:spMkLst>
            <pc:docMk/>
            <pc:sldMk cId="1101248556" sldId="349"/>
            <ac:spMk id="5" creationId="{1B84B73F-0D13-4CBC-A450-966719DC58F5}"/>
          </ac:spMkLst>
        </pc:spChg>
      </pc:sldChg>
      <pc:sldChg chg="modSp">
        <pc:chgData name="gelareh mp" userId="c9f6b2bc1e380277" providerId="Windows Live" clId="Web-{A726EC63-102E-4D74-9132-D5ABA847F45B}" dt="2019-02-28T15:20:41.630" v="114" actId="20577"/>
        <pc:sldMkLst>
          <pc:docMk/>
          <pc:sldMk cId="2759711236" sldId="350"/>
        </pc:sldMkLst>
        <pc:spChg chg="mod">
          <ac:chgData name="gelareh mp" userId="c9f6b2bc1e380277" providerId="Windows Live" clId="Web-{A726EC63-102E-4D74-9132-D5ABA847F45B}" dt="2019-02-28T15:20:41.630" v="114" actId="20577"/>
          <ac:spMkLst>
            <pc:docMk/>
            <pc:sldMk cId="2759711236" sldId="350"/>
            <ac:spMk id="5" creationId="{84AF5307-96E8-4034-8FE0-FC27829AD78C}"/>
          </ac:spMkLst>
        </pc:spChg>
      </pc:sldChg>
      <pc:sldChg chg="modSp">
        <pc:chgData name="gelareh mp" userId="c9f6b2bc1e380277" providerId="Windows Live" clId="Web-{A726EC63-102E-4D74-9132-D5ABA847F45B}" dt="2019-02-28T15:20:36.927" v="110" actId="20577"/>
        <pc:sldMkLst>
          <pc:docMk/>
          <pc:sldMk cId="300301544" sldId="351"/>
        </pc:sldMkLst>
        <pc:spChg chg="mod">
          <ac:chgData name="gelareh mp" userId="c9f6b2bc1e380277" providerId="Windows Live" clId="Web-{A726EC63-102E-4D74-9132-D5ABA847F45B}" dt="2019-02-28T15:20:36.927" v="110" actId="20577"/>
          <ac:spMkLst>
            <pc:docMk/>
            <pc:sldMk cId="300301544" sldId="351"/>
            <ac:spMk id="5" creationId="{136F4FD7-8D28-4F7D-8172-5BA60234B343}"/>
          </ac:spMkLst>
        </pc:spChg>
      </pc:sldChg>
      <pc:sldChg chg="modSp">
        <pc:chgData name="gelareh mp" userId="c9f6b2bc1e380277" providerId="Windows Live" clId="Web-{A726EC63-102E-4D74-9132-D5ABA847F45B}" dt="2019-02-28T15:20:21.458" v="94" actId="20577"/>
        <pc:sldMkLst>
          <pc:docMk/>
          <pc:sldMk cId="2774501334" sldId="352"/>
        </pc:sldMkLst>
        <pc:spChg chg="mod">
          <ac:chgData name="gelareh mp" userId="c9f6b2bc1e380277" providerId="Windows Live" clId="Web-{A726EC63-102E-4D74-9132-D5ABA847F45B}" dt="2019-02-28T15:20:21.458" v="94" actId="20577"/>
          <ac:spMkLst>
            <pc:docMk/>
            <pc:sldMk cId="2774501334" sldId="352"/>
            <ac:spMk id="5" creationId="{4516ADE2-15BD-47E4-8F52-0AB407240664}"/>
          </ac:spMkLst>
        </pc:spChg>
      </pc:sldChg>
      <pc:sldChg chg="modSp">
        <pc:chgData name="gelareh mp" userId="c9f6b2bc1e380277" providerId="Windows Live" clId="Web-{A726EC63-102E-4D74-9132-D5ABA847F45B}" dt="2019-02-28T15:19:50.426" v="72" actId="20577"/>
        <pc:sldMkLst>
          <pc:docMk/>
          <pc:sldMk cId="640471583" sldId="353"/>
        </pc:sldMkLst>
        <pc:spChg chg="mod">
          <ac:chgData name="gelareh mp" userId="c9f6b2bc1e380277" providerId="Windows Live" clId="Web-{A726EC63-102E-4D74-9132-D5ABA847F45B}" dt="2019-02-28T15:19:50.426" v="72" actId="20577"/>
          <ac:spMkLst>
            <pc:docMk/>
            <pc:sldMk cId="640471583" sldId="353"/>
            <ac:spMk id="5" creationId="{F1CB7398-C094-4E3D-9C49-B9F57D0AB0BB}"/>
          </ac:spMkLst>
        </pc:spChg>
      </pc:sldChg>
      <pc:sldChg chg="modSp">
        <pc:chgData name="gelareh mp" userId="c9f6b2bc1e380277" providerId="Windows Live" clId="Web-{A726EC63-102E-4D74-9132-D5ABA847F45B}" dt="2019-02-28T15:19:56.864" v="78" actId="20577"/>
        <pc:sldMkLst>
          <pc:docMk/>
          <pc:sldMk cId="734091137" sldId="354"/>
        </pc:sldMkLst>
        <pc:spChg chg="mod">
          <ac:chgData name="gelareh mp" userId="c9f6b2bc1e380277" providerId="Windows Live" clId="Web-{A726EC63-102E-4D74-9132-D5ABA847F45B}" dt="2019-02-28T15:19:56.864" v="78" actId="20577"/>
          <ac:spMkLst>
            <pc:docMk/>
            <pc:sldMk cId="734091137" sldId="354"/>
            <ac:spMk id="5" creationId="{E9181765-5999-4872-AC86-DC4222B0015A}"/>
          </ac:spMkLst>
        </pc:spChg>
      </pc:sldChg>
      <pc:sldChg chg="modSp">
        <pc:chgData name="gelareh mp" userId="c9f6b2bc1e380277" providerId="Windows Live" clId="Web-{A726EC63-102E-4D74-9132-D5ABA847F45B}" dt="2019-02-28T15:19:19.379" v="56" actId="20577"/>
        <pc:sldMkLst>
          <pc:docMk/>
          <pc:sldMk cId="3259452977" sldId="355"/>
        </pc:sldMkLst>
        <pc:spChg chg="mod">
          <ac:chgData name="gelareh mp" userId="c9f6b2bc1e380277" providerId="Windows Live" clId="Web-{A726EC63-102E-4D74-9132-D5ABA847F45B}" dt="2019-02-28T15:19:19.379" v="56" actId="20577"/>
          <ac:spMkLst>
            <pc:docMk/>
            <pc:sldMk cId="3259452977" sldId="355"/>
            <ac:spMk id="5" creationId="{57D41019-57D0-46BD-908B-1C5DF98A8E34}"/>
          </ac:spMkLst>
        </pc:spChg>
      </pc:sldChg>
      <pc:sldChg chg="modSp">
        <pc:chgData name="gelareh mp" userId="c9f6b2bc1e380277" providerId="Windows Live" clId="Web-{A726EC63-102E-4D74-9132-D5ABA847F45B}" dt="2019-02-28T15:19:14.879" v="52" actId="20577"/>
        <pc:sldMkLst>
          <pc:docMk/>
          <pc:sldMk cId="1536230631" sldId="356"/>
        </pc:sldMkLst>
        <pc:spChg chg="mod">
          <ac:chgData name="gelareh mp" userId="c9f6b2bc1e380277" providerId="Windows Live" clId="Web-{A726EC63-102E-4D74-9132-D5ABA847F45B}" dt="2019-02-28T15:19:14.879" v="52" actId="20577"/>
          <ac:spMkLst>
            <pc:docMk/>
            <pc:sldMk cId="1536230631" sldId="356"/>
            <ac:spMk id="5" creationId="{B65BCB63-0BA6-437B-AEB4-62BA648D1E0A}"/>
          </ac:spMkLst>
        </pc:spChg>
      </pc:sldChg>
      <pc:sldChg chg="modSp">
        <pc:chgData name="gelareh mp" userId="c9f6b2bc1e380277" providerId="Windows Live" clId="Web-{A726EC63-102E-4D74-9132-D5ABA847F45B}" dt="2019-02-28T15:19:08.644" v="48" actId="20577"/>
        <pc:sldMkLst>
          <pc:docMk/>
          <pc:sldMk cId="2201560829" sldId="357"/>
        </pc:sldMkLst>
        <pc:spChg chg="mod">
          <ac:chgData name="gelareh mp" userId="c9f6b2bc1e380277" providerId="Windows Live" clId="Web-{A726EC63-102E-4D74-9132-D5ABA847F45B}" dt="2019-02-28T15:19:08.644" v="48" actId="20577"/>
          <ac:spMkLst>
            <pc:docMk/>
            <pc:sldMk cId="2201560829" sldId="357"/>
            <ac:spMk id="5" creationId="{EC235804-E6C3-43B7-9187-D6528B082E75}"/>
          </ac:spMkLst>
        </pc:spChg>
      </pc:sldChg>
      <pc:sldChg chg="modSp">
        <pc:chgData name="gelareh mp" userId="c9f6b2bc1e380277" providerId="Windows Live" clId="Web-{A726EC63-102E-4D74-9132-D5ABA847F45B}" dt="2019-02-28T15:19:03.332" v="44" actId="20577"/>
        <pc:sldMkLst>
          <pc:docMk/>
          <pc:sldMk cId="289790566" sldId="358"/>
        </pc:sldMkLst>
        <pc:spChg chg="mod">
          <ac:chgData name="gelareh mp" userId="c9f6b2bc1e380277" providerId="Windows Live" clId="Web-{A726EC63-102E-4D74-9132-D5ABA847F45B}" dt="2019-02-28T15:19:03.332" v="44" actId="20577"/>
          <ac:spMkLst>
            <pc:docMk/>
            <pc:sldMk cId="289790566" sldId="358"/>
            <ac:spMk id="5" creationId="{D7AA6EDF-6B12-458D-95C4-C26D72F12C65}"/>
          </ac:spMkLst>
        </pc:spChg>
      </pc:sldChg>
      <pc:sldChg chg="modSp">
        <pc:chgData name="gelareh mp" userId="c9f6b2bc1e380277" providerId="Windows Live" clId="Web-{A726EC63-102E-4D74-9132-D5ABA847F45B}" dt="2019-02-28T15:18:58.363" v="40" actId="20577"/>
        <pc:sldMkLst>
          <pc:docMk/>
          <pc:sldMk cId="2821613389" sldId="359"/>
        </pc:sldMkLst>
        <pc:spChg chg="mod">
          <ac:chgData name="gelareh mp" userId="c9f6b2bc1e380277" providerId="Windows Live" clId="Web-{A726EC63-102E-4D74-9132-D5ABA847F45B}" dt="2019-02-28T15:18:58.363" v="40" actId="20577"/>
          <ac:spMkLst>
            <pc:docMk/>
            <pc:sldMk cId="2821613389" sldId="359"/>
            <ac:spMk id="5" creationId="{42B660E5-5469-4F29-9FC8-2CADD3418A62}"/>
          </ac:spMkLst>
        </pc:spChg>
      </pc:sldChg>
    </pc:docChg>
  </pc:docChgLst>
  <pc:docChgLst>
    <pc:chgData name="Guest User" providerId="Windows Live" clId="Web-{B0282073-25CB-4D0C-ADF1-DCB9E6A34134}"/>
    <pc:docChg chg="modSld">
      <pc:chgData name="Guest User" userId="" providerId="Windows Live" clId="Web-{B0282073-25CB-4D0C-ADF1-DCB9E6A34134}" dt="2019-04-06T22:24:48.886" v="3" actId="1076"/>
      <pc:docMkLst>
        <pc:docMk/>
      </pc:docMkLst>
      <pc:sldChg chg="modSp">
        <pc:chgData name="Guest User" userId="" providerId="Windows Live" clId="Web-{B0282073-25CB-4D0C-ADF1-DCB9E6A34134}" dt="2019-04-06T22:24:48.886" v="3" actId="1076"/>
        <pc:sldMkLst>
          <pc:docMk/>
          <pc:sldMk cId="156434450" sldId="309"/>
        </pc:sldMkLst>
        <pc:spChg chg="mod">
          <ac:chgData name="Guest User" userId="" providerId="Windows Live" clId="Web-{B0282073-25CB-4D0C-ADF1-DCB9E6A34134}" dt="2019-04-06T22:24:48.886" v="3" actId="1076"/>
          <ac:spMkLst>
            <pc:docMk/>
            <pc:sldMk cId="156434450" sldId="309"/>
            <ac:spMk id="6" creationId="{0A05870D-4E6A-4310-8487-D8674D6C78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6A7A-F2A7-4705-A830-7CC5A532B8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47F6-4CA9-444E-BC74-8454C27AFC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0C47D-5E38-4367-8723-AADBBB4B03B8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5AF80-7B7C-417B-B640-6A944EB3C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5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5AF80-7B7C-417B-B640-6A944EB3C99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3ED6-F310-4104-9D89-EEEEEB445CE0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2E8C-5751-42CD-8D36-5E36C0F54C7C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B5AF-E67D-4729-ABC3-F3009E56DD15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47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B624-462B-4B11-B6D2-EC9CDEBA8119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1B76-5DD5-4DAE-8026-A3D4E245DBB6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0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CEC-A82F-426C-9070-B4F461F502E6}" type="datetime1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012-CBCE-4F14-8155-CC85923FEA13}" type="datetime1">
              <a:rPr lang="de-DE" smtClean="0"/>
              <a:t>17.04.2019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10EA-AB51-4B59-BE09-FD29172F2C38}" type="datetime1">
              <a:rPr lang="de-DE" smtClean="0"/>
              <a:t>17.04.2019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DCD-628C-4C74-B0D0-5B35E4CEF544}" type="datetime1">
              <a:rPr lang="de-DE" smtClean="0"/>
              <a:t>17.04.2019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48D-79C9-433A-A439-6DB7CB09EC41}" type="datetime1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7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B27-B040-4B6A-A22B-5FDD01F926F8}" type="datetime1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E9A5-C384-4C92-8937-1C76504101FC}" type="datetime1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DC7D-6589-4DE7-9297-C5E766BB7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72CED-A2D2-470C-B4A0-B2B11264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38" y="5019675"/>
            <a:ext cx="1981200" cy="10858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785C07F-ADE9-49E5-9F46-093A634E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04" y="1514476"/>
            <a:ext cx="1952625" cy="1085850"/>
          </a:xfrm>
          <a:prstGeom prst="rect">
            <a:avLst/>
          </a:prstGeom>
        </p:spPr>
      </p:pic>
      <p:grpSp>
        <p:nvGrpSpPr>
          <p:cNvPr id="14" name="Gruppieren 33">
            <a:extLst>
              <a:ext uri="{FF2B5EF4-FFF2-40B4-BE49-F238E27FC236}">
                <a16:creationId xmlns:a16="http://schemas.microsoft.com/office/drawing/2014/main" id="{306DA9FA-5FCF-4B09-B6BC-6749A16A1AB1}"/>
              </a:ext>
            </a:extLst>
          </p:cNvPr>
          <p:cNvGrpSpPr/>
          <p:nvPr/>
        </p:nvGrpSpPr>
        <p:grpSpPr>
          <a:xfrm>
            <a:off x="415106" y="4777077"/>
            <a:ext cx="2776570" cy="729100"/>
            <a:chOff x="636364" y="3102827"/>
            <a:chExt cx="4013039" cy="1161252"/>
          </a:xfrm>
        </p:grpSpPr>
        <p:sp>
          <p:nvSpPr>
            <p:cNvPr id="10" name="Rechteck 12">
              <a:extLst>
                <a:ext uri="{FF2B5EF4-FFF2-40B4-BE49-F238E27FC236}">
                  <a16:creationId xmlns:a16="http://schemas.microsoft.com/office/drawing/2014/main" id="{09CAF029-2810-4981-8F9B-C1934103A42D}"/>
                </a:ext>
              </a:extLst>
            </p:cNvPr>
            <p:cNvSpPr/>
            <p:nvPr/>
          </p:nvSpPr>
          <p:spPr>
            <a:xfrm>
              <a:off x="636364" y="3120178"/>
              <a:ext cx="1184202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1" name="Rechteck 13">
              <a:extLst>
                <a:ext uri="{FF2B5EF4-FFF2-40B4-BE49-F238E27FC236}">
                  <a16:creationId xmlns:a16="http://schemas.microsoft.com/office/drawing/2014/main" id="{4BFECE5A-4077-4114-A076-CCCD6676CA2A}"/>
                </a:ext>
              </a:extLst>
            </p:cNvPr>
            <p:cNvSpPr/>
            <p:nvPr/>
          </p:nvSpPr>
          <p:spPr>
            <a:xfrm>
              <a:off x="636364" y="3429001"/>
              <a:ext cx="1184202" cy="835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endParaRPr lang="de-DE" sz="700">
                <a:solidFill>
                  <a:schemeClr val="tx1"/>
                </a:solidFill>
              </a:endParaRPr>
            </a:p>
            <a:p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2" name="Rechteck 25">
              <a:extLst>
                <a:ext uri="{FF2B5EF4-FFF2-40B4-BE49-F238E27FC236}">
                  <a16:creationId xmlns:a16="http://schemas.microsoft.com/office/drawing/2014/main" id="{12DD6864-672E-4366-8C5F-3F1CA689F7F5}"/>
                </a:ext>
              </a:extLst>
            </p:cNvPr>
            <p:cNvSpPr/>
            <p:nvPr/>
          </p:nvSpPr>
          <p:spPr>
            <a:xfrm>
              <a:off x="3110724" y="3102827"/>
              <a:ext cx="153867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3" name="Rechteck 26">
              <a:extLst>
                <a:ext uri="{FF2B5EF4-FFF2-40B4-BE49-F238E27FC236}">
                  <a16:creationId xmlns:a16="http://schemas.microsoft.com/office/drawing/2014/main" id="{3FADAC6B-6DED-4107-B8BC-50FD19F54EB7}"/>
                </a:ext>
              </a:extLst>
            </p:cNvPr>
            <p:cNvSpPr/>
            <p:nvPr/>
          </p:nvSpPr>
          <p:spPr>
            <a:xfrm>
              <a:off x="3110724" y="3411648"/>
              <a:ext cx="1538679" cy="85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volume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  <a:p>
              <a:r>
                <a:rPr lang="de-DE" sz="700">
                  <a:solidFill>
                    <a:schemeClr val="tx1"/>
                  </a:solidFill>
                </a:rPr>
                <a:t>transient=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endParaRPr lang="de-DE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A11678BC-127E-4C10-966F-02BC4D4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6571"/>
              </p:ext>
            </p:extLst>
          </p:nvPr>
        </p:nvGraphicFramePr>
        <p:xfrm>
          <a:off x="5515289" y="5040450"/>
          <a:ext cx="1101166" cy="20356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203569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18" name="Gerader Verbinder 35">
            <a:extLst>
              <a:ext uri="{FF2B5EF4-FFF2-40B4-BE49-F238E27FC236}">
                <a16:creationId xmlns:a16="http://schemas.microsoft.com/office/drawing/2014/main" id="{D5E01047-5E4E-4162-9F09-49A53015348C}"/>
              </a:ext>
            </a:extLst>
          </p:cNvPr>
          <p:cNvCxnSpPr>
            <a:cxnSpLocks/>
          </p:cNvCxnSpPr>
          <p:nvPr/>
        </p:nvCxnSpPr>
        <p:spPr>
          <a:xfrm>
            <a:off x="3459747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36">
            <a:extLst>
              <a:ext uri="{FF2B5EF4-FFF2-40B4-BE49-F238E27FC236}">
                <a16:creationId xmlns:a16="http://schemas.microsoft.com/office/drawing/2014/main" id="{974A01DD-4825-453A-B781-E8201B962CBC}"/>
              </a:ext>
            </a:extLst>
          </p:cNvPr>
          <p:cNvCxnSpPr>
            <a:cxnSpLocks/>
          </p:cNvCxnSpPr>
          <p:nvPr/>
        </p:nvCxnSpPr>
        <p:spPr>
          <a:xfrm>
            <a:off x="666612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37">
            <a:extLst>
              <a:ext uri="{FF2B5EF4-FFF2-40B4-BE49-F238E27FC236}">
                <a16:creationId xmlns:a16="http://schemas.microsoft.com/office/drawing/2014/main" id="{536CAB6A-1051-490B-97F0-64147803D608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43">
            <a:extLst>
              <a:ext uri="{FF2B5EF4-FFF2-40B4-BE49-F238E27FC236}">
                <a16:creationId xmlns:a16="http://schemas.microsoft.com/office/drawing/2014/main" id="{13E844D7-F66B-42F7-B3B5-BD67F684DC28}"/>
              </a:ext>
            </a:extLst>
          </p:cNvPr>
          <p:cNvSpPr txBox="1"/>
          <p:nvPr/>
        </p:nvSpPr>
        <p:spPr>
          <a:xfrm>
            <a:off x="3957738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26" name="Textfeld 44">
            <a:extLst>
              <a:ext uri="{FF2B5EF4-FFF2-40B4-BE49-F238E27FC236}">
                <a16:creationId xmlns:a16="http://schemas.microsoft.com/office/drawing/2014/main" id="{8029E419-10E5-4E3F-A2AE-4105C3FDA0AB}"/>
              </a:ext>
            </a:extLst>
          </p:cNvPr>
          <p:cNvSpPr txBox="1"/>
          <p:nvPr/>
        </p:nvSpPr>
        <p:spPr>
          <a:xfrm>
            <a:off x="7574286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8" name="Textfeld 45">
            <a:extLst>
              <a:ext uri="{FF2B5EF4-FFF2-40B4-BE49-F238E27FC236}">
                <a16:creationId xmlns:a16="http://schemas.microsoft.com/office/drawing/2014/main" id="{6599E6EC-B903-4A98-843A-C156EBC80EA0}"/>
              </a:ext>
            </a:extLst>
          </p:cNvPr>
          <p:cNvSpPr txBox="1"/>
          <p:nvPr/>
        </p:nvSpPr>
        <p:spPr>
          <a:xfrm>
            <a:off x="734184" y="4200524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30" name="Tabelle 46">
            <a:extLst>
              <a:ext uri="{FF2B5EF4-FFF2-40B4-BE49-F238E27FC236}">
                <a16:creationId xmlns:a16="http://schemas.microsoft.com/office/drawing/2014/main" id="{CBA5B9C0-F953-4BDF-B53B-356C2EE67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38496"/>
              </p:ext>
            </p:extLst>
          </p:nvPr>
        </p:nvGraphicFramePr>
        <p:xfrm>
          <a:off x="5515289" y="4787968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sp>
        <p:nvSpPr>
          <p:cNvPr id="36" name="Rechteck 39">
            <a:extLst>
              <a:ext uri="{FF2B5EF4-FFF2-40B4-BE49-F238E27FC236}">
                <a16:creationId xmlns:a16="http://schemas.microsoft.com/office/drawing/2014/main" id="{B648BE12-FED3-44F1-9C03-9E530653422F}"/>
              </a:ext>
            </a:extLst>
          </p:cNvPr>
          <p:cNvSpPr/>
          <p:nvPr/>
        </p:nvSpPr>
        <p:spPr>
          <a:xfrm>
            <a:off x="2127083" y="5893577"/>
            <a:ext cx="1064592" cy="193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EDataType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8" name="Rechteck 40">
            <a:extLst>
              <a:ext uri="{FF2B5EF4-FFF2-40B4-BE49-F238E27FC236}">
                <a16:creationId xmlns:a16="http://schemas.microsoft.com/office/drawing/2014/main" id="{838A401F-D73F-48AC-A915-5AAAC1A7D355}"/>
              </a:ext>
            </a:extLst>
          </p:cNvPr>
          <p:cNvSpPr/>
          <p:nvPr/>
        </p:nvSpPr>
        <p:spPr>
          <a:xfrm>
            <a:off x="2127083" y="6087472"/>
            <a:ext cx="1064592" cy="5243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err="1">
                <a:solidFill>
                  <a:schemeClr val="tx1"/>
                </a:solidFill>
              </a:rPr>
              <a:t>name</a:t>
            </a:r>
            <a:r>
              <a:rPr lang="de-DE" sz="700" dirty="0">
                <a:solidFill>
                  <a:schemeClr val="tx1"/>
                </a:solidFill>
              </a:rPr>
              <a:t> = "Integer"</a:t>
            </a:r>
          </a:p>
          <a:p>
            <a:r>
              <a:rPr lang="de-DE" sz="700" dirty="0" err="1" smtClean="0">
                <a:solidFill>
                  <a:schemeClr val="tx1"/>
                </a:solidFill>
              </a:rPr>
              <a:t>serializable</a:t>
            </a:r>
            <a:r>
              <a:rPr lang="de-DE" sz="700" dirty="0" smtClean="0">
                <a:solidFill>
                  <a:schemeClr val="tx1"/>
                </a:solidFill>
              </a:rPr>
              <a:t>=</a:t>
            </a:r>
            <a:r>
              <a:rPr lang="de-DE" sz="700" dirty="0" err="1" smtClean="0">
                <a:solidFill>
                  <a:schemeClr val="tx1"/>
                </a:solidFill>
              </a:rPr>
              <a:t>true</a:t>
            </a:r>
            <a:endParaRPr lang="de-DE" sz="700" dirty="0">
              <a:solidFill>
                <a:schemeClr val="tx1"/>
              </a:solidFill>
              <a:cs typeface="Calibri"/>
            </a:endParaRPr>
          </a:p>
          <a:p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18">
            <a:extLst>
              <a:ext uri="{FF2B5EF4-FFF2-40B4-BE49-F238E27FC236}">
                <a16:creationId xmlns:a16="http://schemas.microsoft.com/office/drawing/2014/main" id="{D5A62498-08BD-4A1E-B997-A16216CCBC12}"/>
              </a:ext>
            </a:extLst>
          </p:cNvPr>
          <p:cNvCxnSpPr>
            <a:cxnSpLocks/>
          </p:cNvCxnSpPr>
          <p:nvPr/>
        </p:nvCxnSpPr>
        <p:spPr>
          <a:xfrm flipV="1">
            <a:off x="1234440" y="5238571"/>
            <a:ext cx="892643" cy="54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A065223-053B-4EF7-BE4E-27F3AE75E5D7}"/>
              </a:ext>
            </a:extLst>
          </p:cNvPr>
          <p:cNvSpPr txBox="1"/>
          <p:nvPr/>
        </p:nvSpPr>
        <p:spPr>
          <a:xfrm>
            <a:off x="1216256" y="4982995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44" name="Gerade Verbindung mit Pfeil 42">
            <a:extLst>
              <a:ext uri="{FF2B5EF4-FFF2-40B4-BE49-F238E27FC236}">
                <a16:creationId xmlns:a16="http://schemas.microsoft.com/office/drawing/2014/main" id="{075F5C38-E4F2-4B73-B573-562CC199B28E}"/>
              </a:ext>
            </a:extLst>
          </p:cNvPr>
          <p:cNvCxnSpPr>
            <a:cxnSpLocks/>
          </p:cNvCxnSpPr>
          <p:nvPr/>
        </p:nvCxnSpPr>
        <p:spPr>
          <a:xfrm>
            <a:off x="2659379" y="5506173"/>
            <a:ext cx="0" cy="387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7">
            <a:extLst>
              <a:ext uri="{FF2B5EF4-FFF2-40B4-BE49-F238E27FC236}">
                <a16:creationId xmlns:a16="http://schemas.microsoft.com/office/drawing/2014/main" id="{E2690BDC-ADDA-4660-8772-543FFD31C18E}"/>
              </a:ext>
            </a:extLst>
          </p:cNvPr>
          <p:cNvSpPr txBox="1"/>
          <p:nvPr/>
        </p:nvSpPr>
        <p:spPr>
          <a:xfrm>
            <a:off x="2659379" y="5594814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48" name="Gerader Verbinder 10">
            <a:extLst>
              <a:ext uri="{FF2B5EF4-FFF2-40B4-BE49-F238E27FC236}">
                <a16:creationId xmlns:a16="http://schemas.microsoft.com/office/drawing/2014/main" id="{F0BFFC20-1824-4B22-B847-45645BA70843}"/>
              </a:ext>
            </a:extLst>
          </p:cNvPr>
          <p:cNvCxnSpPr>
            <a:cxnSpLocks/>
          </p:cNvCxnSpPr>
          <p:nvPr/>
        </p:nvCxnSpPr>
        <p:spPr>
          <a:xfrm flipV="1">
            <a:off x="5064701" y="5153957"/>
            <a:ext cx="450588" cy="25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le 55">
            <a:extLst>
              <a:ext uri="{FF2B5EF4-FFF2-40B4-BE49-F238E27FC236}">
                <a16:creationId xmlns:a16="http://schemas.microsoft.com/office/drawing/2014/main" id="{43E694B5-01AF-4123-859A-9F45D0E7B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93197"/>
              </p:ext>
            </p:extLst>
          </p:nvPr>
        </p:nvGraphicFramePr>
        <p:xfrm>
          <a:off x="5515289" y="5457969"/>
          <a:ext cx="1101166" cy="20356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7020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94146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203569">
                <a:tc>
                  <a:txBody>
                    <a:bodyPr/>
                    <a:lstStyle/>
                    <a:p>
                      <a:r>
                        <a:rPr lang="de-DE" sz="700" err="1"/>
                        <a:t>serializable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 smtClean="0"/>
                        <a:t>true</a:t>
                      </a:r>
                      <a:endParaRPr lang="de-DE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52" name="Gerader Verbinder 10">
            <a:extLst>
              <a:ext uri="{FF2B5EF4-FFF2-40B4-BE49-F238E27FC236}">
                <a16:creationId xmlns:a16="http://schemas.microsoft.com/office/drawing/2014/main" id="{B145B438-2E2B-4FA0-8874-D3E8392B016D}"/>
              </a:ext>
            </a:extLst>
          </p:cNvPr>
          <p:cNvCxnSpPr>
            <a:cxnSpLocks/>
          </p:cNvCxnSpPr>
          <p:nvPr/>
        </p:nvCxnSpPr>
        <p:spPr>
          <a:xfrm flipV="1">
            <a:off x="4927210" y="5512861"/>
            <a:ext cx="588079" cy="18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33">
            <a:extLst>
              <a:ext uri="{FF2B5EF4-FFF2-40B4-BE49-F238E27FC236}">
                <a16:creationId xmlns:a16="http://schemas.microsoft.com/office/drawing/2014/main" id="{BB3A2DAA-6BF7-4048-810B-EC6D003E1BD4}"/>
              </a:ext>
            </a:extLst>
          </p:cNvPr>
          <p:cNvGrpSpPr/>
          <p:nvPr/>
        </p:nvGrpSpPr>
        <p:grpSpPr>
          <a:xfrm>
            <a:off x="520613" y="1353938"/>
            <a:ext cx="2776570" cy="729100"/>
            <a:chOff x="636364" y="3102827"/>
            <a:chExt cx="4013039" cy="1161252"/>
          </a:xfrm>
        </p:grpSpPr>
        <p:sp>
          <p:nvSpPr>
            <p:cNvPr id="31" name="Rechteck 12">
              <a:extLst>
                <a:ext uri="{FF2B5EF4-FFF2-40B4-BE49-F238E27FC236}">
                  <a16:creationId xmlns:a16="http://schemas.microsoft.com/office/drawing/2014/main" id="{C0B4237A-4108-4DB1-9AF0-2EF0B4C14A6B}"/>
                </a:ext>
              </a:extLst>
            </p:cNvPr>
            <p:cNvSpPr/>
            <p:nvPr/>
          </p:nvSpPr>
          <p:spPr>
            <a:xfrm>
              <a:off x="636364" y="3120178"/>
              <a:ext cx="1184202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13">
              <a:extLst>
                <a:ext uri="{FF2B5EF4-FFF2-40B4-BE49-F238E27FC236}">
                  <a16:creationId xmlns:a16="http://schemas.microsoft.com/office/drawing/2014/main" id="{13D92C1F-19BB-416C-A2C4-B243097ECF38}"/>
                </a:ext>
              </a:extLst>
            </p:cNvPr>
            <p:cNvSpPr/>
            <p:nvPr/>
          </p:nvSpPr>
          <p:spPr>
            <a:xfrm>
              <a:off x="636364" y="3429001"/>
              <a:ext cx="1184202" cy="835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endParaRPr lang="de-DE" sz="700">
                <a:solidFill>
                  <a:schemeClr val="tx1"/>
                </a:solidFill>
              </a:endParaRPr>
            </a:p>
            <a:p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5" name="Rechteck 25">
              <a:extLst>
                <a:ext uri="{FF2B5EF4-FFF2-40B4-BE49-F238E27FC236}">
                  <a16:creationId xmlns:a16="http://schemas.microsoft.com/office/drawing/2014/main" id="{E9459D68-E998-4AA4-A109-FC615A198FA3}"/>
                </a:ext>
              </a:extLst>
            </p:cNvPr>
            <p:cNvSpPr/>
            <p:nvPr/>
          </p:nvSpPr>
          <p:spPr>
            <a:xfrm>
              <a:off x="3110724" y="3102827"/>
              <a:ext cx="153867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7" name="Rechteck 26">
              <a:extLst>
                <a:ext uri="{FF2B5EF4-FFF2-40B4-BE49-F238E27FC236}">
                  <a16:creationId xmlns:a16="http://schemas.microsoft.com/office/drawing/2014/main" id="{902F6D7F-E2F6-43C6-9726-0250E9B95230}"/>
                </a:ext>
              </a:extLst>
            </p:cNvPr>
            <p:cNvSpPr/>
            <p:nvPr/>
          </p:nvSpPr>
          <p:spPr>
            <a:xfrm>
              <a:off x="3110724" y="3411648"/>
              <a:ext cx="1538679" cy="85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volume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  <a:p>
              <a:r>
                <a:rPr lang="de-DE" sz="700">
                  <a:solidFill>
                    <a:schemeClr val="tx1"/>
                  </a:solidFill>
                </a:rPr>
                <a:t>transient=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endParaRPr lang="de-DE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9" name="Tabelle 8">
            <a:extLst>
              <a:ext uri="{FF2B5EF4-FFF2-40B4-BE49-F238E27FC236}">
                <a16:creationId xmlns:a16="http://schemas.microsoft.com/office/drawing/2014/main" id="{99E4693A-AB73-466E-8274-05A96FEC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59074"/>
              </p:ext>
            </p:extLst>
          </p:nvPr>
        </p:nvGraphicFramePr>
        <p:xfrm>
          <a:off x="5620796" y="1617311"/>
          <a:ext cx="1101166" cy="20356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203569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41" name="Gerader Verbinder 35">
            <a:extLst>
              <a:ext uri="{FF2B5EF4-FFF2-40B4-BE49-F238E27FC236}">
                <a16:creationId xmlns:a16="http://schemas.microsoft.com/office/drawing/2014/main" id="{1614A6E7-2FE0-4393-8598-8C19AAD57A69}"/>
              </a:ext>
            </a:extLst>
          </p:cNvPr>
          <p:cNvCxnSpPr>
            <a:cxnSpLocks/>
          </p:cNvCxnSpPr>
          <p:nvPr/>
        </p:nvCxnSpPr>
        <p:spPr>
          <a:xfrm>
            <a:off x="3565254" y="77738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36">
            <a:extLst>
              <a:ext uri="{FF2B5EF4-FFF2-40B4-BE49-F238E27FC236}">
                <a16:creationId xmlns:a16="http://schemas.microsoft.com/office/drawing/2014/main" id="{E3AC68FE-0FE8-4DFF-9CE1-177474893C43}"/>
              </a:ext>
            </a:extLst>
          </p:cNvPr>
          <p:cNvCxnSpPr>
            <a:cxnSpLocks/>
          </p:cNvCxnSpPr>
          <p:nvPr/>
        </p:nvCxnSpPr>
        <p:spPr>
          <a:xfrm>
            <a:off x="6771636" y="77738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37">
            <a:extLst>
              <a:ext uri="{FF2B5EF4-FFF2-40B4-BE49-F238E27FC236}">
                <a16:creationId xmlns:a16="http://schemas.microsoft.com/office/drawing/2014/main" id="{6EE77DBC-6EDC-4C57-8E92-0EE7A9760DFE}"/>
              </a:ext>
            </a:extLst>
          </p:cNvPr>
          <p:cNvCxnSpPr>
            <a:cxnSpLocks/>
          </p:cNvCxnSpPr>
          <p:nvPr/>
        </p:nvCxnSpPr>
        <p:spPr>
          <a:xfrm>
            <a:off x="421931" y="111076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3">
            <a:extLst>
              <a:ext uri="{FF2B5EF4-FFF2-40B4-BE49-F238E27FC236}">
                <a16:creationId xmlns:a16="http://schemas.microsoft.com/office/drawing/2014/main" id="{6E662675-3F49-497E-8B7C-279B0B150CE2}"/>
              </a:ext>
            </a:extLst>
          </p:cNvPr>
          <p:cNvSpPr txBox="1"/>
          <p:nvPr/>
        </p:nvSpPr>
        <p:spPr>
          <a:xfrm>
            <a:off x="4063245" y="777386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9" name="Textfeld 44">
            <a:extLst>
              <a:ext uri="{FF2B5EF4-FFF2-40B4-BE49-F238E27FC236}">
                <a16:creationId xmlns:a16="http://schemas.microsoft.com/office/drawing/2014/main" id="{0402E2E8-CB65-4152-8ED2-794CC7BBDEED}"/>
              </a:ext>
            </a:extLst>
          </p:cNvPr>
          <p:cNvSpPr txBox="1"/>
          <p:nvPr/>
        </p:nvSpPr>
        <p:spPr>
          <a:xfrm>
            <a:off x="7679793" y="74433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51" name="Textfeld 45">
            <a:extLst>
              <a:ext uri="{FF2B5EF4-FFF2-40B4-BE49-F238E27FC236}">
                <a16:creationId xmlns:a16="http://schemas.microsoft.com/office/drawing/2014/main" id="{E51DFE63-B0DA-4759-B931-301D9EB828BF}"/>
              </a:ext>
            </a:extLst>
          </p:cNvPr>
          <p:cNvSpPr txBox="1"/>
          <p:nvPr/>
        </p:nvSpPr>
        <p:spPr>
          <a:xfrm>
            <a:off x="839691" y="77738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53" name="Tabelle 46">
            <a:extLst>
              <a:ext uri="{FF2B5EF4-FFF2-40B4-BE49-F238E27FC236}">
                <a16:creationId xmlns:a16="http://schemas.microsoft.com/office/drawing/2014/main" id="{8F126B64-296A-42C1-B754-27ADC9E9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02302"/>
              </p:ext>
            </p:extLst>
          </p:nvPr>
        </p:nvGraphicFramePr>
        <p:xfrm>
          <a:off x="5620796" y="1364829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sp>
        <p:nvSpPr>
          <p:cNvPr id="56" name="Rechteck 39">
            <a:extLst>
              <a:ext uri="{FF2B5EF4-FFF2-40B4-BE49-F238E27FC236}">
                <a16:creationId xmlns:a16="http://schemas.microsoft.com/office/drawing/2014/main" id="{062D2183-58A3-4E8B-A20D-8E8C457BC424}"/>
              </a:ext>
            </a:extLst>
          </p:cNvPr>
          <p:cNvSpPr/>
          <p:nvPr/>
        </p:nvSpPr>
        <p:spPr>
          <a:xfrm>
            <a:off x="2232590" y="2470438"/>
            <a:ext cx="1064592" cy="19389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EDataType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57" name="Rechteck 40">
            <a:extLst>
              <a:ext uri="{FF2B5EF4-FFF2-40B4-BE49-F238E27FC236}">
                <a16:creationId xmlns:a16="http://schemas.microsoft.com/office/drawing/2014/main" id="{BD095BF4-9320-49EB-93AE-7486E7C506CA}"/>
              </a:ext>
            </a:extLst>
          </p:cNvPr>
          <p:cNvSpPr/>
          <p:nvPr/>
        </p:nvSpPr>
        <p:spPr>
          <a:xfrm>
            <a:off x="2232590" y="2664333"/>
            <a:ext cx="1064592" cy="52430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err="1">
                <a:solidFill>
                  <a:schemeClr val="tx1"/>
                </a:solidFill>
              </a:rPr>
              <a:t>name</a:t>
            </a:r>
            <a:r>
              <a:rPr lang="de-DE" sz="700" dirty="0">
                <a:solidFill>
                  <a:schemeClr val="tx1"/>
                </a:solidFill>
              </a:rPr>
              <a:t> ="Integer"</a:t>
            </a:r>
          </a:p>
          <a:p>
            <a:r>
              <a:rPr lang="de-DE" sz="700" dirty="0" err="1" smtClean="0">
                <a:solidFill>
                  <a:schemeClr val="tx1"/>
                </a:solidFill>
              </a:rPr>
              <a:t>serializable</a:t>
            </a:r>
            <a:r>
              <a:rPr lang="de-DE" sz="700" dirty="0" smtClean="0">
                <a:solidFill>
                  <a:schemeClr val="tx1"/>
                </a:solidFill>
              </a:rPr>
              <a:t>=</a:t>
            </a:r>
            <a:r>
              <a:rPr lang="de-DE" sz="700" dirty="0" err="1" smtClean="0">
                <a:solidFill>
                  <a:schemeClr val="tx1"/>
                </a:solidFill>
              </a:rPr>
              <a:t>false</a:t>
            </a:r>
            <a:endParaRPr lang="de-DE" sz="700" dirty="0">
              <a:solidFill>
                <a:schemeClr val="tx1"/>
              </a:solidFill>
            </a:endParaRPr>
          </a:p>
          <a:p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18">
            <a:extLst>
              <a:ext uri="{FF2B5EF4-FFF2-40B4-BE49-F238E27FC236}">
                <a16:creationId xmlns:a16="http://schemas.microsoft.com/office/drawing/2014/main" id="{9FB08090-B9D2-4382-B12E-559F1256D604}"/>
              </a:ext>
            </a:extLst>
          </p:cNvPr>
          <p:cNvCxnSpPr>
            <a:cxnSpLocks/>
          </p:cNvCxnSpPr>
          <p:nvPr/>
        </p:nvCxnSpPr>
        <p:spPr>
          <a:xfrm flipV="1">
            <a:off x="1339947" y="1815432"/>
            <a:ext cx="892643" cy="54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41">
            <a:extLst>
              <a:ext uri="{FF2B5EF4-FFF2-40B4-BE49-F238E27FC236}">
                <a16:creationId xmlns:a16="http://schemas.microsoft.com/office/drawing/2014/main" id="{F176BC80-FD2F-4C5D-A74E-8F4425E1ACF8}"/>
              </a:ext>
            </a:extLst>
          </p:cNvPr>
          <p:cNvSpPr txBox="1"/>
          <p:nvPr/>
        </p:nvSpPr>
        <p:spPr>
          <a:xfrm>
            <a:off x="1321763" y="1559856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83085FF8-A5F9-4C1A-83B9-7C4006C5E152}"/>
              </a:ext>
            </a:extLst>
          </p:cNvPr>
          <p:cNvCxnSpPr>
            <a:cxnSpLocks/>
          </p:cNvCxnSpPr>
          <p:nvPr/>
        </p:nvCxnSpPr>
        <p:spPr>
          <a:xfrm>
            <a:off x="2764886" y="2083034"/>
            <a:ext cx="0" cy="387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47">
            <a:extLst>
              <a:ext uri="{FF2B5EF4-FFF2-40B4-BE49-F238E27FC236}">
                <a16:creationId xmlns:a16="http://schemas.microsoft.com/office/drawing/2014/main" id="{13FDEADE-8402-4B24-B6A5-7FF0F457516E}"/>
              </a:ext>
            </a:extLst>
          </p:cNvPr>
          <p:cNvSpPr txBox="1"/>
          <p:nvPr/>
        </p:nvSpPr>
        <p:spPr>
          <a:xfrm>
            <a:off x="2764886" y="2171675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62" name="Gerader Verbinder 10">
            <a:extLst>
              <a:ext uri="{FF2B5EF4-FFF2-40B4-BE49-F238E27FC236}">
                <a16:creationId xmlns:a16="http://schemas.microsoft.com/office/drawing/2014/main" id="{0ECF0299-C143-49F5-8B9C-503CEF5815F8}"/>
              </a:ext>
            </a:extLst>
          </p:cNvPr>
          <p:cNvCxnSpPr>
            <a:cxnSpLocks/>
          </p:cNvCxnSpPr>
          <p:nvPr/>
        </p:nvCxnSpPr>
        <p:spPr>
          <a:xfrm flipV="1">
            <a:off x="5205377" y="1730818"/>
            <a:ext cx="415419" cy="242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55">
            <a:extLst>
              <a:ext uri="{FF2B5EF4-FFF2-40B4-BE49-F238E27FC236}">
                <a16:creationId xmlns:a16="http://schemas.microsoft.com/office/drawing/2014/main" id="{5387FF87-3A73-4224-9A34-F20C94E4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62454"/>
              </p:ext>
            </p:extLst>
          </p:nvPr>
        </p:nvGraphicFramePr>
        <p:xfrm>
          <a:off x="5620796" y="2034830"/>
          <a:ext cx="1101166" cy="20356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7020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94146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203569">
                <a:tc>
                  <a:txBody>
                    <a:bodyPr/>
                    <a:lstStyle/>
                    <a:p>
                      <a:r>
                        <a:rPr lang="de-DE" sz="700" err="1"/>
                        <a:t>serializable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 smtClean="0"/>
                        <a:t>false</a:t>
                      </a:r>
                      <a:endParaRPr lang="de-DE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64" name="Gerader Verbinder 10">
            <a:extLst>
              <a:ext uri="{FF2B5EF4-FFF2-40B4-BE49-F238E27FC236}">
                <a16:creationId xmlns:a16="http://schemas.microsoft.com/office/drawing/2014/main" id="{29A6A55E-39DE-4308-B14E-9AA5ECFDDC5C}"/>
              </a:ext>
            </a:extLst>
          </p:cNvPr>
          <p:cNvCxnSpPr>
            <a:cxnSpLocks/>
          </p:cNvCxnSpPr>
          <p:nvPr/>
        </p:nvCxnSpPr>
        <p:spPr>
          <a:xfrm flipV="1">
            <a:off x="5044440" y="2078000"/>
            <a:ext cx="588079" cy="18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958258-FC91-472E-B0A6-5E942FA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30" y="1323975"/>
            <a:ext cx="2743200" cy="857250"/>
          </a:xfrm>
          <a:prstGeom prst="rect">
            <a:avLst/>
          </a:prstGeom>
        </p:spPr>
      </p:pic>
      <p:pic>
        <p:nvPicPr>
          <p:cNvPr id="9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8D75BF-F126-4C15-97D7-DA6BEE4A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31" y="5180933"/>
            <a:ext cx="2743200" cy="904009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304808" y="59269"/>
            <a:ext cx="689644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attribute </a:t>
            </a:r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is not 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transient so </a:t>
            </a:r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 must have a 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data </a:t>
            </a:r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ype </a:t>
            </a:r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that is 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serializable</a:t>
            </a:r>
            <a:endParaRPr lang="en-US" sz="1200" b="1" i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0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851C5884-B7D1-48D6-AD4F-DA16AF05F5CA}"/>
              </a:ext>
            </a:extLst>
          </p:cNvPr>
          <p:cNvCxnSpPr>
            <a:cxnSpLocks/>
          </p:cNvCxnSpPr>
          <p:nvPr/>
        </p:nvCxnSpPr>
        <p:spPr>
          <a:xfrm>
            <a:off x="3325278" y="422089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0FF112A5-DFC6-4625-933A-8A144D544DED}"/>
              </a:ext>
            </a:extLst>
          </p:cNvPr>
          <p:cNvCxnSpPr>
            <a:cxnSpLocks/>
          </p:cNvCxnSpPr>
          <p:nvPr/>
        </p:nvCxnSpPr>
        <p:spPr>
          <a:xfrm>
            <a:off x="699378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2CBF236A-C1BF-44DF-BE34-10AF5A993726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D723E358-6876-4504-AEAB-1A9CCB58C2EE}"/>
              </a:ext>
            </a:extLst>
          </p:cNvPr>
          <p:cNvSpPr txBox="1"/>
          <p:nvPr/>
        </p:nvSpPr>
        <p:spPr>
          <a:xfrm>
            <a:off x="4327833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38B4EA8F-BE43-4DD8-B7B6-5992CD56092A}"/>
              </a:ext>
            </a:extLst>
          </p:cNvPr>
          <p:cNvSpPr txBox="1"/>
          <p:nvPr/>
        </p:nvSpPr>
        <p:spPr>
          <a:xfrm>
            <a:off x="7693126" y="418205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9BC36EDF-A853-44D7-8AAF-4AEDE8060D0F}"/>
              </a:ext>
            </a:extLst>
          </p:cNvPr>
          <p:cNvSpPr txBox="1"/>
          <p:nvPr/>
        </p:nvSpPr>
        <p:spPr>
          <a:xfrm>
            <a:off x="1152635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20" name="Gerade Verbindung mit Pfeil 60">
            <a:extLst>
              <a:ext uri="{FF2B5EF4-FFF2-40B4-BE49-F238E27FC236}">
                <a16:creationId xmlns:a16="http://schemas.microsoft.com/office/drawing/2014/main" id="{AF02ADC8-BB6C-4380-83F7-D20718CB3736}"/>
              </a:ext>
            </a:extLst>
          </p:cNvPr>
          <p:cNvCxnSpPr/>
          <p:nvPr/>
        </p:nvCxnSpPr>
        <p:spPr>
          <a:xfrm flipH="1">
            <a:off x="1752600" y="5623799"/>
            <a:ext cx="3972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7">
            <a:extLst>
              <a:ext uri="{FF2B5EF4-FFF2-40B4-BE49-F238E27FC236}">
                <a16:creationId xmlns:a16="http://schemas.microsoft.com/office/drawing/2014/main" id="{E578959D-6F15-4E71-866F-B663D6063513}"/>
              </a:ext>
            </a:extLst>
          </p:cNvPr>
          <p:cNvGrpSpPr/>
          <p:nvPr/>
        </p:nvGrpSpPr>
        <p:grpSpPr>
          <a:xfrm>
            <a:off x="780497" y="4687725"/>
            <a:ext cx="1885400" cy="1862423"/>
            <a:chOff x="117557" y="4857134"/>
            <a:chExt cx="1885400" cy="1862423"/>
          </a:xfrm>
          <a:solidFill>
            <a:srgbClr val="FF9999"/>
          </a:solidFill>
        </p:grpSpPr>
        <p:grpSp>
          <p:nvGrpSpPr>
            <p:cNvPr id="26" name="Gruppieren 47">
              <a:extLst>
                <a:ext uri="{FF2B5EF4-FFF2-40B4-BE49-F238E27FC236}">
                  <a16:creationId xmlns:a16="http://schemas.microsoft.com/office/drawing/2014/main" id="{28A2F749-4AD2-466C-92EF-BEEFE4224EBA}"/>
                </a:ext>
              </a:extLst>
            </p:cNvPr>
            <p:cNvGrpSpPr/>
            <p:nvPr/>
          </p:nvGrpSpPr>
          <p:grpSpPr>
            <a:xfrm>
              <a:off x="316424" y="4857134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37" name="Rechteck 48">
                <a:extLst>
                  <a:ext uri="{FF2B5EF4-FFF2-40B4-BE49-F238E27FC236}">
                    <a16:creationId xmlns:a16="http://schemas.microsoft.com/office/drawing/2014/main" id="{95C1922F-3F83-4142-83D6-A54E5D6F326D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hteck 49">
                <a:extLst>
                  <a:ext uri="{FF2B5EF4-FFF2-40B4-BE49-F238E27FC236}">
                    <a16:creationId xmlns:a16="http://schemas.microsoft.com/office/drawing/2014/main" id="{8253F735-91ED-43CF-8BD0-EBC593E604A1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"a"</a:t>
                </a:r>
              </a:p>
            </p:txBody>
          </p:sp>
        </p:grpSp>
        <p:grpSp>
          <p:nvGrpSpPr>
            <p:cNvPr id="29" name="Gruppieren 54">
              <a:extLst>
                <a:ext uri="{FF2B5EF4-FFF2-40B4-BE49-F238E27FC236}">
                  <a16:creationId xmlns:a16="http://schemas.microsoft.com/office/drawing/2014/main" id="{33AB1D30-473A-4110-B0FB-00923F2341E4}"/>
                </a:ext>
              </a:extLst>
            </p:cNvPr>
            <p:cNvGrpSpPr/>
            <p:nvPr/>
          </p:nvGrpSpPr>
          <p:grpSpPr>
            <a:xfrm>
              <a:off x="316424" y="6320174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35" name="Rechteck 55">
                <a:extLst>
                  <a:ext uri="{FF2B5EF4-FFF2-40B4-BE49-F238E27FC236}">
                    <a16:creationId xmlns:a16="http://schemas.microsoft.com/office/drawing/2014/main" id="{F07512A2-E9D3-428F-97A7-C01343658764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hteck 67">
                <a:extLst>
                  <a:ext uri="{FF2B5EF4-FFF2-40B4-BE49-F238E27FC236}">
                    <a16:creationId xmlns:a16="http://schemas.microsoft.com/office/drawing/2014/main" id="{8A09B6BE-1E6E-48AF-A87D-910270151C3F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"c"</a:t>
                </a:r>
              </a:p>
            </p:txBody>
          </p:sp>
        </p:grpSp>
        <p:grpSp>
          <p:nvGrpSpPr>
            <p:cNvPr id="30" name="Gruppieren 68">
              <a:extLst>
                <a:ext uri="{FF2B5EF4-FFF2-40B4-BE49-F238E27FC236}">
                  <a16:creationId xmlns:a16="http://schemas.microsoft.com/office/drawing/2014/main" id="{79AD4069-7935-43D1-A0D7-D334571E31F6}"/>
                </a:ext>
              </a:extLst>
            </p:cNvPr>
            <p:cNvGrpSpPr/>
            <p:nvPr/>
          </p:nvGrpSpPr>
          <p:grpSpPr>
            <a:xfrm>
              <a:off x="316424" y="5623417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33" name="Rechteck 69">
                <a:extLst>
                  <a:ext uri="{FF2B5EF4-FFF2-40B4-BE49-F238E27FC236}">
                    <a16:creationId xmlns:a16="http://schemas.microsoft.com/office/drawing/2014/main" id="{94B8C08B-318D-407F-B7B0-2AC23EC7DE8F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hteck 70">
                <a:extLst>
                  <a:ext uri="{FF2B5EF4-FFF2-40B4-BE49-F238E27FC236}">
                    <a16:creationId xmlns:a16="http://schemas.microsoft.com/office/drawing/2014/main" id="{301EAA05-1725-4A44-8440-8B80120632AA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"b"</a:t>
                </a:r>
              </a:p>
            </p:txBody>
          </p:sp>
        </p:grpSp>
        <p:cxnSp>
          <p:nvCxnSpPr>
            <p:cNvPr id="31" name="Gerade Verbindung mit Pfeil 71">
              <a:extLst>
                <a:ext uri="{FF2B5EF4-FFF2-40B4-BE49-F238E27FC236}">
                  <a16:creationId xmlns:a16="http://schemas.microsoft.com/office/drawing/2014/main" id="{1C00F44A-DB91-4430-ABB9-7746E0B6871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2" y="6022788"/>
              <a:ext cx="0" cy="29737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73">
              <a:extLst>
                <a:ext uri="{FF2B5EF4-FFF2-40B4-BE49-F238E27FC236}">
                  <a16:creationId xmlns:a16="http://schemas.microsoft.com/office/drawing/2014/main" id="{447B529D-AD76-4E5E-8EB3-FF5BF22ACCB4}"/>
                </a:ext>
              </a:extLst>
            </p:cNvPr>
            <p:cNvSpPr txBox="1"/>
            <p:nvPr/>
          </p:nvSpPr>
          <p:spPr>
            <a:xfrm>
              <a:off x="117557" y="6071447"/>
              <a:ext cx="5613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eOpposite</a:t>
              </a:r>
              <a:endParaRPr lang="de-DE" sz="700"/>
            </a:p>
          </p:txBody>
        </p:sp>
        <p:sp>
          <p:nvSpPr>
            <p:cNvPr id="56" name="Textfeld 73">
              <a:extLst>
                <a:ext uri="{FF2B5EF4-FFF2-40B4-BE49-F238E27FC236}">
                  <a16:creationId xmlns:a16="http://schemas.microsoft.com/office/drawing/2014/main" id="{447B529D-AD76-4E5E-8EB3-FF5BF22ACCB4}"/>
                </a:ext>
              </a:extLst>
            </p:cNvPr>
            <p:cNvSpPr txBox="1"/>
            <p:nvPr/>
          </p:nvSpPr>
          <p:spPr>
            <a:xfrm>
              <a:off x="1441585" y="6024135"/>
              <a:ext cx="5613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eOpposite</a:t>
              </a:r>
              <a:endParaRPr lang="de-DE" sz="700"/>
            </a:p>
          </p:txBody>
        </p:sp>
      </p:grpSp>
      <p:cxnSp>
        <p:nvCxnSpPr>
          <p:cNvPr id="41" name="Gerade Verbindung mit Pfeil 74">
            <a:extLst>
              <a:ext uri="{FF2B5EF4-FFF2-40B4-BE49-F238E27FC236}">
                <a16:creationId xmlns:a16="http://schemas.microsoft.com/office/drawing/2014/main" id="{E86225B9-867B-467C-B170-0F63E28AF4B9}"/>
              </a:ext>
            </a:extLst>
          </p:cNvPr>
          <p:cNvCxnSpPr/>
          <p:nvPr/>
        </p:nvCxnSpPr>
        <p:spPr>
          <a:xfrm flipH="1">
            <a:off x="1752600" y="6361498"/>
            <a:ext cx="39724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79">
            <a:extLst>
              <a:ext uri="{FF2B5EF4-FFF2-40B4-BE49-F238E27FC236}">
                <a16:creationId xmlns:a16="http://schemas.microsoft.com/office/drawing/2014/main" id="{469539E8-1C78-4A39-B1E8-AB3FBC12BC89}"/>
              </a:ext>
            </a:extLst>
          </p:cNvPr>
          <p:cNvCxnSpPr/>
          <p:nvPr/>
        </p:nvCxnSpPr>
        <p:spPr>
          <a:xfrm>
            <a:off x="2149840" y="5619633"/>
            <a:ext cx="0" cy="74186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35">
            <a:extLst>
              <a:ext uri="{FF2B5EF4-FFF2-40B4-BE49-F238E27FC236}">
                <a16:creationId xmlns:a16="http://schemas.microsoft.com/office/drawing/2014/main" id="{37F8A78D-3D3D-4984-8F1A-B8634159A34D}"/>
              </a:ext>
            </a:extLst>
          </p:cNvPr>
          <p:cNvCxnSpPr>
            <a:cxnSpLocks/>
          </p:cNvCxnSpPr>
          <p:nvPr/>
        </p:nvCxnSpPr>
        <p:spPr>
          <a:xfrm>
            <a:off x="3301831" y="727413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36">
            <a:extLst>
              <a:ext uri="{FF2B5EF4-FFF2-40B4-BE49-F238E27FC236}">
                <a16:creationId xmlns:a16="http://schemas.microsoft.com/office/drawing/2014/main" id="{CCCC417A-0B86-4B65-9FFD-ED63F9C42D03}"/>
              </a:ext>
            </a:extLst>
          </p:cNvPr>
          <p:cNvCxnSpPr>
            <a:cxnSpLocks/>
          </p:cNvCxnSpPr>
          <p:nvPr/>
        </p:nvCxnSpPr>
        <p:spPr>
          <a:xfrm>
            <a:off x="6970342" y="707047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37">
            <a:extLst>
              <a:ext uri="{FF2B5EF4-FFF2-40B4-BE49-F238E27FC236}">
                <a16:creationId xmlns:a16="http://schemas.microsoft.com/office/drawing/2014/main" id="{15960793-E44F-4EDB-9C64-F4C701623B7B}"/>
              </a:ext>
            </a:extLst>
          </p:cNvPr>
          <p:cNvCxnSpPr>
            <a:cxnSpLocks/>
          </p:cNvCxnSpPr>
          <p:nvPr/>
        </p:nvCxnSpPr>
        <p:spPr>
          <a:xfrm>
            <a:off x="292977" y="1040422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43">
            <a:extLst>
              <a:ext uri="{FF2B5EF4-FFF2-40B4-BE49-F238E27FC236}">
                <a16:creationId xmlns:a16="http://schemas.microsoft.com/office/drawing/2014/main" id="{89601262-6C2D-4EB6-AF3B-38C28F95BA58}"/>
              </a:ext>
            </a:extLst>
          </p:cNvPr>
          <p:cNvSpPr txBox="1"/>
          <p:nvPr/>
        </p:nvSpPr>
        <p:spPr>
          <a:xfrm>
            <a:off x="4304386" y="70704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73" name="Textfeld 44">
            <a:extLst>
              <a:ext uri="{FF2B5EF4-FFF2-40B4-BE49-F238E27FC236}">
                <a16:creationId xmlns:a16="http://schemas.microsoft.com/office/drawing/2014/main" id="{91A6EA8E-B769-4B93-B537-63DD154F216E}"/>
              </a:ext>
            </a:extLst>
          </p:cNvPr>
          <p:cNvSpPr txBox="1"/>
          <p:nvPr/>
        </p:nvSpPr>
        <p:spPr>
          <a:xfrm>
            <a:off x="7669679" y="688574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74" name="Textfeld 45">
            <a:extLst>
              <a:ext uri="{FF2B5EF4-FFF2-40B4-BE49-F238E27FC236}">
                <a16:creationId xmlns:a16="http://schemas.microsoft.com/office/drawing/2014/main" id="{EC6EAA50-A913-4442-B16E-4062066CEDC6}"/>
              </a:ext>
            </a:extLst>
          </p:cNvPr>
          <p:cNvSpPr txBox="1"/>
          <p:nvPr/>
        </p:nvSpPr>
        <p:spPr>
          <a:xfrm>
            <a:off x="1129188" y="707047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75" name="Gerade Verbindung mit Pfeil 60">
            <a:extLst>
              <a:ext uri="{FF2B5EF4-FFF2-40B4-BE49-F238E27FC236}">
                <a16:creationId xmlns:a16="http://schemas.microsoft.com/office/drawing/2014/main" id="{E240987A-44FB-4AB6-AC6E-E59077C68B28}"/>
              </a:ext>
            </a:extLst>
          </p:cNvPr>
          <p:cNvCxnSpPr>
            <a:cxnSpLocks/>
          </p:cNvCxnSpPr>
          <p:nvPr/>
        </p:nvCxnSpPr>
        <p:spPr>
          <a:xfrm flipH="1">
            <a:off x="1729153" y="1359861"/>
            <a:ext cx="3972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">
            <a:extLst>
              <a:ext uri="{FF2B5EF4-FFF2-40B4-BE49-F238E27FC236}">
                <a16:creationId xmlns:a16="http://schemas.microsoft.com/office/drawing/2014/main" id="{853F608A-FA5A-4C89-83F0-3DA1E53F904E}"/>
              </a:ext>
            </a:extLst>
          </p:cNvPr>
          <p:cNvGrpSpPr/>
          <p:nvPr/>
        </p:nvGrpSpPr>
        <p:grpSpPr>
          <a:xfrm>
            <a:off x="757050" y="1194247"/>
            <a:ext cx="1888272" cy="1862423"/>
            <a:chOff x="117557" y="4857134"/>
            <a:chExt cx="1888272" cy="1862423"/>
          </a:xfrm>
          <a:solidFill>
            <a:srgbClr val="FF9999"/>
          </a:solidFill>
        </p:grpSpPr>
        <p:grpSp>
          <p:nvGrpSpPr>
            <p:cNvPr id="79" name="Gruppieren 47">
              <a:extLst>
                <a:ext uri="{FF2B5EF4-FFF2-40B4-BE49-F238E27FC236}">
                  <a16:creationId xmlns:a16="http://schemas.microsoft.com/office/drawing/2014/main" id="{164A50A3-D85C-4F4F-8848-BAC322DECAF1}"/>
                </a:ext>
              </a:extLst>
            </p:cNvPr>
            <p:cNvGrpSpPr/>
            <p:nvPr/>
          </p:nvGrpSpPr>
          <p:grpSpPr>
            <a:xfrm>
              <a:off x="316424" y="4857134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90" name="Rechteck 48">
                <a:extLst>
                  <a:ext uri="{FF2B5EF4-FFF2-40B4-BE49-F238E27FC236}">
                    <a16:creationId xmlns:a16="http://schemas.microsoft.com/office/drawing/2014/main" id="{CE5882AF-9E3D-4C10-AC4B-BF2B8DCF7607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49">
                <a:extLst>
                  <a:ext uri="{FF2B5EF4-FFF2-40B4-BE49-F238E27FC236}">
                    <a16:creationId xmlns:a16="http://schemas.microsoft.com/office/drawing/2014/main" id="{23D6601D-7022-4518-8208-464D5F86E60A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"a"</a:t>
                </a:r>
              </a:p>
            </p:txBody>
          </p:sp>
        </p:grpSp>
        <p:sp>
          <p:nvSpPr>
            <p:cNvPr id="80" name="Textfeld 61">
              <a:extLst>
                <a:ext uri="{FF2B5EF4-FFF2-40B4-BE49-F238E27FC236}">
                  <a16:creationId xmlns:a16="http://schemas.microsoft.com/office/drawing/2014/main" id="{15B529FA-A2D1-441A-8514-C2ABBAB845FD}"/>
                </a:ext>
              </a:extLst>
            </p:cNvPr>
            <p:cNvSpPr txBox="1"/>
            <p:nvPr/>
          </p:nvSpPr>
          <p:spPr>
            <a:xfrm>
              <a:off x="117557" y="5319904"/>
              <a:ext cx="5613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eOpposite</a:t>
              </a:r>
              <a:endParaRPr lang="de-DE" sz="700"/>
            </a:p>
          </p:txBody>
        </p:sp>
        <p:cxnSp>
          <p:nvCxnSpPr>
            <p:cNvPr id="81" name="Gerade Verbindung mit Pfeil 59">
              <a:extLst>
                <a:ext uri="{FF2B5EF4-FFF2-40B4-BE49-F238E27FC236}">
                  <a16:creationId xmlns:a16="http://schemas.microsoft.com/office/drawing/2014/main" id="{45F1A439-6477-4AA1-A834-04697CD1FD2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2" y="5256505"/>
              <a:ext cx="0" cy="36690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uppieren 54">
              <a:extLst>
                <a:ext uri="{FF2B5EF4-FFF2-40B4-BE49-F238E27FC236}">
                  <a16:creationId xmlns:a16="http://schemas.microsoft.com/office/drawing/2014/main" id="{9C0B5270-85B4-41FB-8B81-6211E4FAC0C6}"/>
                </a:ext>
              </a:extLst>
            </p:cNvPr>
            <p:cNvGrpSpPr/>
            <p:nvPr/>
          </p:nvGrpSpPr>
          <p:grpSpPr>
            <a:xfrm>
              <a:off x="316424" y="6320174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88" name="Rechteck 55">
                <a:extLst>
                  <a:ext uri="{FF2B5EF4-FFF2-40B4-BE49-F238E27FC236}">
                    <a16:creationId xmlns:a16="http://schemas.microsoft.com/office/drawing/2014/main" id="{C5BEC706-D861-4E06-93AE-80448A43880D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67">
                <a:extLst>
                  <a:ext uri="{FF2B5EF4-FFF2-40B4-BE49-F238E27FC236}">
                    <a16:creationId xmlns:a16="http://schemas.microsoft.com/office/drawing/2014/main" id="{0161A2F9-25DF-40FA-9FF0-C98E58BE810E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"c"</a:t>
                </a:r>
              </a:p>
            </p:txBody>
          </p:sp>
        </p:grpSp>
        <p:grpSp>
          <p:nvGrpSpPr>
            <p:cNvPr id="83" name="Gruppieren 68">
              <a:extLst>
                <a:ext uri="{FF2B5EF4-FFF2-40B4-BE49-F238E27FC236}">
                  <a16:creationId xmlns:a16="http://schemas.microsoft.com/office/drawing/2014/main" id="{16A5DC4B-8A5E-42B9-A5E6-38224D342404}"/>
                </a:ext>
              </a:extLst>
            </p:cNvPr>
            <p:cNvGrpSpPr/>
            <p:nvPr/>
          </p:nvGrpSpPr>
          <p:grpSpPr>
            <a:xfrm>
              <a:off x="316424" y="5623417"/>
              <a:ext cx="773236" cy="399383"/>
              <a:chOff x="308804" y="5384198"/>
              <a:chExt cx="773236" cy="467555"/>
            </a:xfrm>
            <a:grpFill/>
          </p:grpSpPr>
          <p:sp>
            <p:nvSpPr>
              <p:cNvPr id="86" name="Rechteck 69">
                <a:extLst>
                  <a:ext uri="{FF2B5EF4-FFF2-40B4-BE49-F238E27FC236}">
                    <a16:creationId xmlns:a16="http://schemas.microsoft.com/office/drawing/2014/main" id="{362DAE6A-E8D9-40DB-82F4-F6F29EDEBC92}"/>
                  </a:ext>
                </a:extLst>
              </p:cNvPr>
              <p:cNvSpPr/>
              <p:nvPr/>
            </p:nvSpPr>
            <p:spPr>
              <a:xfrm>
                <a:off x="308804" y="5384198"/>
                <a:ext cx="773236" cy="193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>
                    <a:solidFill>
                      <a:schemeClr val="tx1"/>
                    </a:solidFill>
                  </a:rPr>
                  <a:t>: </a:t>
                </a:r>
                <a:r>
                  <a:rPr lang="de-DE" sz="700" err="1">
                    <a:solidFill>
                      <a:schemeClr val="tx1"/>
                    </a:solidFill>
                  </a:rPr>
                  <a:t>EReference</a:t>
                </a:r>
                <a:endParaRPr lang="de-DE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70">
                <a:extLst>
                  <a:ext uri="{FF2B5EF4-FFF2-40B4-BE49-F238E27FC236}">
                    <a16:creationId xmlns:a16="http://schemas.microsoft.com/office/drawing/2014/main" id="{FEF3AD13-5E7C-49E3-B351-62D9DBC3D992}"/>
                  </a:ext>
                </a:extLst>
              </p:cNvPr>
              <p:cNvSpPr/>
              <p:nvPr/>
            </p:nvSpPr>
            <p:spPr>
              <a:xfrm>
                <a:off x="308804" y="5578094"/>
                <a:ext cx="773236" cy="2736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 err="1">
                    <a:solidFill>
                      <a:schemeClr val="tx1"/>
                    </a:solidFill>
                  </a:rPr>
                  <a:t>name</a:t>
                </a:r>
                <a:r>
                  <a:rPr lang="de-DE" sz="700">
                    <a:solidFill>
                      <a:schemeClr val="tx1"/>
                    </a:solidFill>
                  </a:rPr>
                  <a:t> = "b"</a:t>
                </a:r>
              </a:p>
            </p:txBody>
          </p:sp>
        </p:grpSp>
        <p:cxnSp>
          <p:nvCxnSpPr>
            <p:cNvPr id="84" name="Gerade Verbindung mit Pfeil 71">
              <a:extLst>
                <a:ext uri="{FF2B5EF4-FFF2-40B4-BE49-F238E27FC236}">
                  <a16:creationId xmlns:a16="http://schemas.microsoft.com/office/drawing/2014/main" id="{D8D77D30-287B-4B27-BD51-BA14B5D4AA1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2" y="6022788"/>
              <a:ext cx="0" cy="29737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73">
              <a:extLst>
                <a:ext uri="{FF2B5EF4-FFF2-40B4-BE49-F238E27FC236}">
                  <a16:creationId xmlns:a16="http://schemas.microsoft.com/office/drawing/2014/main" id="{9F445804-7DE9-4525-987E-532DE849BCFC}"/>
                </a:ext>
              </a:extLst>
            </p:cNvPr>
            <p:cNvSpPr txBox="1"/>
            <p:nvPr/>
          </p:nvSpPr>
          <p:spPr>
            <a:xfrm>
              <a:off x="117557" y="6071447"/>
              <a:ext cx="5613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eOpposite</a:t>
              </a:r>
              <a:endParaRPr lang="de-DE" sz="700"/>
            </a:p>
          </p:txBody>
        </p:sp>
        <p:sp>
          <p:nvSpPr>
            <p:cNvPr id="54" name="Textfeld 61">
              <a:extLst>
                <a:ext uri="{FF2B5EF4-FFF2-40B4-BE49-F238E27FC236}">
                  <a16:creationId xmlns:a16="http://schemas.microsoft.com/office/drawing/2014/main" id="{15B529FA-A2D1-441A-8514-C2ABBAB845FD}"/>
                </a:ext>
              </a:extLst>
            </p:cNvPr>
            <p:cNvSpPr txBox="1"/>
            <p:nvPr/>
          </p:nvSpPr>
          <p:spPr>
            <a:xfrm>
              <a:off x="1444457" y="5514508"/>
              <a:ext cx="5613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eOpposite</a:t>
              </a:r>
              <a:endParaRPr lang="de-DE" sz="700"/>
            </a:p>
          </p:txBody>
        </p:sp>
      </p:grpSp>
      <p:cxnSp>
        <p:nvCxnSpPr>
          <p:cNvPr id="92" name="Gerade Verbindung mit Pfeil 74">
            <a:extLst>
              <a:ext uri="{FF2B5EF4-FFF2-40B4-BE49-F238E27FC236}">
                <a16:creationId xmlns:a16="http://schemas.microsoft.com/office/drawing/2014/main" id="{07DAB17A-92CA-4E17-A060-A885580C8B85}"/>
              </a:ext>
            </a:extLst>
          </p:cNvPr>
          <p:cNvCxnSpPr>
            <a:cxnSpLocks/>
          </p:cNvCxnSpPr>
          <p:nvPr/>
        </p:nvCxnSpPr>
        <p:spPr>
          <a:xfrm flipH="1">
            <a:off x="1729153" y="2868020"/>
            <a:ext cx="39724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79">
            <a:extLst>
              <a:ext uri="{FF2B5EF4-FFF2-40B4-BE49-F238E27FC236}">
                <a16:creationId xmlns:a16="http://schemas.microsoft.com/office/drawing/2014/main" id="{217D7FED-2430-4E6C-A235-0D78760D69D6}"/>
              </a:ext>
            </a:extLst>
          </p:cNvPr>
          <p:cNvCxnSpPr>
            <a:cxnSpLocks/>
          </p:cNvCxnSpPr>
          <p:nvPr/>
        </p:nvCxnSpPr>
        <p:spPr>
          <a:xfrm>
            <a:off x="2126393" y="1359861"/>
            <a:ext cx="0" cy="150815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11876F6F-CB10-424D-A6D7-FC9AFA2B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85" y="1508349"/>
            <a:ext cx="2743200" cy="84019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403833-4466-4007-A04A-8AC6824D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77" y="1188794"/>
            <a:ext cx="1295400" cy="1971675"/>
          </a:xfrm>
          <a:prstGeom prst="rect">
            <a:avLst/>
          </a:prstGeom>
        </p:spPr>
      </p:pic>
      <p:pic>
        <p:nvPicPr>
          <p:cNvPr id="7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1CF61B1-A06B-41A5-A872-DFD0E7B3C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31" y="5214529"/>
            <a:ext cx="2743200" cy="789927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DF2354-A7CC-4ACD-9097-971C1155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77" y="4687032"/>
            <a:ext cx="1295400" cy="196215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304808" y="59269"/>
            <a:ext cx="6556603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of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different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one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4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35">
            <a:extLst>
              <a:ext uri="{FF2B5EF4-FFF2-40B4-BE49-F238E27FC236}">
                <a16:creationId xmlns:a16="http://schemas.microsoft.com/office/drawing/2014/main" id="{9CEE9E57-CD65-4152-AD4C-D4EDCBDD1C1D}"/>
              </a:ext>
            </a:extLst>
          </p:cNvPr>
          <p:cNvCxnSpPr>
            <a:cxnSpLocks/>
          </p:cNvCxnSpPr>
          <p:nvPr/>
        </p:nvCxnSpPr>
        <p:spPr>
          <a:xfrm>
            <a:off x="3325278" y="403462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6">
            <a:extLst>
              <a:ext uri="{FF2B5EF4-FFF2-40B4-BE49-F238E27FC236}">
                <a16:creationId xmlns:a16="http://schemas.microsoft.com/office/drawing/2014/main" id="{D5129A80-FD00-44DF-9E68-E1739866432E}"/>
              </a:ext>
            </a:extLst>
          </p:cNvPr>
          <p:cNvCxnSpPr>
            <a:cxnSpLocks/>
          </p:cNvCxnSpPr>
          <p:nvPr/>
        </p:nvCxnSpPr>
        <p:spPr>
          <a:xfrm>
            <a:off x="6993789" y="401425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37">
            <a:extLst>
              <a:ext uri="{FF2B5EF4-FFF2-40B4-BE49-F238E27FC236}">
                <a16:creationId xmlns:a16="http://schemas.microsoft.com/office/drawing/2014/main" id="{68A7FC5A-09F8-49EF-9DC9-18FB0C24C67B}"/>
              </a:ext>
            </a:extLst>
          </p:cNvPr>
          <p:cNvCxnSpPr>
            <a:cxnSpLocks/>
          </p:cNvCxnSpPr>
          <p:nvPr/>
        </p:nvCxnSpPr>
        <p:spPr>
          <a:xfrm>
            <a:off x="316424" y="434763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43">
            <a:extLst>
              <a:ext uri="{FF2B5EF4-FFF2-40B4-BE49-F238E27FC236}">
                <a16:creationId xmlns:a16="http://schemas.microsoft.com/office/drawing/2014/main" id="{5068CA03-BB90-4366-9248-F3D3ED78F3A4}"/>
              </a:ext>
            </a:extLst>
          </p:cNvPr>
          <p:cNvSpPr txBox="1"/>
          <p:nvPr/>
        </p:nvSpPr>
        <p:spPr>
          <a:xfrm>
            <a:off x="4327833" y="401425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8" name="Textfeld 44">
            <a:extLst>
              <a:ext uri="{FF2B5EF4-FFF2-40B4-BE49-F238E27FC236}">
                <a16:creationId xmlns:a16="http://schemas.microsoft.com/office/drawing/2014/main" id="{1CBAFC2D-8CBE-41C7-8C23-42D97FA9449A}"/>
              </a:ext>
            </a:extLst>
          </p:cNvPr>
          <p:cNvSpPr txBox="1"/>
          <p:nvPr/>
        </p:nvSpPr>
        <p:spPr>
          <a:xfrm>
            <a:off x="7693126" y="399578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66541579-6396-4960-B4DA-8DE60F2DD099}"/>
              </a:ext>
            </a:extLst>
          </p:cNvPr>
          <p:cNvSpPr txBox="1"/>
          <p:nvPr/>
        </p:nvSpPr>
        <p:spPr>
          <a:xfrm>
            <a:off x="1152635" y="401425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4" name="Gruppieren 47">
            <a:extLst>
              <a:ext uri="{FF2B5EF4-FFF2-40B4-BE49-F238E27FC236}">
                <a16:creationId xmlns:a16="http://schemas.microsoft.com/office/drawing/2014/main" id="{2A8B34C0-5C6C-4CB6-93CA-6A74BCADC900}"/>
              </a:ext>
            </a:extLst>
          </p:cNvPr>
          <p:cNvGrpSpPr/>
          <p:nvPr/>
        </p:nvGrpSpPr>
        <p:grpSpPr>
          <a:xfrm>
            <a:off x="600075" y="4949471"/>
            <a:ext cx="1152525" cy="689705"/>
            <a:chOff x="308804" y="5384198"/>
            <a:chExt cx="773236" cy="4675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Rechteck 48">
              <a:extLst>
                <a:ext uri="{FF2B5EF4-FFF2-40B4-BE49-F238E27FC236}">
                  <a16:creationId xmlns:a16="http://schemas.microsoft.com/office/drawing/2014/main" id="{BBB61305-CDEA-45A9-950F-D907BFC5374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1000" err="1">
                  <a:solidFill>
                    <a:schemeClr val="tx1"/>
                  </a:solidFill>
                </a:rPr>
                <a:t>EReference</a:t>
              </a:r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23" name="Rechteck 49">
              <a:extLst>
                <a:ext uri="{FF2B5EF4-FFF2-40B4-BE49-F238E27FC236}">
                  <a16:creationId xmlns:a16="http://schemas.microsoft.com/office/drawing/2014/main" id="{2AA1AB60-543B-4732-91B9-9B01E96BA8E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err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 = </a:t>
              </a:r>
              <a:r>
                <a:rPr lang="de-DE" sz="800">
                  <a:solidFill>
                    <a:schemeClr val="tx1"/>
                  </a:solidFill>
                </a:rPr>
                <a:t>"</a:t>
              </a:r>
              <a:r>
                <a:rPr lang="de-DE" sz="1000">
                  <a:solidFill>
                    <a:schemeClr val="tx1"/>
                  </a:solidFill>
                </a:rPr>
                <a:t>a</a:t>
              </a:r>
              <a:r>
                <a:rPr lang="de-DE" sz="8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26" name="Gerade Verbindung mit Pfeil 74">
            <a:extLst>
              <a:ext uri="{FF2B5EF4-FFF2-40B4-BE49-F238E27FC236}">
                <a16:creationId xmlns:a16="http://schemas.microsoft.com/office/drawing/2014/main" id="{AF0C99A9-978B-4068-A8B1-2F08F235D1D6}"/>
              </a:ext>
            </a:extLst>
          </p:cNvPr>
          <p:cNvCxnSpPr/>
          <p:nvPr/>
        </p:nvCxnSpPr>
        <p:spPr>
          <a:xfrm flipH="1">
            <a:off x="1365983" y="5903312"/>
            <a:ext cx="64895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79">
            <a:extLst>
              <a:ext uri="{FF2B5EF4-FFF2-40B4-BE49-F238E27FC236}">
                <a16:creationId xmlns:a16="http://schemas.microsoft.com/office/drawing/2014/main" id="{5BF0F7AF-DB69-43A1-92B1-BC97343FF966}"/>
              </a:ext>
            </a:extLst>
          </p:cNvPr>
          <p:cNvCxnSpPr/>
          <p:nvPr/>
        </p:nvCxnSpPr>
        <p:spPr>
          <a:xfrm flipH="1">
            <a:off x="2014937" y="5092482"/>
            <a:ext cx="1" cy="8108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1">
            <a:extLst>
              <a:ext uri="{FF2B5EF4-FFF2-40B4-BE49-F238E27FC236}">
                <a16:creationId xmlns:a16="http://schemas.microsoft.com/office/drawing/2014/main" id="{F501AFFE-242A-4B9B-B35A-04E96CAD30CC}"/>
              </a:ext>
            </a:extLst>
          </p:cNvPr>
          <p:cNvCxnSpPr/>
          <p:nvPr/>
        </p:nvCxnSpPr>
        <p:spPr>
          <a:xfrm flipV="1">
            <a:off x="1355360" y="5639176"/>
            <a:ext cx="0" cy="26413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8">
            <a:extLst>
              <a:ext uri="{FF2B5EF4-FFF2-40B4-BE49-F238E27FC236}">
                <a16:creationId xmlns:a16="http://schemas.microsoft.com/office/drawing/2014/main" id="{B17D6178-E08D-4680-8BD6-BED62FD71B45}"/>
              </a:ext>
            </a:extLst>
          </p:cNvPr>
          <p:cNvCxnSpPr/>
          <p:nvPr/>
        </p:nvCxnSpPr>
        <p:spPr>
          <a:xfrm flipH="1">
            <a:off x="1752600" y="5092482"/>
            <a:ext cx="2623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35">
            <a:extLst>
              <a:ext uri="{FF2B5EF4-FFF2-40B4-BE49-F238E27FC236}">
                <a16:creationId xmlns:a16="http://schemas.microsoft.com/office/drawing/2014/main" id="{583D7FDA-DAA2-42E2-A86F-45D171081F0F}"/>
              </a:ext>
            </a:extLst>
          </p:cNvPr>
          <p:cNvCxnSpPr>
            <a:cxnSpLocks/>
          </p:cNvCxnSpPr>
          <p:nvPr/>
        </p:nvCxnSpPr>
        <p:spPr>
          <a:xfrm>
            <a:off x="3313554" y="645352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36">
            <a:extLst>
              <a:ext uri="{FF2B5EF4-FFF2-40B4-BE49-F238E27FC236}">
                <a16:creationId xmlns:a16="http://schemas.microsoft.com/office/drawing/2014/main" id="{12C806B8-EE73-4A7D-A912-9E1E5F2E9DBA}"/>
              </a:ext>
            </a:extLst>
          </p:cNvPr>
          <p:cNvCxnSpPr>
            <a:cxnSpLocks/>
          </p:cNvCxnSpPr>
          <p:nvPr/>
        </p:nvCxnSpPr>
        <p:spPr>
          <a:xfrm>
            <a:off x="6982065" y="62498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37">
            <a:extLst>
              <a:ext uri="{FF2B5EF4-FFF2-40B4-BE49-F238E27FC236}">
                <a16:creationId xmlns:a16="http://schemas.microsoft.com/office/drawing/2014/main" id="{9B1442E6-FDE4-4EF4-9AF3-D0437A4FA433}"/>
              </a:ext>
            </a:extLst>
          </p:cNvPr>
          <p:cNvCxnSpPr>
            <a:cxnSpLocks/>
          </p:cNvCxnSpPr>
          <p:nvPr/>
        </p:nvCxnSpPr>
        <p:spPr>
          <a:xfrm>
            <a:off x="304700" y="95836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43">
            <a:extLst>
              <a:ext uri="{FF2B5EF4-FFF2-40B4-BE49-F238E27FC236}">
                <a16:creationId xmlns:a16="http://schemas.microsoft.com/office/drawing/2014/main" id="{D5A5C249-842D-44C8-84DE-68D057B7E8B2}"/>
              </a:ext>
            </a:extLst>
          </p:cNvPr>
          <p:cNvSpPr txBox="1"/>
          <p:nvPr/>
        </p:nvSpPr>
        <p:spPr>
          <a:xfrm>
            <a:off x="4316109" y="624986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29" name="Textfeld 44">
            <a:extLst>
              <a:ext uri="{FF2B5EF4-FFF2-40B4-BE49-F238E27FC236}">
                <a16:creationId xmlns:a16="http://schemas.microsoft.com/office/drawing/2014/main" id="{E93B5B31-E8E4-453D-9E33-C76E9E11DF6C}"/>
              </a:ext>
            </a:extLst>
          </p:cNvPr>
          <p:cNvSpPr txBox="1"/>
          <p:nvPr/>
        </p:nvSpPr>
        <p:spPr>
          <a:xfrm>
            <a:off x="7681402" y="606513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31" name="Textfeld 45">
            <a:extLst>
              <a:ext uri="{FF2B5EF4-FFF2-40B4-BE49-F238E27FC236}">
                <a16:creationId xmlns:a16="http://schemas.microsoft.com/office/drawing/2014/main" id="{63450D27-9855-4CAE-A87A-8DA5029859B5}"/>
              </a:ext>
            </a:extLst>
          </p:cNvPr>
          <p:cNvSpPr txBox="1"/>
          <p:nvPr/>
        </p:nvSpPr>
        <p:spPr>
          <a:xfrm>
            <a:off x="1140911" y="62498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33" name="Gruppieren 47">
            <a:extLst>
              <a:ext uri="{FF2B5EF4-FFF2-40B4-BE49-F238E27FC236}">
                <a16:creationId xmlns:a16="http://schemas.microsoft.com/office/drawing/2014/main" id="{251B5F5B-8C73-4854-B053-1F9C80BD56A4}"/>
              </a:ext>
            </a:extLst>
          </p:cNvPr>
          <p:cNvGrpSpPr/>
          <p:nvPr/>
        </p:nvGrpSpPr>
        <p:grpSpPr>
          <a:xfrm>
            <a:off x="588351" y="1560202"/>
            <a:ext cx="1152525" cy="689705"/>
            <a:chOff x="308804" y="5384198"/>
            <a:chExt cx="773236" cy="467555"/>
          </a:xfrm>
          <a:solidFill>
            <a:srgbClr val="FF9999"/>
          </a:solidFill>
        </p:grpSpPr>
        <p:sp>
          <p:nvSpPr>
            <p:cNvPr id="35" name="Rechteck 48">
              <a:extLst>
                <a:ext uri="{FF2B5EF4-FFF2-40B4-BE49-F238E27FC236}">
                  <a16:creationId xmlns:a16="http://schemas.microsoft.com/office/drawing/2014/main" id="{C8BB61AC-418E-405F-9BDA-CEE55D0C0E1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1000" err="1">
                  <a:solidFill>
                    <a:schemeClr val="tx1"/>
                  </a:solidFill>
                </a:rPr>
                <a:t>EReference</a:t>
              </a:r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37" name="Rechteck 49">
              <a:extLst>
                <a:ext uri="{FF2B5EF4-FFF2-40B4-BE49-F238E27FC236}">
                  <a16:creationId xmlns:a16="http://schemas.microsoft.com/office/drawing/2014/main" id="{B6DF41DB-596C-49F0-A587-64D6E7E07CD0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err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 = </a:t>
              </a:r>
              <a:r>
                <a:rPr lang="de-DE" sz="800">
                  <a:solidFill>
                    <a:schemeClr val="tx1"/>
                  </a:solidFill>
                </a:rPr>
                <a:t>"</a:t>
              </a:r>
              <a:r>
                <a:rPr lang="de-DE" sz="1000">
                  <a:solidFill>
                    <a:schemeClr val="tx1"/>
                  </a:solidFill>
                </a:rPr>
                <a:t>a</a:t>
              </a:r>
              <a:r>
                <a:rPr lang="de-DE" sz="8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39" name="Gerade Verbindung mit Pfeil 74">
            <a:extLst>
              <a:ext uri="{FF2B5EF4-FFF2-40B4-BE49-F238E27FC236}">
                <a16:creationId xmlns:a16="http://schemas.microsoft.com/office/drawing/2014/main" id="{1AB6EE5F-80E1-4FA6-8838-D752625A1789}"/>
              </a:ext>
            </a:extLst>
          </p:cNvPr>
          <p:cNvCxnSpPr>
            <a:cxnSpLocks/>
          </p:cNvCxnSpPr>
          <p:nvPr/>
        </p:nvCxnSpPr>
        <p:spPr>
          <a:xfrm flipH="1">
            <a:off x="1354259" y="2514043"/>
            <a:ext cx="64895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79">
            <a:extLst>
              <a:ext uri="{FF2B5EF4-FFF2-40B4-BE49-F238E27FC236}">
                <a16:creationId xmlns:a16="http://schemas.microsoft.com/office/drawing/2014/main" id="{F33B2287-4D9C-48C7-BBCE-69A606DC8BBE}"/>
              </a:ext>
            </a:extLst>
          </p:cNvPr>
          <p:cNvCxnSpPr>
            <a:cxnSpLocks/>
          </p:cNvCxnSpPr>
          <p:nvPr/>
        </p:nvCxnSpPr>
        <p:spPr>
          <a:xfrm flipH="1">
            <a:off x="2003213" y="1703213"/>
            <a:ext cx="1" cy="8108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80">
            <a:extLst>
              <a:ext uri="{FF2B5EF4-FFF2-40B4-BE49-F238E27FC236}">
                <a16:creationId xmlns:a16="http://schemas.microsoft.com/office/drawing/2014/main" id="{5D2E9274-B71B-4C96-B420-53776C4A0FC5}"/>
              </a:ext>
            </a:extLst>
          </p:cNvPr>
          <p:cNvSpPr txBox="1"/>
          <p:nvPr/>
        </p:nvSpPr>
        <p:spPr>
          <a:xfrm>
            <a:off x="2003212" y="2048065"/>
            <a:ext cx="734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err="1"/>
              <a:t>eOpposite</a:t>
            </a:r>
            <a:endParaRPr lang="de-DE" sz="1000"/>
          </a:p>
        </p:txBody>
      </p:sp>
      <p:cxnSp>
        <p:nvCxnSpPr>
          <p:cNvPr id="44" name="Gerade Verbindung mit Pfeil 31">
            <a:extLst>
              <a:ext uri="{FF2B5EF4-FFF2-40B4-BE49-F238E27FC236}">
                <a16:creationId xmlns:a16="http://schemas.microsoft.com/office/drawing/2014/main" id="{913F065A-6B37-43AF-8151-47EA7F6E157D}"/>
              </a:ext>
            </a:extLst>
          </p:cNvPr>
          <p:cNvCxnSpPr>
            <a:cxnSpLocks/>
          </p:cNvCxnSpPr>
          <p:nvPr/>
        </p:nvCxnSpPr>
        <p:spPr>
          <a:xfrm flipV="1">
            <a:off x="1343636" y="2249907"/>
            <a:ext cx="0" cy="26413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38">
            <a:extLst>
              <a:ext uri="{FF2B5EF4-FFF2-40B4-BE49-F238E27FC236}">
                <a16:creationId xmlns:a16="http://schemas.microsoft.com/office/drawing/2014/main" id="{D2210F2A-4D3E-41AF-A0F3-29C4FC85DD54}"/>
              </a:ext>
            </a:extLst>
          </p:cNvPr>
          <p:cNvCxnSpPr>
            <a:cxnSpLocks/>
          </p:cNvCxnSpPr>
          <p:nvPr/>
        </p:nvCxnSpPr>
        <p:spPr>
          <a:xfrm flipH="1">
            <a:off x="1740876" y="1703213"/>
            <a:ext cx="2623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B785B2F-CE45-4394-BCE4-396E1364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16" y="1101799"/>
            <a:ext cx="1971675" cy="17145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33B165-C840-4E90-93AE-D01B53B3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68" y="1466850"/>
            <a:ext cx="1457325" cy="876300"/>
          </a:xfrm>
          <a:prstGeom prst="rect">
            <a:avLst/>
          </a:prstGeom>
        </p:spPr>
      </p:pic>
      <p:pic>
        <p:nvPicPr>
          <p:cNvPr id="7" name="Picture 7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E6BB0C4-71FD-4AB1-8CB5-05276A46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17" y="4449961"/>
            <a:ext cx="2114550" cy="1809750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C0C8FD-9966-4615-9BF7-6113D6B48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81" y="4926740"/>
            <a:ext cx="1485900" cy="923925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304808" y="59269"/>
            <a:ext cx="358303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own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DB5632-B308-44E6-93B2-FF63E600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4768361"/>
            <a:ext cx="1647825" cy="17526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ED50DD-5CE7-4D8B-A104-755F9142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33" y="1183298"/>
            <a:ext cx="1581150" cy="1771650"/>
          </a:xfrm>
          <a:prstGeom prst="rect">
            <a:avLst/>
          </a:prstGeom>
        </p:spPr>
      </p:pic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D1382528-D0AC-4716-8B1C-CF86D984733D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7978CC01-7B56-455B-BBFF-C2693691C9D4}"/>
              </a:ext>
            </a:extLst>
          </p:cNvPr>
          <p:cNvCxnSpPr>
            <a:cxnSpLocks/>
          </p:cNvCxnSpPr>
          <p:nvPr/>
        </p:nvCxnSpPr>
        <p:spPr>
          <a:xfrm>
            <a:off x="6806592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A0FA0032-1B45-4C67-9163-8D6D601ABAD9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5C503B2D-8E76-413D-8187-0E26E5A56594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5FD5EAEF-0E6B-4A99-A21D-1E95C7728D1A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6A9E1AB5-17B6-42FE-A699-E6688358CFBF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2" name="Gruppieren 81">
            <a:extLst>
              <a:ext uri="{FF2B5EF4-FFF2-40B4-BE49-F238E27FC236}">
                <a16:creationId xmlns:a16="http://schemas.microsoft.com/office/drawing/2014/main" id="{3AE43695-381D-45E1-BE8D-E6D30CDB4DF5}"/>
              </a:ext>
            </a:extLst>
          </p:cNvPr>
          <p:cNvGrpSpPr/>
          <p:nvPr/>
        </p:nvGrpSpPr>
        <p:grpSpPr>
          <a:xfrm>
            <a:off x="316424" y="4813533"/>
            <a:ext cx="864676" cy="399383"/>
            <a:chOff x="308804" y="5384198"/>
            <a:chExt cx="773236" cy="399383"/>
          </a:xfrm>
        </p:grpSpPr>
        <p:sp>
          <p:nvSpPr>
            <p:cNvPr id="20" name="Rechteck 39">
              <a:extLst>
                <a:ext uri="{FF2B5EF4-FFF2-40B4-BE49-F238E27FC236}">
                  <a16:creationId xmlns:a16="http://schemas.microsoft.com/office/drawing/2014/main" id="{A6652BBB-F902-491D-AF78-7D042854FB0D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1" name="Rechteck 40">
              <a:extLst>
                <a:ext uri="{FF2B5EF4-FFF2-40B4-BE49-F238E27FC236}">
                  <a16:creationId xmlns:a16="http://schemas.microsoft.com/office/drawing/2014/main" id="{F20B029B-23B9-49C2-AD60-A378B445C220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cxnSp>
        <p:nvCxnSpPr>
          <p:cNvPr id="24" name="Gerade Verbindung mit Pfeil 9">
            <a:extLst>
              <a:ext uri="{FF2B5EF4-FFF2-40B4-BE49-F238E27FC236}">
                <a16:creationId xmlns:a16="http://schemas.microsoft.com/office/drawing/2014/main" id="{4A250B30-4589-4C56-8B97-E5DCDC2215BF}"/>
              </a:ext>
            </a:extLst>
          </p:cNvPr>
          <p:cNvCxnSpPr/>
          <p:nvPr/>
        </p:nvCxnSpPr>
        <p:spPr>
          <a:xfrm flipV="1">
            <a:off x="1181100" y="5007431"/>
            <a:ext cx="968740" cy="1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84">
            <a:extLst>
              <a:ext uri="{FF2B5EF4-FFF2-40B4-BE49-F238E27FC236}">
                <a16:creationId xmlns:a16="http://schemas.microsoft.com/office/drawing/2014/main" id="{19629BD0-3294-40BF-8F44-D54EB89B4888}"/>
              </a:ext>
            </a:extLst>
          </p:cNvPr>
          <p:cNvSpPr txBox="1"/>
          <p:nvPr/>
        </p:nvSpPr>
        <p:spPr>
          <a:xfrm>
            <a:off x="1165860" y="4799754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34" name="Gruppieren 85">
            <a:extLst>
              <a:ext uri="{FF2B5EF4-FFF2-40B4-BE49-F238E27FC236}">
                <a16:creationId xmlns:a16="http://schemas.microsoft.com/office/drawing/2014/main" id="{5DCC890F-1361-46B1-B658-CB1CFBD87020}"/>
              </a:ext>
            </a:extLst>
          </p:cNvPr>
          <p:cNvGrpSpPr/>
          <p:nvPr/>
        </p:nvGrpSpPr>
        <p:grpSpPr>
          <a:xfrm>
            <a:off x="316424" y="5315913"/>
            <a:ext cx="864676" cy="399383"/>
            <a:chOff x="308804" y="5384198"/>
            <a:chExt cx="773236" cy="399383"/>
          </a:xfrm>
        </p:grpSpPr>
        <p:sp>
          <p:nvSpPr>
            <p:cNvPr id="32" name="Rechteck 86">
              <a:extLst>
                <a:ext uri="{FF2B5EF4-FFF2-40B4-BE49-F238E27FC236}">
                  <a16:creationId xmlns:a16="http://schemas.microsoft.com/office/drawing/2014/main" id="{A82DE51F-0EFD-4A4F-9BCA-077F0F278666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87">
              <a:extLst>
                <a:ext uri="{FF2B5EF4-FFF2-40B4-BE49-F238E27FC236}">
                  <a16:creationId xmlns:a16="http://schemas.microsoft.com/office/drawing/2014/main" id="{2998618B-2C69-4CBE-AF9F-45AF09CB16FD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"PLAY"</a:t>
              </a:r>
            </a:p>
          </p:txBody>
        </p:sp>
      </p:grpSp>
      <p:grpSp>
        <p:nvGrpSpPr>
          <p:cNvPr id="38" name="Gruppieren 88">
            <a:extLst>
              <a:ext uri="{FF2B5EF4-FFF2-40B4-BE49-F238E27FC236}">
                <a16:creationId xmlns:a16="http://schemas.microsoft.com/office/drawing/2014/main" id="{B7DE65A1-FF3D-4B6A-88F6-9007ABDBDD5B}"/>
              </a:ext>
            </a:extLst>
          </p:cNvPr>
          <p:cNvGrpSpPr/>
          <p:nvPr/>
        </p:nvGrpSpPr>
        <p:grpSpPr>
          <a:xfrm>
            <a:off x="316424" y="5775865"/>
            <a:ext cx="864676" cy="399383"/>
            <a:chOff x="308804" y="5384198"/>
            <a:chExt cx="773236" cy="399383"/>
          </a:xfrm>
        </p:grpSpPr>
        <p:sp>
          <p:nvSpPr>
            <p:cNvPr id="36" name="Rechteck 89">
              <a:extLst>
                <a:ext uri="{FF2B5EF4-FFF2-40B4-BE49-F238E27FC236}">
                  <a16:creationId xmlns:a16="http://schemas.microsoft.com/office/drawing/2014/main" id="{A8069DF6-1DD8-4DB4-9D3F-3F1AA61F02A4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7" name="Rechteck 90">
              <a:extLst>
                <a:ext uri="{FF2B5EF4-FFF2-40B4-BE49-F238E27FC236}">
                  <a16:creationId xmlns:a16="http://schemas.microsoft.com/office/drawing/2014/main" id="{1520332D-3ECE-452F-BC60-6EBC9BAE22A6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"STOP"</a:t>
              </a:r>
            </a:p>
          </p:txBody>
        </p:sp>
      </p:grpSp>
      <p:grpSp>
        <p:nvGrpSpPr>
          <p:cNvPr id="42" name="Gruppieren 91">
            <a:extLst>
              <a:ext uri="{FF2B5EF4-FFF2-40B4-BE49-F238E27FC236}">
                <a16:creationId xmlns:a16="http://schemas.microsoft.com/office/drawing/2014/main" id="{78D2C83F-9EA5-47E8-8431-4D0AE3F682E1}"/>
              </a:ext>
            </a:extLst>
          </p:cNvPr>
          <p:cNvGrpSpPr/>
          <p:nvPr/>
        </p:nvGrpSpPr>
        <p:grpSpPr>
          <a:xfrm>
            <a:off x="316424" y="6239956"/>
            <a:ext cx="864676" cy="399383"/>
            <a:chOff x="308804" y="5384198"/>
            <a:chExt cx="773236" cy="399383"/>
          </a:xfrm>
        </p:grpSpPr>
        <p:sp>
          <p:nvSpPr>
            <p:cNvPr id="40" name="Rechteck 92">
              <a:extLst>
                <a:ext uri="{FF2B5EF4-FFF2-40B4-BE49-F238E27FC236}">
                  <a16:creationId xmlns:a16="http://schemas.microsoft.com/office/drawing/2014/main" id="{0E668832-9120-406E-83D3-842EE2314A5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1" name="Rechteck 93">
              <a:extLst>
                <a:ext uri="{FF2B5EF4-FFF2-40B4-BE49-F238E27FC236}">
                  <a16:creationId xmlns:a16="http://schemas.microsoft.com/office/drawing/2014/main" id="{6AEC377D-ED2A-4F67-8E44-D040F4D09EF8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"PAUSE"</a:t>
              </a:r>
            </a:p>
          </p:txBody>
        </p:sp>
      </p:grpSp>
      <p:grpSp>
        <p:nvGrpSpPr>
          <p:cNvPr id="46" name="Gruppieren 94">
            <a:extLst>
              <a:ext uri="{FF2B5EF4-FFF2-40B4-BE49-F238E27FC236}">
                <a16:creationId xmlns:a16="http://schemas.microsoft.com/office/drawing/2014/main" id="{AB633027-80DA-4501-97F3-8D5FB16731AA}"/>
              </a:ext>
            </a:extLst>
          </p:cNvPr>
          <p:cNvGrpSpPr/>
          <p:nvPr/>
        </p:nvGrpSpPr>
        <p:grpSpPr>
          <a:xfrm>
            <a:off x="2149840" y="4807372"/>
            <a:ext cx="1378220" cy="508539"/>
            <a:chOff x="308804" y="5384198"/>
            <a:chExt cx="773236" cy="5008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4" name="Rechteck 95">
              <a:extLst>
                <a:ext uri="{FF2B5EF4-FFF2-40B4-BE49-F238E27FC236}">
                  <a16:creationId xmlns:a16="http://schemas.microsoft.com/office/drawing/2014/main" id="{9D506306-F892-4E21-B8D8-461F8FBDD732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5" name="Rechteck 96">
              <a:extLst>
                <a:ext uri="{FF2B5EF4-FFF2-40B4-BE49-F238E27FC236}">
                  <a16:creationId xmlns:a16="http://schemas.microsoft.com/office/drawing/2014/main" id="{D7C17AD0-EA39-4755-BF4B-6EFDA8B6C00A}"/>
                </a:ext>
              </a:extLst>
            </p:cNvPr>
            <p:cNvSpPr/>
            <p:nvPr/>
          </p:nvSpPr>
          <p:spPr>
            <a:xfrm>
              <a:off x="308804" y="5578095"/>
              <a:ext cx="773236" cy="3069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state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defaultValueLiteral</a:t>
              </a:r>
              <a:r>
                <a:rPr lang="de-DE" sz="700">
                  <a:solidFill>
                    <a:schemeClr val="tx1"/>
                  </a:solidFill>
                </a:rPr>
                <a:t> = "STOP"</a:t>
              </a:r>
            </a:p>
          </p:txBody>
        </p:sp>
      </p:grpSp>
      <p:cxnSp>
        <p:nvCxnSpPr>
          <p:cNvPr id="48" name="Gerade Verbindung mit Pfeil 98">
            <a:extLst>
              <a:ext uri="{FF2B5EF4-FFF2-40B4-BE49-F238E27FC236}">
                <a16:creationId xmlns:a16="http://schemas.microsoft.com/office/drawing/2014/main" id="{7182E90B-BF92-4925-AC32-17DAFC2334CA}"/>
              </a:ext>
            </a:extLst>
          </p:cNvPr>
          <p:cNvCxnSpPr/>
          <p:nvPr/>
        </p:nvCxnSpPr>
        <p:spPr>
          <a:xfrm>
            <a:off x="2838950" y="5315911"/>
            <a:ext cx="0" cy="480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99">
            <a:extLst>
              <a:ext uri="{FF2B5EF4-FFF2-40B4-BE49-F238E27FC236}">
                <a16:creationId xmlns:a16="http://schemas.microsoft.com/office/drawing/2014/main" id="{5C686A77-F6BC-487F-ABE5-70B7F784BEDE}"/>
              </a:ext>
            </a:extLst>
          </p:cNvPr>
          <p:cNvGrpSpPr/>
          <p:nvPr/>
        </p:nvGrpSpPr>
        <p:grpSpPr>
          <a:xfrm>
            <a:off x="2149840" y="5796762"/>
            <a:ext cx="1378220" cy="399383"/>
            <a:chOff x="308804" y="5384198"/>
            <a:chExt cx="773236" cy="399383"/>
          </a:xfrm>
        </p:grpSpPr>
        <p:sp>
          <p:nvSpPr>
            <p:cNvPr id="50" name="Rechteck 100">
              <a:extLst>
                <a:ext uri="{FF2B5EF4-FFF2-40B4-BE49-F238E27FC236}">
                  <a16:creationId xmlns:a16="http://schemas.microsoft.com/office/drawing/2014/main" id="{B1D521A3-3A65-4259-B860-E43D394282FC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EEnum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1" name="Rechteck 101">
              <a:extLst>
                <a:ext uri="{FF2B5EF4-FFF2-40B4-BE49-F238E27FC236}">
                  <a16:creationId xmlns:a16="http://schemas.microsoft.com/office/drawing/2014/main" id="{B4E71054-0B3C-48FC-812F-B958D6D5CD0F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PlayState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sp>
        <p:nvSpPr>
          <p:cNvPr id="54" name="Textfeld 104">
            <a:extLst>
              <a:ext uri="{FF2B5EF4-FFF2-40B4-BE49-F238E27FC236}">
                <a16:creationId xmlns:a16="http://schemas.microsoft.com/office/drawing/2014/main" id="{52EEF798-99E5-4412-B916-45F749ADFFEF}"/>
              </a:ext>
            </a:extLst>
          </p:cNvPr>
          <p:cNvSpPr txBox="1"/>
          <p:nvPr/>
        </p:nvSpPr>
        <p:spPr>
          <a:xfrm>
            <a:off x="2856985" y="5460118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56" name="Gerade Verbindung mit Pfeil 105">
            <a:extLst>
              <a:ext uri="{FF2B5EF4-FFF2-40B4-BE49-F238E27FC236}">
                <a16:creationId xmlns:a16="http://schemas.microsoft.com/office/drawing/2014/main" id="{D4B1E1F7-04B1-4655-B3C1-8359F09AF6A2}"/>
              </a:ext>
            </a:extLst>
          </p:cNvPr>
          <p:cNvCxnSpPr/>
          <p:nvPr/>
        </p:nvCxnSpPr>
        <p:spPr>
          <a:xfrm flipH="1" flipV="1">
            <a:off x="1181100" y="5560145"/>
            <a:ext cx="968740" cy="4394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06">
            <a:extLst>
              <a:ext uri="{FF2B5EF4-FFF2-40B4-BE49-F238E27FC236}">
                <a16:creationId xmlns:a16="http://schemas.microsoft.com/office/drawing/2014/main" id="{293CAE5B-A7E9-4415-BFA6-6D8B101B2513}"/>
              </a:ext>
            </a:extLst>
          </p:cNvPr>
          <p:cNvCxnSpPr/>
          <p:nvPr/>
        </p:nvCxnSpPr>
        <p:spPr>
          <a:xfrm flipH="1" flipV="1">
            <a:off x="1181100" y="5998278"/>
            <a:ext cx="968740" cy="83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07">
            <a:extLst>
              <a:ext uri="{FF2B5EF4-FFF2-40B4-BE49-F238E27FC236}">
                <a16:creationId xmlns:a16="http://schemas.microsoft.com/office/drawing/2014/main" id="{9BC41CFD-92EC-424B-9681-29392F9B2724}"/>
              </a:ext>
            </a:extLst>
          </p:cNvPr>
          <p:cNvCxnSpPr/>
          <p:nvPr/>
        </p:nvCxnSpPr>
        <p:spPr>
          <a:xfrm flipH="1">
            <a:off x="1181100" y="6005352"/>
            <a:ext cx="968740" cy="4285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115">
            <a:extLst>
              <a:ext uri="{FF2B5EF4-FFF2-40B4-BE49-F238E27FC236}">
                <a16:creationId xmlns:a16="http://schemas.microsoft.com/office/drawing/2014/main" id="{A9AFE5E2-6389-46E0-B955-23A2E01B0548}"/>
              </a:ext>
            </a:extLst>
          </p:cNvPr>
          <p:cNvSpPr txBox="1"/>
          <p:nvPr/>
        </p:nvSpPr>
        <p:spPr>
          <a:xfrm>
            <a:off x="1495334" y="5561807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64" name="Textfeld 116">
            <a:extLst>
              <a:ext uri="{FF2B5EF4-FFF2-40B4-BE49-F238E27FC236}">
                <a16:creationId xmlns:a16="http://schemas.microsoft.com/office/drawing/2014/main" id="{D51FB3BF-C2F5-44EE-B392-5A576573314B}"/>
              </a:ext>
            </a:extLst>
          </p:cNvPr>
          <p:cNvSpPr txBox="1"/>
          <p:nvPr/>
        </p:nvSpPr>
        <p:spPr>
          <a:xfrm>
            <a:off x="1252144" y="5775865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66" name="Textfeld 117">
            <a:extLst>
              <a:ext uri="{FF2B5EF4-FFF2-40B4-BE49-F238E27FC236}">
                <a16:creationId xmlns:a16="http://schemas.microsoft.com/office/drawing/2014/main" id="{C36680EC-8F82-4575-8904-29441F333750}"/>
              </a:ext>
            </a:extLst>
          </p:cNvPr>
          <p:cNvSpPr txBox="1"/>
          <p:nvPr/>
        </p:nvSpPr>
        <p:spPr>
          <a:xfrm>
            <a:off x="1499969" y="623476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68" name="Textfeld 119">
            <a:extLst>
              <a:ext uri="{FF2B5EF4-FFF2-40B4-BE49-F238E27FC236}">
                <a16:creationId xmlns:a16="http://schemas.microsoft.com/office/drawing/2014/main" id="{318D6493-5E21-4D83-BFA1-91012D68692D}"/>
              </a:ext>
            </a:extLst>
          </p:cNvPr>
          <p:cNvSpPr txBox="1"/>
          <p:nvPr/>
        </p:nvSpPr>
        <p:spPr>
          <a:xfrm>
            <a:off x="5697732" y="4856662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EAttribute</a:t>
            </a:r>
            <a:endParaRPr lang="de-DE" sz="700"/>
          </a:p>
        </p:txBody>
      </p:sp>
      <p:sp>
        <p:nvSpPr>
          <p:cNvPr id="70" name="Textfeld 120">
            <a:extLst>
              <a:ext uri="{FF2B5EF4-FFF2-40B4-BE49-F238E27FC236}">
                <a16:creationId xmlns:a16="http://schemas.microsoft.com/office/drawing/2014/main" id="{EA03ACD0-3A34-4AA6-8FFC-341F722933EF}"/>
              </a:ext>
            </a:extLst>
          </p:cNvPr>
          <p:cNvSpPr txBox="1"/>
          <p:nvPr/>
        </p:nvSpPr>
        <p:spPr>
          <a:xfrm>
            <a:off x="5697732" y="5634784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EEnum</a:t>
            </a:r>
            <a:endParaRPr lang="de-DE" sz="700"/>
          </a:p>
        </p:txBody>
      </p:sp>
      <p:sp>
        <p:nvSpPr>
          <p:cNvPr id="72" name="Textfeld 121">
            <a:extLst>
              <a:ext uri="{FF2B5EF4-FFF2-40B4-BE49-F238E27FC236}">
                <a16:creationId xmlns:a16="http://schemas.microsoft.com/office/drawing/2014/main" id="{5F51834C-6449-4908-ADC3-FAB12DD25837}"/>
              </a:ext>
            </a:extLst>
          </p:cNvPr>
          <p:cNvSpPr txBox="1"/>
          <p:nvPr/>
        </p:nvSpPr>
        <p:spPr>
          <a:xfrm>
            <a:off x="5697732" y="6041909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cxnSp>
        <p:nvCxnSpPr>
          <p:cNvPr id="74" name="Gerader Verbinder 22">
            <a:extLst>
              <a:ext uri="{FF2B5EF4-FFF2-40B4-BE49-F238E27FC236}">
                <a16:creationId xmlns:a16="http://schemas.microsoft.com/office/drawing/2014/main" id="{B30509AD-71D2-4813-B941-D5BE76CA778B}"/>
              </a:ext>
            </a:extLst>
          </p:cNvPr>
          <p:cNvCxnSpPr>
            <a:cxnSpLocks/>
          </p:cNvCxnSpPr>
          <p:nvPr/>
        </p:nvCxnSpPr>
        <p:spPr>
          <a:xfrm flipV="1">
            <a:off x="5250147" y="4956689"/>
            <a:ext cx="431618" cy="19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22">
            <a:extLst>
              <a:ext uri="{FF2B5EF4-FFF2-40B4-BE49-F238E27FC236}">
                <a16:creationId xmlns:a16="http://schemas.microsoft.com/office/drawing/2014/main" id="{DCBE2082-A75F-44AC-920B-A88244C38EFD}"/>
              </a:ext>
            </a:extLst>
          </p:cNvPr>
          <p:cNvCxnSpPr>
            <a:cxnSpLocks/>
          </p:cNvCxnSpPr>
          <p:nvPr/>
        </p:nvCxnSpPr>
        <p:spPr>
          <a:xfrm>
            <a:off x="5250147" y="5734811"/>
            <a:ext cx="447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22">
            <a:extLst>
              <a:ext uri="{FF2B5EF4-FFF2-40B4-BE49-F238E27FC236}">
                <a16:creationId xmlns:a16="http://schemas.microsoft.com/office/drawing/2014/main" id="{7506CD3E-4D28-4FF0-AD08-B5F186265DEE}"/>
              </a:ext>
            </a:extLst>
          </p:cNvPr>
          <p:cNvCxnSpPr>
            <a:cxnSpLocks/>
          </p:cNvCxnSpPr>
          <p:nvPr/>
        </p:nvCxnSpPr>
        <p:spPr>
          <a:xfrm>
            <a:off x="5372820" y="6010327"/>
            <a:ext cx="324912" cy="131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22">
            <a:extLst>
              <a:ext uri="{FF2B5EF4-FFF2-40B4-BE49-F238E27FC236}">
                <a16:creationId xmlns:a16="http://schemas.microsoft.com/office/drawing/2014/main" id="{2258983E-EDE6-42D2-A8C7-65D16B64D163}"/>
              </a:ext>
            </a:extLst>
          </p:cNvPr>
          <p:cNvCxnSpPr>
            <a:cxnSpLocks/>
          </p:cNvCxnSpPr>
          <p:nvPr/>
        </p:nvCxnSpPr>
        <p:spPr>
          <a:xfrm>
            <a:off x="5372820" y="6141937"/>
            <a:ext cx="324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22">
            <a:extLst>
              <a:ext uri="{FF2B5EF4-FFF2-40B4-BE49-F238E27FC236}">
                <a16:creationId xmlns:a16="http://schemas.microsoft.com/office/drawing/2014/main" id="{D214DE62-4B7E-4F7A-BAE3-00BE3C36577B}"/>
              </a:ext>
            </a:extLst>
          </p:cNvPr>
          <p:cNvCxnSpPr>
            <a:cxnSpLocks/>
          </p:cNvCxnSpPr>
          <p:nvPr/>
        </p:nvCxnSpPr>
        <p:spPr>
          <a:xfrm flipV="1">
            <a:off x="5403300" y="6141936"/>
            <a:ext cx="278465" cy="165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133">
            <a:extLst>
              <a:ext uri="{FF2B5EF4-FFF2-40B4-BE49-F238E27FC236}">
                <a16:creationId xmlns:a16="http://schemas.microsoft.com/office/drawing/2014/main" id="{2CBFD5A3-C216-4697-915F-4F3F6861BEF0}"/>
              </a:ext>
            </a:extLst>
          </p:cNvPr>
          <p:cNvSpPr txBox="1"/>
          <p:nvPr/>
        </p:nvSpPr>
        <p:spPr>
          <a:xfrm>
            <a:off x="5701276" y="5165565"/>
            <a:ext cx="89773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defaultValueLiteral</a:t>
            </a:r>
            <a:endParaRPr lang="de-DE" sz="700"/>
          </a:p>
        </p:txBody>
      </p:sp>
      <p:cxnSp>
        <p:nvCxnSpPr>
          <p:cNvPr id="86" name="Gerader Verbinder 22">
            <a:extLst>
              <a:ext uri="{FF2B5EF4-FFF2-40B4-BE49-F238E27FC236}">
                <a16:creationId xmlns:a16="http://schemas.microsoft.com/office/drawing/2014/main" id="{2BAFC12C-1CA2-4093-A4AA-3C45D8EF3331}"/>
              </a:ext>
            </a:extLst>
          </p:cNvPr>
          <p:cNvCxnSpPr>
            <a:cxnSpLocks/>
          </p:cNvCxnSpPr>
          <p:nvPr/>
        </p:nvCxnSpPr>
        <p:spPr>
          <a:xfrm flipV="1">
            <a:off x="5510213" y="5265593"/>
            <a:ext cx="191063" cy="166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35">
            <a:extLst>
              <a:ext uri="{FF2B5EF4-FFF2-40B4-BE49-F238E27FC236}">
                <a16:creationId xmlns:a16="http://schemas.microsoft.com/office/drawing/2014/main" id="{982D379E-56E4-45D5-9862-2EA1FF37C71B}"/>
              </a:ext>
            </a:extLst>
          </p:cNvPr>
          <p:cNvCxnSpPr>
            <a:cxnSpLocks/>
          </p:cNvCxnSpPr>
          <p:nvPr/>
        </p:nvCxnSpPr>
        <p:spPr>
          <a:xfrm>
            <a:off x="3946014" y="68360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36">
            <a:extLst>
              <a:ext uri="{FF2B5EF4-FFF2-40B4-BE49-F238E27FC236}">
                <a16:creationId xmlns:a16="http://schemas.microsoft.com/office/drawing/2014/main" id="{0EC2547D-DE29-4014-831B-3D17ED9AE2D1}"/>
              </a:ext>
            </a:extLst>
          </p:cNvPr>
          <p:cNvCxnSpPr>
            <a:cxnSpLocks/>
          </p:cNvCxnSpPr>
          <p:nvPr/>
        </p:nvCxnSpPr>
        <p:spPr>
          <a:xfrm>
            <a:off x="6794868" y="68360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37">
            <a:extLst>
              <a:ext uri="{FF2B5EF4-FFF2-40B4-BE49-F238E27FC236}">
                <a16:creationId xmlns:a16="http://schemas.microsoft.com/office/drawing/2014/main" id="{75196B66-1C39-44CD-A99F-AA62B44153C6}"/>
              </a:ext>
            </a:extLst>
          </p:cNvPr>
          <p:cNvCxnSpPr>
            <a:cxnSpLocks/>
          </p:cNvCxnSpPr>
          <p:nvPr/>
        </p:nvCxnSpPr>
        <p:spPr>
          <a:xfrm>
            <a:off x="304700" y="1016976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43">
            <a:extLst>
              <a:ext uri="{FF2B5EF4-FFF2-40B4-BE49-F238E27FC236}">
                <a16:creationId xmlns:a16="http://schemas.microsoft.com/office/drawing/2014/main" id="{939E28A0-D430-4030-8360-A347C82AF150}"/>
              </a:ext>
            </a:extLst>
          </p:cNvPr>
          <p:cNvSpPr txBox="1"/>
          <p:nvPr/>
        </p:nvSpPr>
        <p:spPr>
          <a:xfrm>
            <a:off x="4497451" y="683601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59" name="Textfeld 44">
            <a:extLst>
              <a:ext uri="{FF2B5EF4-FFF2-40B4-BE49-F238E27FC236}">
                <a16:creationId xmlns:a16="http://schemas.microsoft.com/office/drawing/2014/main" id="{985A94F3-2536-4B55-BD19-9F28F8ADB460}"/>
              </a:ext>
            </a:extLst>
          </p:cNvPr>
          <p:cNvSpPr txBox="1"/>
          <p:nvPr/>
        </p:nvSpPr>
        <p:spPr>
          <a:xfrm>
            <a:off x="7461789" y="65055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61" name="Textfeld 45">
            <a:extLst>
              <a:ext uri="{FF2B5EF4-FFF2-40B4-BE49-F238E27FC236}">
                <a16:creationId xmlns:a16="http://schemas.microsoft.com/office/drawing/2014/main" id="{0A63ABC0-C9EB-454D-97D0-8075F9D76A2D}"/>
              </a:ext>
            </a:extLst>
          </p:cNvPr>
          <p:cNvSpPr txBox="1"/>
          <p:nvPr/>
        </p:nvSpPr>
        <p:spPr>
          <a:xfrm>
            <a:off x="1339532" y="683601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63" name="Gruppieren 81">
            <a:extLst>
              <a:ext uri="{FF2B5EF4-FFF2-40B4-BE49-F238E27FC236}">
                <a16:creationId xmlns:a16="http://schemas.microsoft.com/office/drawing/2014/main" id="{B9A89360-251F-4FF1-85A5-93545150211A}"/>
              </a:ext>
            </a:extLst>
          </p:cNvPr>
          <p:cNvGrpSpPr/>
          <p:nvPr/>
        </p:nvGrpSpPr>
        <p:grpSpPr>
          <a:xfrm>
            <a:off x="304700" y="1296609"/>
            <a:ext cx="864676" cy="399383"/>
            <a:chOff x="308804" y="5384198"/>
            <a:chExt cx="773236" cy="399383"/>
          </a:xfrm>
        </p:grpSpPr>
        <p:sp>
          <p:nvSpPr>
            <p:cNvPr id="65" name="Rechteck 39">
              <a:extLst>
                <a:ext uri="{FF2B5EF4-FFF2-40B4-BE49-F238E27FC236}">
                  <a16:creationId xmlns:a16="http://schemas.microsoft.com/office/drawing/2014/main" id="{0B0C924C-B8A0-4FF7-A27C-0F22394C902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7" name="Rechteck 40">
              <a:extLst>
                <a:ext uri="{FF2B5EF4-FFF2-40B4-BE49-F238E27FC236}">
                  <a16:creationId xmlns:a16="http://schemas.microsoft.com/office/drawing/2014/main" id="{B693A01A-1B08-41E8-B064-A0980A4B31F9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cxnSp>
        <p:nvCxnSpPr>
          <p:cNvPr id="69" name="Gerade Verbindung mit Pfeil 9">
            <a:extLst>
              <a:ext uri="{FF2B5EF4-FFF2-40B4-BE49-F238E27FC236}">
                <a16:creationId xmlns:a16="http://schemas.microsoft.com/office/drawing/2014/main" id="{0527BB84-FE1B-4E19-A482-DD2DAB369831}"/>
              </a:ext>
            </a:extLst>
          </p:cNvPr>
          <p:cNvCxnSpPr>
            <a:cxnSpLocks/>
          </p:cNvCxnSpPr>
          <p:nvPr/>
        </p:nvCxnSpPr>
        <p:spPr>
          <a:xfrm flipV="1">
            <a:off x="1169376" y="1490507"/>
            <a:ext cx="968740" cy="12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84">
            <a:extLst>
              <a:ext uri="{FF2B5EF4-FFF2-40B4-BE49-F238E27FC236}">
                <a16:creationId xmlns:a16="http://schemas.microsoft.com/office/drawing/2014/main" id="{272CCA9A-C0BB-4836-803B-D3151381BE6D}"/>
              </a:ext>
            </a:extLst>
          </p:cNvPr>
          <p:cNvSpPr txBox="1"/>
          <p:nvPr/>
        </p:nvSpPr>
        <p:spPr>
          <a:xfrm>
            <a:off x="1154136" y="1282830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77" name="Gruppieren 85">
            <a:extLst>
              <a:ext uri="{FF2B5EF4-FFF2-40B4-BE49-F238E27FC236}">
                <a16:creationId xmlns:a16="http://schemas.microsoft.com/office/drawing/2014/main" id="{B63A8C5D-0167-4939-A4A2-D94D8B665251}"/>
              </a:ext>
            </a:extLst>
          </p:cNvPr>
          <p:cNvGrpSpPr/>
          <p:nvPr/>
        </p:nvGrpSpPr>
        <p:grpSpPr>
          <a:xfrm>
            <a:off x="304700" y="1798989"/>
            <a:ext cx="864676" cy="399383"/>
            <a:chOff x="308804" y="5384198"/>
            <a:chExt cx="773236" cy="399383"/>
          </a:xfrm>
        </p:grpSpPr>
        <p:sp>
          <p:nvSpPr>
            <p:cNvPr id="79" name="Rechteck 86">
              <a:extLst>
                <a:ext uri="{FF2B5EF4-FFF2-40B4-BE49-F238E27FC236}">
                  <a16:creationId xmlns:a16="http://schemas.microsoft.com/office/drawing/2014/main" id="{5EE71617-5D91-4C08-8875-35D1EEF49090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1" name="Rechteck 87">
              <a:extLst>
                <a:ext uri="{FF2B5EF4-FFF2-40B4-BE49-F238E27FC236}">
                  <a16:creationId xmlns:a16="http://schemas.microsoft.com/office/drawing/2014/main" id="{10983D24-E4FD-436B-AAF3-D9FCDF3E9B4A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"PLAY"</a:t>
              </a:r>
            </a:p>
          </p:txBody>
        </p:sp>
      </p:grpSp>
      <p:grpSp>
        <p:nvGrpSpPr>
          <p:cNvPr id="83" name="Gruppieren 88">
            <a:extLst>
              <a:ext uri="{FF2B5EF4-FFF2-40B4-BE49-F238E27FC236}">
                <a16:creationId xmlns:a16="http://schemas.microsoft.com/office/drawing/2014/main" id="{707DE5D4-5284-4557-861C-A2A553DC58F1}"/>
              </a:ext>
            </a:extLst>
          </p:cNvPr>
          <p:cNvGrpSpPr/>
          <p:nvPr/>
        </p:nvGrpSpPr>
        <p:grpSpPr>
          <a:xfrm>
            <a:off x="304700" y="2258941"/>
            <a:ext cx="864676" cy="399383"/>
            <a:chOff x="308804" y="5384198"/>
            <a:chExt cx="773236" cy="399383"/>
          </a:xfrm>
        </p:grpSpPr>
        <p:sp>
          <p:nvSpPr>
            <p:cNvPr id="85" name="Rechteck 89">
              <a:extLst>
                <a:ext uri="{FF2B5EF4-FFF2-40B4-BE49-F238E27FC236}">
                  <a16:creationId xmlns:a16="http://schemas.microsoft.com/office/drawing/2014/main" id="{01044DD2-4484-4CD7-8A2A-464D2C4A17A2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7" name="Rechteck 90">
              <a:extLst>
                <a:ext uri="{FF2B5EF4-FFF2-40B4-BE49-F238E27FC236}">
                  <a16:creationId xmlns:a16="http://schemas.microsoft.com/office/drawing/2014/main" id="{37D3AD46-359D-4E93-93C3-00E17474B61B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"STOP"</a:t>
              </a:r>
            </a:p>
          </p:txBody>
        </p:sp>
      </p:grpSp>
      <p:grpSp>
        <p:nvGrpSpPr>
          <p:cNvPr id="88" name="Gruppieren 91">
            <a:extLst>
              <a:ext uri="{FF2B5EF4-FFF2-40B4-BE49-F238E27FC236}">
                <a16:creationId xmlns:a16="http://schemas.microsoft.com/office/drawing/2014/main" id="{B6E6132F-4B4A-4810-A863-86E5A621408F}"/>
              </a:ext>
            </a:extLst>
          </p:cNvPr>
          <p:cNvGrpSpPr/>
          <p:nvPr/>
        </p:nvGrpSpPr>
        <p:grpSpPr>
          <a:xfrm>
            <a:off x="304700" y="2723032"/>
            <a:ext cx="864676" cy="399383"/>
            <a:chOff x="308804" y="5384198"/>
            <a:chExt cx="773236" cy="399383"/>
          </a:xfrm>
        </p:grpSpPr>
        <p:sp>
          <p:nvSpPr>
            <p:cNvPr id="89" name="Rechteck 92">
              <a:extLst>
                <a:ext uri="{FF2B5EF4-FFF2-40B4-BE49-F238E27FC236}">
                  <a16:creationId xmlns:a16="http://schemas.microsoft.com/office/drawing/2014/main" id="{1A2A5657-8B9F-45CB-B62E-6282C3974A91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ELiteral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0" name="Rechteck 93">
              <a:extLst>
                <a:ext uri="{FF2B5EF4-FFF2-40B4-BE49-F238E27FC236}">
                  <a16:creationId xmlns:a16="http://schemas.microsoft.com/office/drawing/2014/main" id="{19E8AE51-3C78-4D5B-B003-DC66B36A8CF8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"PAUSE"</a:t>
              </a:r>
            </a:p>
          </p:txBody>
        </p:sp>
      </p:grpSp>
      <p:grpSp>
        <p:nvGrpSpPr>
          <p:cNvPr id="91" name="Gruppieren 94">
            <a:extLst>
              <a:ext uri="{FF2B5EF4-FFF2-40B4-BE49-F238E27FC236}">
                <a16:creationId xmlns:a16="http://schemas.microsoft.com/office/drawing/2014/main" id="{3E260980-C2E8-487E-9772-04939F6C89E4}"/>
              </a:ext>
            </a:extLst>
          </p:cNvPr>
          <p:cNvGrpSpPr/>
          <p:nvPr/>
        </p:nvGrpSpPr>
        <p:grpSpPr>
          <a:xfrm>
            <a:off x="2138116" y="1290448"/>
            <a:ext cx="1378220" cy="508539"/>
            <a:chOff x="308804" y="5384198"/>
            <a:chExt cx="773236" cy="500816"/>
          </a:xfrm>
          <a:solidFill>
            <a:srgbClr val="FF9999"/>
          </a:solidFill>
        </p:grpSpPr>
        <p:sp>
          <p:nvSpPr>
            <p:cNvPr id="92" name="Rechteck 95">
              <a:extLst>
                <a:ext uri="{FF2B5EF4-FFF2-40B4-BE49-F238E27FC236}">
                  <a16:creationId xmlns:a16="http://schemas.microsoft.com/office/drawing/2014/main" id="{0C5AB3BC-B581-42D8-B98C-736C7382478B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3" name="Rechteck 96">
              <a:extLst>
                <a:ext uri="{FF2B5EF4-FFF2-40B4-BE49-F238E27FC236}">
                  <a16:creationId xmlns:a16="http://schemas.microsoft.com/office/drawing/2014/main" id="{11B83810-5044-4350-AFD2-977E54C46789}"/>
                </a:ext>
              </a:extLst>
            </p:cNvPr>
            <p:cNvSpPr/>
            <p:nvPr/>
          </p:nvSpPr>
          <p:spPr>
            <a:xfrm>
              <a:off x="308804" y="5578095"/>
              <a:ext cx="773236" cy="3069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state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defaultValueLiteral</a:t>
              </a:r>
              <a:r>
                <a:rPr lang="de-DE" sz="700">
                  <a:solidFill>
                    <a:schemeClr val="tx1"/>
                  </a:solidFill>
                </a:rPr>
                <a:t> = "STOPP"</a:t>
              </a:r>
            </a:p>
          </p:txBody>
        </p:sp>
      </p:grpSp>
      <p:cxnSp>
        <p:nvCxnSpPr>
          <p:cNvPr id="94" name="Gerade Verbindung mit Pfeil 98">
            <a:extLst>
              <a:ext uri="{FF2B5EF4-FFF2-40B4-BE49-F238E27FC236}">
                <a16:creationId xmlns:a16="http://schemas.microsoft.com/office/drawing/2014/main" id="{83DBC365-5F2C-4272-B4BE-DAFCBE9E0CE0}"/>
              </a:ext>
            </a:extLst>
          </p:cNvPr>
          <p:cNvCxnSpPr>
            <a:cxnSpLocks/>
          </p:cNvCxnSpPr>
          <p:nvPr/>
        </p:nvCxnSpPr>
        <p:spPr>
          <a:xfrm>
            <a:off x="2827226" y="1798987"/>
            <a:ext cx="0" cy="480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9">
            <a:extLst>
              <a:ext uri="{FF2B5EF4-FFF2-40B4-BE49-F238E27FC236}">
                <a16:creationId xmlns:a16="http://schemas.microsoft.com/office/drawing/2014/main" id="{68CED3E1-B11A-4A3E-A5F4-4A9B433A5C8D}"/>
              </a:ext>
            </a:extLst>
          </p:cNvPr>
          <p:cNvGrpSpPr/>
          <p:nvPr/>
        </p:nvGrpSpPr>
        <p:grpSpPr>
          <a:xfrm>
            <a:off x="2138116" y="2279838"/>
            <a:ext cx="1378220" cy="399383"/>
            <a:chOff x="308804" y="5384198"/>
            <a:chExt cx="773236" cy="399383"/>
          </a:xfrm>
        </p:grpSpPr>
        <p:sp>
          <p:nvSpPr>
            <p:cNvPr id="96" name="Rechteck 100">
              <a:extLst>
                <a:ext uri="{FF2B5EF4-FFF2-40B4-BE49-F238E27FC236}">
                  <a16:creationId xmlns:a16="http://schemas.microsoft.com/office/drawing/2014/main" id="{A8CAE884-99EA-407D-94F9-095B304B34B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EEnum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7" name="Rechteck 101">
              <a:extLst>
                <a:ext uri="{FF2B5EF4-FFF2-40B4-BE49-F238E27FC236}">
                  <a16:creationId xmlns:a16="http://schemas.microsoft.com/office/drawing/2014/main" id="{0073B858-9EFD-4901-862A-C3D807C70C1A}"/>
                </a:ext>
              </a:extLst>
            </p:cNvPr>
            <p:cNvSpPr/>
            <p:nvPr/>
          </p:nvSpPr>
          <p:spPr>
            <a:xfrm>
              <a:off x="308804" y="5578095"/>
              <a:ext cx="773236" cy="205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PlayState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sp>
        <p:nvSpPr>
          <p:cNvPr id="98" name="Textfeld 104">
            <a:extLst>
              <a:ext uri="{FF2B5EF4-FFF2-40B4-BE49-F238E27FC236}">
                <a16:creationId xmlns:a16="http://schemas.microsoft.com/office/drawing/2014/main" id="{ADF8731E-785D-46A6-B10A-97A4DF01874B}"/>
              </a:ext>
            </a:extLst>
          </p:cNvPr>
          <p:cNvSpPr txBox="1"/>
          <p:nvPr/>
        </p:nvSpPr>
        <p:spPr>
          <a:xfrm>
            <a:off x="2845261" y="1943194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99" name="Gerade Verbindung mit Pfeil 105">
            <a:extLst>
              <a:ext uri="{FF2B5EF4-FFF2-40B4-BE49-F238E27FC236}">
                <a16:creationId xmlns:a16="http://schemas.microsoft.com/office/drawing/2014/main" id="{E1EC801C-28C8-4CC2-8F7C-8141279E2CBD}"/>
              </a:ext>
            </a:extLst>
          </p:cNvPr>
          <p:cNvCxnSpPr>
            <a:cxnSpLocks/>
          </p:cNvCxnSpPr>
          <p:nvPr/>
        </p:nvCxnSpPr>
        <p:spPr>
          <a:xfrm flipH="1" flipV="1">
            <a:off x="1169376" y="2043221"/>
            <a:ext cx="968740" cy="4394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106">
            <a:extLst>
              <a:ext uri="{FF2B5EF4-FFF2-40B4-BE49-F238E27FC236}">
                <a16:creationId xmlns:a16="http://schemas.microsoft.com/office/drawing/2014/main" id="{F4B5F612-ED6F-4A14-B929-08EFF56F697B}"/>
              </a:ext>
            </a:extLst>
          </p:cNvPr>
          <p:cNvCxnSpPr>
            <a:cxnSpLocks/>
          </p:cNvCxnSpPr>
          <p:nvPr/>
        </p:nvCxnSpPr>
        <p:spPr>
          <a:xfrm flipH="1" flipV="1">
            <a:off x="1169376" y="2481354"/>
            <a:ext cx="968740" cy="83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7">
            <a:extLst>
              <a:ext uri="{FF2B5EF4-FFF2-40B4-BE49-F238E27FC236}">
                <a16:creationId xmlns:a16="http://schemas.microsoft.com/office/drawing/2014/main" id="{235FCDC1-EB42-4637-BC93-4E914FBA50A0}"/>
              </a:ext>
            </a:extLst>
          </p:cNvPr>
          <p:cNvCxnSpPr>
            <a:cxnSpLocks/>
          </p:cNvCxnSpPr>
          <p:nvPr/>
        </p:nvCxnSpPr>
        <p:spPr>
          <a:xfrm flipH="1">
            <a:off x="1169376" y="2488428"/>
            <a:ext cx="968740" cy="4285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15">
            <a:extLst>
              <a:ext uri="{FF2B5EF4-FFF2-40B4-BE49-F238E27FC236}">
                <a16:creationId xmlns:a16="http://schemas.microsoft.com/office/drawing/2014/main" id="{68F71217-7B3E-49C8-9ADB-56CD0EBD67DC}"/>
              </a:ext>
            </a:extLst>
          </p:cNvPr>
          <p:cNvSpPr txBox="1"/>
          <p:nvPr/>
        </p:nvSpPr>
        <p:spPr>
          <a:xfrm>
            <a:off x="1483610" y="2044883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103" name="Textfeld 116">
            <a:extLst>
              <a:ext uri="{FF2B5EF4-FFF2-40B4-BE49-F238E27FC236}">
                <a16:creationId xmlns:a16="http://schemas.microsoft.com/office/drawing/2014/main" id="{F79CB2B8-5B77-4336-BB47-3A22F8FE2009}"/>
              </a:ext>
            </a:extLst>
          </p:cNvPr>
          <p:cNvSpPr txBox="1"/>
          <p:nvPr/>
        </p:nvSpPr>
        <p:spPr>
          <a:xfrm>
            <a:off x="1240420" y="2258941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104" name="Textfeld 117">
            <a:extLst>
              <a:ext uri="{FF2B5EF4-FFF2-40B4-BE49-F238E27FC236}">
                <a16:creationId xmlns:a16="http://schemas.microsoft.com/office/drawing/2014/main" id="{D78D9868-1EC5-4852-8583-F3674D3D47A6}"/>
              </a:ext>
            </a:extLst>
          </p:cNvPr>
          <p:cNvSpPr txBox="1"/>
          <p:nvPr/>
        </p:nvSpPr>
        <p:spPr>
          <a:xfrm>
            <a:off x="1488245" y="271784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sp>
        <p:nvSpPr>
          <p:cNvPr id="105" name="Textfeld 119">
            <a:extLst>
              <a:ext uri="{FF2B5EF4-FFF2-40B4-BE49-F238E27FC236}">
                <a16:creationId xmlns:a16="http://schemas.microsoft.com/office/drawing/2014/main" id="{ABD91A10-F19B-46D6-A573-422DCB7E0A34}"/>
              </a:ext>
            </a:extLst>
          </p:cNvPr>
          <p:cNvSpPr txBox="1"/>
          <p:nvPr/>
        </p:nvSpPr>
        <p:spPr>
          <a:xfrm>
            <a:off x="5686008" y="1328015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EAttribute</a:t>
            </a:r>
            <a:endParaRPr lang="de-DE" sz="700"/>
          </a:p>
        </p:txBody>
      </p:sp>
      <p:sp>
        <p:nvSpPr>
          <p:cNvPr id="106" name="Textfeld 120">
            <a:extLst>
              <a:ext uri="{FF2B5EF4-FFF2-40B4-BE49-F238E27FC236}">
                <a16:creationId xmlns:a16="http://schemas.microsoft.com/office/drawing/2014/main" id="{A70FE1D0-02AC-48C2-B811-291702A19E7C}"/>
              </a:ext>
            </a:extLst>
          </p:cNvPr>
          <p:cNvSpPr txBox="1"/>
          <p:nvPr/>
        </p:nvSpPr>
        <p:spPr>
          <a:xfrm>
            <a:off x="5686008" y="2094415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EEnum</a:t>
            </a:r>
            <a:endParaRPr lang="de-DE" sz="700"/>
          </a:p>
        </p:txBody>
      </p:sp>
      <p:sp>
        <p:nvSpPr>
          <p:cNvPr id="107" name="Textfeld 121">
            <a:extLst>
              <a:ext uri="{FF2B5EF4-FFF2-40B4-BE49-F238E27FC236}">
                <a16:creationId xmlns:a16="http://schemas.microsoft.com/office/drawing/2014/main" id="{258CFFF8-BADE-477A-B22F-F58A64ECD00D}"/>
              </a:ext>
            </a:extLst>
          </p:cNvPr>
          <p:cNvSpPr txBox="1"/>
          <p:nvPr/>
        </p:nvSpPr>
        <p:spPr>
          <a:xfrm>
            <a:off x="5686008" y="2489816"/>
            <a:ext cx="586774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ELiterals</a:t>
            </a:r>
            <a:endParaRPr lang="de-DE" sz="700"/>
          </a:p>
        </p:txBody>
      </p:sp>
      <p:cxnSp>
        <p:nvCxnSpPr>
          <p:cNvPr id="108" name="Gerader Verbinder 22">
            <a:extLst>
              <a:ext uri="{FF2B5EF4-FFF2-40B4-BE49-F238E27FC236}">
                <a16:creationId xmlns:a16="http://schemas.microsoft.com/office/drawing/2014/main" id="{6DB2BE26-116E-4AC7-BD02-A8DED8839551}"/>
              </a:ext>
            </a:extLst>
          </p:cNvPr>
          <p:cNvCxnSpPr>
            <a:cxnSpLocks/>
          </p:cNvCxnSpPr>
          <p:nvPr/>
        </p:nvCxnSpPr>
        <p:spPr>
          <a:xfrm flipV="1">
            <a:off x="5238423" y="1428043"/>
            <a:ext cx="431618" cy="19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22">
            <a:extLst>
              <a:ext uri="{FF2B5EF4-FFF2-40B4-BE49-F238E27FC236}">
                <a16:creationId xmlns:a16="http://schemas.microsoft.com/office/drawing/2014/main" id="{DA7CCC4F-5ECF-43CB-BF48-876E8285B8A2}"/>
              </a:ext>
            </a:extLst>
          </p:cNvPr>
          <p:cNvCxnSpPr>
            <a:cxnSpLocks/>
          </p:cNvCxnSpPr>
          <p:nvPr/>
        </p:nvCxnSpPr>
        <p:spPr>
          <a:xfrm>
            <a:off x="5238423" y="2194442"/>
            <a:ext cx="447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22">
            <a:extLst>
              <a:ext uri="{FF2B5EF4-FFF2-40B4-BE49-F238E27FC236}">
                <a16:creationId xmlns:a16="http://schemas.microsoft.com/office/drawing/2014/main" id="{6118A059-8BEE-4E7B-AE4B-316FFEDE995B}"/>
              </a:ext>
            </a:extLst>
          </p:cNvPr>
          <p:cNvCxnSpPr>
            <a:cxnSpLocks/>
          </p:cNvCxnSpPr>
          <p:nvPr/>
        </p:nvCxnSpPr>
        <p:spPr>
          <a:xfrm>
            <a:off x="5361096" y="2458234"/>
            <a:ext cx="324912" cy="131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22">
            <a:extLst>
              <a:ext uri="{FF2B5EF4-FFF2-40B4-BE49-F238E27FC236}">
                <a16:creationId xmlns:a16="http://schemas.microsoft.com/office/drawing/2014/main" id="{E1E0E166-5ABF-4602-AC2F-F4C91C08D29E}"/>
              </a:ext>
            </a:extLst>
          </p:cNvPr>
          <p:cNvCxnSpPr>
            <a:cxnSpLocks/>
          </p:cNvCxnSpPr>
          <p:nvPr/>
        </p:nvCxnSpPr>
        <p:spPr>
          <a:xfrm>
            <a:off x="5361096" y="2589844"/>
            <a:ext cx="324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22">
            <a:extLst>
              <a:ext uri="{FF2B5EF4-FFF2-40B4-BE49-F238E27FC236}">
                <a16:creationId xmlns:a16="http://schemas.microsoft.com/office/drawing/2014/main" id="{18C1C4CF-1FBF-4171-95F1-10A5F2742533}"/>
              </a:ext>
            </a:extLst>
          </p:cNvPr>
          <p:cNvCxnSpPr>
            <a:cxnSpLocks/>
          </p:cNvCxnSpPr>
          <p:nvPr/>
        </p:nvCxnSpPr>
        <p:spPr>
          <a:xfrm flipV="1">
            <a:off x="5391576" y="2589843"/>
            <a:ext cx="278465" cy="165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33">
            <a:extLst>
              <a:ext uri="{FF2B5EF4-FFF2-40B4-BE49-F238E27FC236}">
                <a16:creationId xmlns:a16="http://schemas.microsoft.com/office/drawing/2014/main" id="{482090DD-BE9C-4B54-9EE4-11C7A931B99E}"/>
              </a:ext>
            </a:extLst>
          </p:cNvPr>
          <p:cNvSpPr txBox="1"/>
          <p:nvPr/>
        </p:nvSpPr>
        <p:spPr>
          <a:xfrm>
            <a:off x="5689552" y="1648642"/>
            <a:ext cx="89773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err="1"/>
              <a:t>defaultValueLiteral</a:t>
            </a:r>
            <a:endParaRPr lang="de-DE" sz="700"/>
          </a:p>
        </p:txBody>
      </p:sp>
      <p:cxnSp>
        <p:nvCxnSpPr>
          <p:cNvPr id="114" name="Gerader Verbinder 22">
            <a:extLst>
              <a:ext uri="{FF2B5EF4-FFF2-40B4-BE49-F238E27FC236}">
                <a16:creationId xmlns:a16="http://schemas.microsoft.com/office/drawing/2014/main" id="{C4EA9012-C7C9-4785-B14B-11E4020A4796}"/>
              </a:ext>
            </a:extLst>
          </p:cNvPr>
          <p:cNvCxnSpPr>
            <a:cxnSpLocks/>
          </p:cNvCxnSpPr>
          <p:nvPr/>
        </p:nvCxnSpPr>
        <p:spPr>
          <a:xfrm flipV="1">
            <a:off x="5498489" y="1748670"/>
            <a:ext cx="191063" cy="166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A7FA04-7A70-499A-B5EC-48BFB8CD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646" y="5220709"/>
            <a:ext cx="2743200" cy="824459"/>
          </a:xfrm>
          <a:prstGeom prst="rect">
            <a:avLst/>
          </a:prstGeom>
        </p:spPr>
      </p:pic>
      <p:pic>
        <p:nvPicPr>
          <p:cNvPr id="15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885C3A-E44F-4F3D-A48C-0C726F7F4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646" y="1525469"/>
            <a:ext cx="2743200" cy="805954"/>
          </a:xfrm>
          <a:prstGeom prst="rect">
            <a:avLst/>
          </a:prstGeom>
        </p:spPr>
      </p:pic>
      <p:sp>
        <p:nvSpPr>
          <p:cNvPr id="115" name="Textfeld 114"/>
          <p:cNvSpPr txBox="1"/>
          <p:nvPr/>
        </p:nvSpPr>
        <p:spPr>
          <a:xfrm>
            <a:off x="304808" y="59269"/>
            <a:ext cx="630172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alue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iteral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valid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iteral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of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attributes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ype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3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35">
            <a:extLst>
              <a:ext uri="{FF2B5EF4-FFF2-40B4-BE49-F238E27FC236}">
                <a16:creationId xmlns:a16="http://schemas.microsoft.com/office/drawing/2014/main" id="{E6790723-9CD2-41FE-B9EE-FFE98B80A339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6">
            <a:extLst>
              <a:ext uri="{FF2B5EF4-FFF2-40B4-BE49-F238E27FC236}">
                <a16:creationId xmlns:a16="http://schemas.microsoft.com/office/drawing/2014/main" id="{FC8EEC6A-860A-468D-89B7-EA2DF2B932E4}"/>
              </a:ext>
            </a:extLst>
          </p:cNvPr>
          <p:cNvCxnSpPr>
            <a:cxnSpLocks/>
          </p:cNvCxnSpPr>
          <p:nvPr/>
        </p:nvCxnSpPr>
        <p:spPr>
          <a:xfrm>
            <a:off x="6597549" y="420053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117458F1-1EA4-445C-9E21-F55F435EAAF8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47CA918E-CCF0-4695-9117-EAC3A4805916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FD71DF1B-555D-4BA2-9C30-ADD7EDDBACDA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39" name="Gerader Verbinder 35">
            <a:extLst>
              <a:ext uri="{FF2B5EF4-FFF2-40B4-BE49-F238E27FC236}">
                <a16:creationId xmlns:a16="http://schemas.microsoft.com/office/drawing/2014/main" id="{8F9BB85F-D466-424B-AD04-64A34CEC5FB4}"/>
              </a:ext>
            </a:extLst>
          </p:cNvPr>
          <p:cNvCxnSpPr>
            <a:cxnSpLocks/>
          </p:cNvCxnSpPr>
          <p:nvPr/>
        </p:nvCxnSpPr>
        <p:spPr>
          <a:xfrm>
            <a:off x="3910845" y="58981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6">
            <a:extLst>
              <a:ext uri="{FF2B5EF4-FFF2-40B4-BE49-F238E27FC236}">
                <a16:creationId xmlns:a16="http://schemas.microsoft.com/office/drawing/2014/main" id="{BDBD5BD7-8B7F-4F6D-AEE8-6A06F83B8F87}"/>
              </a:ext>
            </a:extLst>
          </p:cNvPr>
          <p:cNvCxnSpPr>
            <a:cxnSpLocks/>
          </p:cNvCxnSpPr>
          <p:nvPr/>
        </p:nvCxnSpPr>
        <p:spPr>
          <a:xfrm>
            <a:off x="6550656" y="5898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3">
            <a:extLst>
              <a:ext uri="{FF2B5EF4-FFF2-40B4-BE49-F238E27FC236}">
                <a16:creationId xmlns:a16="http://schemas.microsoft.com/office/drawing/2014/main" id="{CC0F5680-11A0-4F78-873D-4EB46BB92BF3}"/>
              </a:ext>
            </a:extLst>
          </p:cNvPr>
          <p:cNvSpPr txBox="1"/>
          <p:nvPr/>
        </p:nvSpPr>
        <p:spPr>
          <a:xfrm>
            <a:off x="4462282" y="589816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2" name="Textfeld 44">
            <a:extLst>
              <a:ext uri="{FF2B5EF4-FFF2-40B4-BE49-F238E27FC236}">
                <a16:creationId xmlns:a16="http://schemas.microsoft.com/office/drawing/2014/main" id="{927E928D-6DF0-4E51-BF76-8B2E3A44D621}"/>
              </a:ext>
            </a:extLst>
          </p:cNvPr>
          <p:cNvSpPr txBox="1"/>
          <p:nvPr/>
        </p:nvSpPr>
        <p:spPr>
          <a:xfrm>
            <a:off x="7426620" y="55676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3" name="Textfeld 45">
            <a:extLst>
              <a:ext uri="{FF2B5EF4-FFF2-40B4-BE49-F238E27FC236}">
                <a16:creationId xmlns:a16="http://schemas.microsoft.com/office/drawing/2014/main" id="{611B58BA-AF6B-4D8E-9BAE-F6D27443648C}"/>
              </a:ext>
            </a:extLst>
          </p:cNvPr>
          <p:cNvSpPr txBox="1"/>
          <p:nvPr/>
        </p:nvSpPr>
        <p:spPr>
          <a:xfrm>
            <a:off x="1304363" y="58981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45" name="Gruppieren 41">
            <a:extLst>
              <a:ext uri="{FF2B5EF4-FFF2-40B4-BE49-F238E27FC236}">
                <a16:creationId xmlns:a16="http://schemas.microsoft.com/office/drawing/2014/main" id="{CE3792D7-1DC4-4FDC-9BF5-1E09AA0DFC78}"/>
              </a:ext>
            </a:extLst>
          </p:cNvPr>
          <p:cNvGrpSpPr/>
          <p:nvPr/>
        </p:nvGrpSpPr>
        <p:grpSpPr>
          <a:xfrm>
            <a:off x="1501150" y="1144422"/>
            <a:ext cx="1096914" cy="492548"/>
            <a:chOff x="2790446" y="3102827"/>
            <a:chExt cx="2352367" cy="660375"/>
          </a:xfrm>
          <a:solidFill>
            <a:srgbClr val="FF9999"/>
          </a:solidFill>
        </p:grpSpPr>
        <p:sp>
          <p:nvSpPr>
            <p:cNvPr id="46" name="Rechteck 42">
              <a:extLst>
                <a:ext uri="{FF2B5EF4-FFF2-40B4-BE49-F238E27FC236}">
                  <a16:creationId xmlns:a16="http://schemas.microsoft.com/office/drawing/2014/main" id="{D8D46F6A-B5E6-4E0B-BDA4-B007F653AEBC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68AA246-5703-419A-A3D7-D0C501BAE9F3}"/>
                </a:ext>
              </a:extLst>
            </p:cNvPr>
            <p:cNvSpPr/>
            <p:nvPr/>
          </p:nvSpPr>
          <p:spPr>
            <a:xfrm>
              <a:off x="2790448" y="3411648"/>
              <a:ext cx="2352365" cy="351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4594D75-2847-4A88-9AD7-DBEBE419ABF7}"/>
              </a:ext>
            </a:extLst>
          </p:cNvPr>
          <p:cNvGrpSpPr/>
          <p:nvPr/>
        </p:nvGrpSpPr>
        <p:grpSpPr>
          <a:xfrm>
            <a:off x="269531" y="1925415"/>
            <a:ext cx="773236" cy="399383"/>
            <a:chOff x="308804" y="5384198"/>
            <a:chExt cx="773236" cy="467555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9C1F986-E864-4251-B2CB-DD14228089F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3008714-083D-4BF0-8510-82DBD0386738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51" name="Gruppieren 56">
            <a:extLst>
              <a:ext uri="{FF2B5EF4-FFF2-40B4-BE49-F238E27FC236}">
                <a16:creationId xmlns:a16="http://schemas.microsoft.com/office/drawing/2014/main" id="{2B2F37C2-5EFA-492F-B8DE-75574F3AAF7F}"/>
              </a:ext>
            </a:extLst>
          </p:cNvPr>
          <p:cNvGrpSpPr/>
          <p:nvPr/>
        </p:nvGrpSpPr>
        <p:grpSpPr>
          <a:xfrm>
            <a:off x="2942147" y="1925415"/>
            <a:ext cx="887919" cy="399383"/>
            <a:chOff x="308804" y="5384198"/>
            <a:chExt cx="773236" cy="467555"/>
          </a:xfrm>
          <a:solidFill>
            <a:srgbClr val="FF9999"/>
          </a:solidFill>
        </p:grpSpPr>
        <p:sp>
          <p:nvSpPr>
            <p:cNvPr id="52" name="Rechteck 57">
              <a:extLst>
                <a:ext uri="{FF2B5EF4-FFF2-40B4-BE49-F238E27FC236}">
                  <a16:creationId xmlns:a16="http://schemas.microsoft.com/office/drawing/2014/main" id="{98AF0C2F-3D72-4ACA-A477-D96BC3B3FBB6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3" name="Rechteck 58">
              <a:extLst>
                <a:ext uri="{FF2B5EF4-FFF2-40B4-BE49-F238E27FC236}">
                  <a16:creationId xmlns:a16="http://schemas.microsoft.com/office/drawing/2014/main" id="{F30CC538-DD73-41CE-A333-01BA2266CE06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EInt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54" name="Gerade Verbindung mit Pfeil 63">
            <a:extLst>
              <a:ext uri="{FF2B5EF4-FFF2-40B4-BE49-F238E27FC236}">
                <a16:creationId xmlns:a16="http://schemas.microsoft.com/office/drawing/2014/main" id="{9A090D3F-90C8-47E8-8348-770528EFA68D}"/>
              </a:ext>
            </a:extLst>
          </p:cNvPr>
          <p:cNvCxnSpPr>
            <a:cxnSpLocks/>
          </p:cNvCxnSpPr>
          <p:nvPr/>
        </p:nvCxnSpPr>
        <p:spPr>
          <a:xfrm flipV="1">
            <a:off x="656149" y="1374768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66">
            <a:extLst>
              <a:ext uri="{FF2B5EF4-FFF2-40B4-BE49-F238E27FC236}">
                <a16:creationId xmlns:a16="http://schemas.microsoft.com/office/drawing/2014/main" id="{A7C92F75-7B3D-4928-9FEF-0A7018B42F1A}"/>
              </a:ext>
            </a:extLst>
          </p:cNvPr>
          <p:cNvCxnSpPr>
            <a:cxnSpLocks/>
          </p:cNvCxnSpPr>
          <p:nvPr/>
        </p:nvCxnSpPr>
        <p:spPr>
          <a:xfrm>
            <a:off x="2598064" y="1374768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5">
            <a:extLst>
              <a:ext uri="{FF2B5EF4-FFF2-40B4-BE49-F238E27FC236}">
                <a16:creationId xmlns:a16="http://schemas.microsoft.com/office/drawing/2014/main" id="{D6763B10-B959-47CF-984E-E125BEEE6FEA}"/>
              </a:ext>
            </a:extLst>
          </p:cNvPr>
          <p:cNvSpPr txBox="1"/>
          <p:nvPr/>
        </p:nvSpPr>
        <p:spPr>
          <a:xfrm>
            <a:off x="363138" y="1425508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57" name="Textfeld 76">
            <a:extLst>
              <a:ext uri="{FF2B5EF4-FFF2-40B4-BE49-F238E27FC236}">
                <a16:creationId xmlns:a16="http://schemas.microsoft.com/office/drawing/2014/main" id="{B10F7B3A-03DD-4483-9E08-6D85FDEB05DC}"/>
              </a:ext>
            </a:extLst>
          </p:cNvPr>
          <p:cNvSpPr txBox="1"/>
          <p:nvPr/>
        </p:nvSpPr>
        <p:spPr>
          <a:xfrm>
            <a:off x="2925315" y="1436923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58" name="Gerade Verbindung mit Pfeil 63">
            <a:extLst>
              <a:ext uri="{FF2B5EF4-FFF2-40B4-BE49-F238E27FC236}">
                <a16:creationId xmlns:a16="http://schemas.microsoft.com/office/drawing/2014/main" id="{5379E972-3EB9-4B8B-B6D2-4A5A321DF38C}"/>
              </a:ext>
            </a:extLst>
          </p:cNvPr>
          <p:cNvCxnSpPr>
            <a:cxnSpLocks/>
          </p:cNvCxnSpPr>
          <p:nvPr/>
        </p:nvCxnSpPr>
        <p:spPr>
          <a:xfrm>
            <a:off x="631379" y="2324799"/>
            <a:ext cx="814688" cy="6034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41">
            <a:extLst>
              <a:ext uri="{FF2B5EF4-FFF2-40B4-BE49-F238E27FC236}">
                <a16:creationId xmlns:a16="http://schemas.microsoft.com/office/drawing/2014/main" id="{FE7FD30B-EA4B-4D86-9D1C-47C7FCE32A88}"/>
              </a:ext>
            </a:extLst>
          </p:cNvPr>
          <p:cNvGrpSpPr/>
          <p:nvPr/>
        </p:nvGrpSpPr>
        <p:grpSpPr>
          <a:xfrm>
            <a:off x="1451838" y="2681931"/>
            <a:ext cx="1096914" cy="492548"/>
            <a:chOff x="2790446" y="3102827"/>
            <a:chExt cx="2352367" cy="660375"/>
          </a:xfrm>
        </p:grpSpPr>
        <p:sp>
          <p:nvSpPr>
            <p:cNvPr id="60" name="Rechteck 42">
              <a:extLst>
                <a:ext uri="{FF2B5EF4-FFF2-40B4-BE49-F238E27FC236}">
                  <a16:creationId xmlns:a16="http://schemas.microsoft.com/office/drawing/2014/main" id="{723E8A93-4948-46A5-8B80-65EAAC73C8AE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1" name="Rechteck 46">
              <a:extLst>
                <a:ext uri="{FF2B5EF4-FFF2-40B4-BE49-F238E27FC236}">
                  <a16:creationId xmlns:a16="http://schemas.microsoft.com/office/drawing/2014/main" id="{218EB4DF-BB2A-40F2-BE5D-2C8B459C2659}"/>
                </a:ext>
              </a:extLst>
            </p:cNvPr>
            <p:cNvSpPr/>
            <p:nvPr/>
          </p:nvSpPr>
          <p:spPr>
            <a:xfrm>
              <a:off x="2790448" y="3411648"/>
              <a:ext cx="2352365" cy="351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62" name="Gerade Verbindung mit Pfeil 66">
            <a:extLst>
              <a:ext uri="{FF2B5EF4-FFF2-40B4-BE49-F238E27FC236}">
                <a16:creationId xmlns:a16="http://schemas.microsoft.com/office/drawing/2014/main" id="{2D454DEC-FF81-4AD3-AC96-EFC401998BC1}"/>
              </a:ext>
            </a:extLst>
          </p:cNvPr>
          <p:cNvCxnSpPr>
            <a:cxnSpLocks/>
          </p:cNvCxnSpPr>
          <p:nvPr/>
        </p:nvCxnSpPr>
        <p:spPr>
          <a:xfrm flipV="1">
            <a:off x="2554473" y="2330799"/>
            <a:ext cx="712824" cy="58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76">
            <a:extLst>
              <a:ext uri="{FF2B5EF4-FFF2-40B4-BE49-F238E27FC236}">
                <a16:creationId xmlns:a16="http://schemas.microsoft.com/office/drawing/2014/main" id="{50CF7B29-F45C-4332-9FB0-C595AF1C4725}"/>
              </a:ext>
            </a:extLst>
          </p:cNvPr>
          <p:cNvSpPr txBox="1"/>
          <p:nvPr/>
        </p:nvSpPr>
        <p:spPr>
          <a:xfrm>
            <a:off x="2808160" y="2645615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64" name="Textfeld 75">
            <a:extLst>
              <a:ext uri="{FF2B5EF4-FFF2-40B4-BE49-F238E27FC236}">
                <a16:creationId xmlns:a16="http://schemas.microsoft.com/office/drawing/2014/main" id="{DEF1DC8D-7472-4366-AFA6-970A8C848BEE}"/>
              </a:ext>
            </a:extLst>
          </p:cNvPr>
          <p:cNvSpPr txBox="1"/>
          <p:nvPr/>
        </p:nvSpPr>
        <p:spPr>
          <a:xfrm>
            <a:off x="367015" y="2597046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1C6BB8-82A8-4F9B-81AF-7503D1B9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87" y="1326906"/>
            <a:ext cx="1581150" cy="1085850"/>
          </a:xfrm>
          <a:prstGeom prst="rect">
            <a:avLst/>
          </a:prstGeom>
        </p:spPr>
      </p:pic>
      <p:pic>
        <p:nvPicPr>
          <p:cNvPr id="5" name="Picture 5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ECD4F9AA-B9FF-42B3-8E52-15FF71F9D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76" y="1093070"/>
            <a:ext cx="1695450" cy="1752600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B3A9-8E3E-4B0A-BCE9-C49103793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871" y="4940178"/>
            <a:ext cx="1581150" cy="1057275"/>
          </a:xfrm>
          <a:prstGeom prst="rect">
            <a:avLst/>
          </a:prstGeom>
        </p:spPr>
      </p:pic>
      <p:pic>
        <p:nvPicPr>
          <p:cNvPr id="25" name="Picture 2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7741CE7-6783-4BD6-9BB8-E9DB74850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327" y="4665592"/>
            <a:ext cx="1762125" cy="1724025"/>
          </a:xfrm>
          <a:prstGeom prst="rect">
            <a:avLst/>
          </a:prstGeom>
        </p:spPr>
      </p:pic>
      <p:grpSp>
        <p:nvGrpSpPr>
          <p:cNvPr id="85" name="Gruppieren 41">
            <a:extLst>
              <a:ext uri="{FF2B5EF4-FFF2-40B4-BE49-F238E27FC236}">
                <a16:creationId xmlns:a16="http://schemas.microsoft.com/office/drawing/2014/main" id="{CE3792D7-1DC4-4FDC-9BF5-1E09AA0DFC78}"/>
              </a:ext>
            </a:extLst>
          </p:cNvPr>
          <p:cNvGrpSpPr/>
          <p:nvPr/>
        </p:nvGrpSpPr>
        <p:grpSpPr>
          <a:xfrm>
            <a:off x="1429732" y="4612217"/>
            <a:ext cx="1096914" cy="492548"/>
            <a:chOff x="2790446" y="3102827"/>
            <a:chExt cx="2352367" cy="66037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Rechteck 42">
              <a:extLst>
                <a:ext uri="{FF2B5EF4-FFF2-40B4-BE49-F238E27FC236}">
                  <a16:creationId xmlns:a16="http://schemas.microsoft.com/office/drawing/2014/main" id="{D8D46F6A-B5E6-4E0B-BDA4-B007F653AEBC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568AA246-5703-419A-A3D7-D0C501BAE9F3}"/>
                </a:ext>
              </a:extLst>
            </p:cNvPr>
            <p:cNvSpPr/>
            <p:nvPr/>
          </p:nvSpPr>
          <p:spPr>
            <a:xfrm>
              <a:off x="2790448" y="3411648"/>
              <a:ext cx="2352365" cy="351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4594D75-2847-4A88-9AD7-DBEBE419ABF7}"/>
              </a:ext>
            </a:extLst>
          </p:cNvPr>
          <p:cNvGrpSpPr/>
          <p:nvPr/>
        </p:nvGrpSpPr>
        <p:grpSpPr>
          <a:xfrm>
            <a:off x="198113" y="5393210"/>
            <a:ext cx="773236" cy="399383"/>
            <a:chOff x="308804" y="5384198"/>
            <a:chExt cx="773236" cy="467555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39C1F986-E864-4251-B2CB-DD14228089F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E3008714-083D-4BF0-8510-82DBD0386738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91" name="Gruppieren 56">
            <a:extLst>
              <a:ext uri="{FF2B5EF4-FFF2-40B4-BE49-F238E27FC236}">
                <a16:creationId xmlns:a16="http://schemas.microsoft.com/office/drawing/2014/main" id="{2B2F37C2-5EFA-492F-B8DE-75574F3AAF7F}"/>
              </a:ext>
            </a:extLst>
          </p:cNvPr>
          <p:cNvGrpSpPr/>
          <p:nvPr/>
        </p:nvGrpSpPr>
        <p:grpSpPr>
          <a:xfrm>
            <a:off x="2870729" y="5393210"/>
            <a:ext cx="887919" cy="399383"/>
            <a:chOff x="308804" y="5384198"/>
            <a:chExt cx="773236" cy="4675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2" name="Rechteck 57">
              <a:extLst>
                <a:ext uri="{FF2B5EF4-FFF2-40B4-BE49-F238E27FC236}">
                  <a16:creationId xmlns:a16="http://schemas.microsoft.com/office/drawing/2014/main" id="{98AF0C2F-3D72-4ACA-A477-D96BC3B3FBB6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3" name="Rechteck 58">
              <a:extLst>
                <a:ext uri="{FF2B5EF4-FFF2-40B4-BE49-F238E27FC236}">
                  <a16:creationId xmlns:a16="http://schemas.microsoft.com/office/drawing/2014/main" id="{F30CC538-DD73-41CE-A333-01BA2266CE06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EInt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94" name="Gerade Verbindung mit Pfeil 63">
            <a:extLst>
              <a:ext uri="{FF2B5EF4-FFF2-40B4-BE49-F238E27FC236}">
                <a16:creationId xmlns:a16="http://schemas.microsoft.com/office/drawing/2014/main" id="{9A090D3F-90C8-47E8-8348-770528EFA68D}"/>
              </a:ext>
            </a:extLst>
          </p:cNvPr>
          <p:cNvCxnSpPr>
            <a:cxnSpLocks/>
          </p:cNvCxnSpPr>
          <p:nvPr/>
        </p:nvCxnSpPr>
        <p:spPr>
          <a:xfrm flipV="1">
            <a:off x="584731" y="4842563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66">
            <a:extLst>
              <a:ext uri="{FF2B5EF4-FFF2-40B4-BE49-F238E27FC236}">
                <a16:creationId xmlns:a16="http://schemas.microsoft.com/office/drawing/2014/main" id="{A7C92F75-7B3D-4928-9FEF-0A7018B42F1A}"/>
              </a:ext>
            </a:extLst>
          </p:cNvPr>
          <p:cNvCxnSpPr>
            <a:cxnSpLocks/>
          </p:cNvCxnSpPr>
          <p:nvPr/>
        </p:nvCxnSpPr>
        <p:spPr>
          <a:xfrm>
            <a:off x="2526646" y="4842563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75">
            <a:extLst>
              <a:ext uri="{FF2B5EF4-FFF2-40B4-BE49-F238E27FC236}">
                <a16:creationId xmlns:a16="http://schemas.microsoft.com/office/drawing/2014/main" id="{D6763B10-B959-47CF-984E-E125BEEE6FEA}"/>
              </a:ext>
            </a:extLst>
          </p:cNvPr>
          <p:cNvSpPr txBox="1"/>
          <p:nvPr/>
        </p:nvSpPr>
        <p:spPr>
          <a:xfrm>
            <a:off x="291720" y="4893303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97" name="Textfeld 76">
            <a:extLst>
              <a:ext uri="{FF2B5EF4-FFF2-40B4-BE49-F238E27FC236}">
                <a16:creationId xmlns:a16="http://schemas.microsoft.com/office/drawing/2014/main" id="{B10F7B3A-03DD-4483-9E08-6D85FDEB05DC}"/>
              </a:ext>
            </a:extLst>
          </p:cNvPr>
          <p:cNvSpPr txBox="1"/>
          <p:nvPr/>
        </p:nvSpPr>
        <p:spPr>
          <a:xfrm>
            <a:off x="2853897" y="4904718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98" name="Gerade Verbindung mit Pfeil 63">
            <a:extLst>
              <a:ext uri="{FF2B5EF4-FFF2-40B4-BE49-F238E27FC236}">
                <a16:creationId xmlns:a16="http://schemas.microsoft.com/office/drawing/2014/main" id="{5379E972-3EB9-4B8B-B6D2-4A5A321DF38C}"/>
              </a:ext>
            </a:extLst>
          </p:cNvPr>
          <p:cNvCxnSpPr>
            <a:cxnSpLocks/>
          </p:cNvCxnSpPr>
          <p:nvPr/>
        </p:nvCxnSpPr>
        <p:spPr>
          <a:xfrm>
            <a:off x="559961" y="5792594"/>
            <a:ext cx="814688" cy="6034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41">
            <a:extLst>
              <a:ext uri="{FF2B5EF4-FFF2-40B4-BE49-F238E27FC236}">
                <a16:creationId xmlns:a16="http://schemas.microsoft.com/office/drawing/2014/main" id="{FE7FD30B-EA4B-4D86-9D1C-47C7FCE32A88}"/>
              </a:ext>
            </a:extLst>
          </p:cNvPr>
          <p:cNvGrpSpPr/>
          <p:nvPr/>
        </p:nvGrpSpPr>
        <p:grpSpPr>
          <a:xfrm>
            <a:off x="1380420" y="6149726"/>
            <a:ext cx="1096914" cy="492548"/>
            <a:chOff x="2790446" y="3102827"/>
            <a:chExt cx="2352367" cy="66037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0" name="Rechteck 42">
              <a:extLst>
                <a:ext uri="{FF2B5EF4-FFF2-40B4-BE49-F238E27FC236}">
                  <a16:creationId xmlns:a16="http://schemas.microsoft.com/office/drawing/2014/main" id="{723E8A93-4948-46A5-8B80-65EAAC73C8AE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01" name="Rechteck 46">
              <a:extLst>
                <a:ext uri="{FF2B5EF4-FFF2-40B4-BE49-F238E27FC236}">
                  <a16:creationId xmlns:a16="http://schemas.microsoft.com/office/drawing/2014/main" id="{218EB4DF-BB2A-40F2-BE5D-2C8B459C2659}"/>
                </a:ext>
              </a:extLst>
            </p:cNvPr>
            <p:cNvSpPr/>
            <p:nvPr/>
          </p:nvSpPr>
          <p:spPr>
            <a:xfrm>
              <a:off x="2790448" y="3411648"/>
              <a:ext cx="2352365" cy="351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"pause"</a:t>
              </a:r>
            </a:p>
          </p:txBody>
        </p:sp>
      </p:grpSp>
      <p:cxnSp>
        <p:nvCxnSpPr>
          <p:cNvPr id="102" name="Gerade Verbindung mit Pfeil 66">
            <a:extLst>
              <a:ext uri="{FF2B5EF4-FFF2-40B4-BE49-F238E27FC236}">
                <a16:creationId xmlns:a16="http://schemas.microsoft.com/office/drawing/2014/main" id="{2D454DEC-FF81-4AD3-AC96-EFC401998BC1}"/>
              </a:ext>
            </a:extLst>
          </p:cNvPr>
          <p:cNvCxnSpPr>
            <a:cxnSpLocks/>
          </p:cNvCxnSpPr>
          <p:nvPr/>
        </p:nvCxnSpPr>
        <p:spPr>
          <a:xfrm flipV="1">
            <a:off x="2483055" y="5798594"/>
            <a:ext cx="712824" cy="58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76">
            <a:extLst>
              <a:ext uri="{FF2B5EF4-FFF2-40B4-BE49-F238E27FC236}">
                <a16:creationId xmlns:a16="http://schemas.microsoft.com/office/drawing/2014/main" id="{50CF7B29-F45C-4332-9FB0-C595AF1C4725}"/>
              </a:ext>
            </a:extLst>
          </p:cNvPr>
          <p:cNvSpPr txBox="1"/>
          <p:nvPr/>
        </p:nvSpPr>
        <p:spPr>
          <a:xfrm>
            <a:off x="2736742" y="6113410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104" name="Textfeld 75">
            <a:extLst>
              <a:ext uri="{FF2B5EF4-FFF2-40B4-BE49-F238E27FC236}">
                <a16:creationId xmlns:a16="http://schemas.microsoft.com/office/drawing/2014/main" id="{DEF1DC8D-7472-4366-AFA6-970A8C848BEE}"/>
              </a:ext>
            </a:extLst>
          </p:cNvPr>
          <p:cNvSpPr txBox="1"/>
          <p:nvPr/>
        </p:nvSpPr>
        <p:spPr>
          <a:xfrm>
            <a:off x="295597" y="6064841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65" name="Textfeld 64"/>
          <p:cNvSpPr txBox="1"/>
          <p:nvPr/>
        </p:nvSpPr>
        <p:spPr>
          <a:xfrm>
            <a:off x="304808" y="59269"/>
            <a:ext cx="519725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two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perations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with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same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ignature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66" name="Gerader Verbinder 37">
            <a:extLst>
              <a:ext uri="{FF2B5EF4-FFF2-40B4-BE49-F238E27FC236}">
                <a16:creationId xmlns:a16="http://schemas.microsoft.com/office/drawing/2014/main" id="{2E3290FB-243A-41B4-84AB-30D4D9AB3D21}"/>
              </a:ext>
            </a:extLst>
          </p:cNvPr>
          <p:cNvCxnSpPr>
            <a:cxnSpLocks/>
          </p:cNvCxnSpPr>
          <p:nvPr/>
        </p:nvCxnSpPr>
        <p:spPr>
          <a:xfrm>
            <a:off x="91332" y="4496854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37">
            <a:extLst>
              <a:ext uri="{FF2B5EF4-FFF2-40B4-BE49-F238E27FC236}">
                <a16:creationId xmlns:a16="http://schemas.microsoft.com/office/drawing/2014/main" id="{51149894-47F0-4954-8309-6B386BA80972}"/>
              </a:ext>
            </a:extLst>
          </p:cNvPr>
          <p:cNvCxnSpPr>
            <a:cxnSpLocks/>
          </p:cNvCxnSpPr>
          <p:nvPr/>
        </p:nvCxnSpPr>
        <p:spPr>
          <a:xfrm>
            <a:off x="91331" y="903394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4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4B4AAD81-5077-46D2-9277-C290725D2489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91111CD9-9054-4DE5-9A0E-BA5DB237F02D}"/>
              </a:ext>
            </a:extLst>
          </p:cNvPr>
          <p:cNvCxnSpPr>
            <a:cxnSpLocks/>
          </p:cNvCxnSpPr>
          <p:nvPr/>
        </p:nvCxnSpPr>
        <p:spPr>
          <a:xfrm>
            <a:off x="6597549" y="420053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A4F3D99A-BA76-43F8-87D4-34E2225EBBBF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E4CCD0DB-8680-4A4F-AE20-B6DB52749D73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29BD879B-8283-433F-AD06-E25055D75195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31E2D28A-E68E-498E-8DC0-8213F8F0A800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2" name="Gruppieren 41">
            <a:extLst>
              <a:ext uri="{FF2B5EF4-FFF2-40B4-BE49-F238E27FC236}">
                <a16:creationId xmlns:a16="http://schemas.microsoft.com/office/drawing/2014/main" id="{82BD40AC-2BAE-4C79-8A57-EAB4FAF1049E}"/>
              </a:ext>
            </a:extLst>
          </p:cNvPr>
          <p:cNvGrpSpPr/>
          <p:nvPr/>
        </p:nvGrpSpPr>
        <p:grpSpPr>
          <a:xfrm>
            <a:off x="1548043" y="4755133"/>
            <a:ext cx="1096914" cy="554707"/>
            <a:chOff x="2790446" y="3102827"/>
            <a:chExt cx="2352367" cy="743713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39417273-DD7F-4789-866F-E30A1BDF545B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1" name="Rechteck 46">
              <a:extLst>
                <a:ext uri="{FF2B5EF4-FFF2-40B4-BE49-F238E27FC236}">
                  <a16:creationId xmlns:a16="http://schemas.microsoft.com/office/drawing/2014/main" id="{8E30F6F2-977F-4FF8-BA9A-33C2066289BD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compression</a:t>
              </a:r>
              <a:r>
                <a:rPr lang="de-DE" sz="70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26" name="Gruppieren 47">
            <a:extLst>
              <a:ext uri="{FF2B5EF4-FFF2-40B4-BE49-F238E27FC236}">
                <a16:creationId xmlns:a16="http://schemas.microsoft.com/office/drawing/2014/main" id="{4BCDD4E9-CEEB-4DAE-9682-0AD5B38EFEE3}"/>
              </a:ext>
            </a:extLst>
          </p:cNvPr>
          <p:cNvGrpSpPr/>
          <p:nvPr/>
        </p:nvGrpSpPr>
        <p:grpSpPr>
          <a:xfrm>
            <a:off x="316424" y="5536124"/>
            <a:ext cx="773236" cy="399383"/>
            <a:chOff x="308804" y="5384198"/>
            <a:chExt cx="773236" cy="467555"/>
          </a:xfrm>
        </p:grpSpPr>
        <p:sp>
          <p:nvSpPr>
            <p:cNvPr id="24" name="Rechteck 48">
              <a:extLst>
                <a:ext uri="{FF2B5EF4-FFF2-40B4-BE49-F238E27FC236}">
                  <a16:creationId xmlns:a16="http://schemas.microsoft.com/office/drawing/2014/main" id="{8BB95B90-D969-456F-8E96-6392EA68BE02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5" name="Rechteck 49">
              <a:extLst>
                <a:ext uri="{FF2B5EF4-FFF2-40B4-BE49-F238E27FC236}">
                  <a16:creationId xmlns:a16="http://schemas.microsoft.com/office/drawing/2014/main" id="{26E3ED67-B8E2-487A-8C1B-A9710774763A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395637" y="6208456"/>
            <a:ext cx="1436346" cy="451572"/>
            <a:chOff x="1548042" y="6208456"/>
            <a:chExt cx="1317077" cy="451572"/>
          </a:xfrm>
        </p:grpSpPr>
        <p:sp>
          <p:nvSpPr>
            <p:cNvPr id="28" name="Rechteck 51">
              <a:extLst>
                <a:ext uri="{FF2B5EF4-FFF2-40B4-BE49-F238E27FC236}">
                  <a16:creationId xmlns:a16="http://schemas.microsoft.com/office/drawing/2014/main" id="{12EC65AE-2844-45FB-9D5B-4798DE207CDF}"/>
                </a:ext>
              </a:extLst>
            </p:cNvPr>
            <p:cNvSpPr/>
            <p:nvPr/>
          </p:nvSpPr>
          <p:spPr>
            <a:xfrm>
              <a:off x="1548042" y="6208456"/>
              <a:ext cx="1317077" cy="260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0" name="Rechteck 52">
              <a:extLst>
                <a:ext uri="{FF2B5EF4-FFF2-40B4-BE49-F238E27FC236}">
                  <a16:creationId xmlns:a16="http://schemas.microsoft.com/office/drawing/2014/main" id="{C56AFA35-6222-4E3F-A0E7-9CFAA4104A7B}"/>
                </a:ext>
              </a:extLst>
            </p:cNvPr>
            <p:cNvSpPr/>
            <p:nvPr/>
          </p:nvSpPr>
          <p:spPr>
            <a:xfrm>
              <a:off x="1548043" y="6438909"/>
              <a:ext cx="1317076" cy="2211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getCompressionName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34" name="Gruppieren 56">
            <a:extLst>
              <a:ext uri="{FF2B5EF4-FFF2-40B4-BE49-F238E27FC236}">
                <a16:creationId xmlns:a16="http://schemas.microsoft.com/office/drawing/2014/main" id="{B281CBEE-EA39-47D3-A156-039DF0A112DD}"/>
              </a:ext>
            </a:extLst>
          </p:cNvPr>
          <p:cNvGrpSpPr/>
          <p:nvPr/>
        </p:nvGrpSpPr>
        <p:grpSpPr>
          <a:xfrm>
            <a:off x="2865120" y="5536109"/>
            <a:ext cx="897157" cy="399378"/>
            <a:chOff x="184883" y="5384202"/>
            <a:chExt cx="897157" cy="467551"/>
          </a:xfrm>
        </p:grpSpPr>
        <p:sp>
          <p:nvSpPr>
            <p:cNvPr id="32" name="Rechteck 57">
              <a:extLst>
                <a:ext uri="{FF2B5EF4-FFF2-40B4-BE49-F238E27FC236}">
                  <a16:creationId xmlns:a16="http://schemas.microsoft.com/office/drawing/2014/main" id="{F5A16D0E-F386-4270-84E8-175870F42113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58">
              <a:extLst>
                <a:ext uri="{FF2B5EF4-FFF2-40B4-BE49-F238E27FC236}">
                  <a16:creationId xmlns:a16="http://schemas.microsoft.com/office/drawing/2014/main" id="{14030BD6-61FA-4A92-9E50-6186E0519569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36" name="Gerade Verbindung mit Pfeil 63">
            <a:extLst>
              <a:ext uri="{FF2B5EF4-FFF2-40B4-BE49-F238E27FC236}">
                <a16:creationId xmlns:a16="http://schemas.microsoft.com/office/drawing/2014/main" id="{FF187B75-EAC6-489A-90AC-F7D0B2F1D527}"/>
              </a:ext>
            </a:extLst>
          </p:cNvPr>
          <p:cNvCxnSpPr/>
          <p:nvPr/>
        </p:nvCxnSpPr>
        <p:spPr>
          <a:xfrm flipV="1">
            <a:off x="703042" y="4985477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64">
            <a:extLst>
              <a:ext uri="{FF2B5EF4-FFF2-40B4-BE49-F238E27FC236}">
                <a16:creationId xmlns:a16="http://schemas.microsoft.com/office/drawing/2014/main" id="{B27F21B9-9884-45C0-880A-D2CF66083AF7}"/>
              </a:ext>
            </a:extLst>
          </p:cNvPr>
          <p:cNvCxnSpPr/>
          <p:nvPr/>
        </p:nvCxnSpPr>
        <p:spPr>
          <a:xfrm flipH="1" flipV="1">
            <a:off x="703044" y="5935495"/>
            <a:ext cx="692592" cy="50341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65">
            <a:extLst>
              <a:ext uri="{FF2B5EF4-FFF2-40B4-BE49-F238E27FC236}">
                <a16:creationId xmlns:a16="http://schemas.microsoft.com/office/drawing/2014/main" id="{56C669F7-2CB8-40F8-B7F6-52CC0B2F1D27}"/>
              </a:ext>
            </a:extLst>
          </p:cNvPr>
          <p:cNvCxnSpPr/>
          <p:nvPr/>
        </p:nvCxnSpPr>
        <p:spPr>
          <a:xfrm flipH="1">
            <a:off x="2831983" y="5935495"/>
            <a:ext cx="481717" cy="50341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66">
            <a:extLst>
              <a:ext uri="{FF2B5EF4-FFF2-40B4-BE49-F238E27FC236}">
                <a16:creationId xmlns:a16="http://schemas.microsoft.com/office/drawing/2014/main" id="{083AB001-9C9D-45B8-9BA8-2716DAB1333D}"/>
              </a:ext>
            </a:extLst>
          </p:cNvPr>
          <p:cNvCxnSpPr/>
          <p:nvPr/>
        </p:nvCxnSpPr>
        <p:spPr>
          <a:xfrm>
            <a:off x="2644957" y="4985477"/>
            <a:ext cx="66874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75">
            <a:extLst>
              <a:ext uri="{FF2B5EF4-FFF2-40B4-BE49-F238E27FC236}">
                <a16:creationId xmlns:a16="http://schemas.microsoft.com/office/drawing/2014/main" id="{1C3A14B5-23A5-47F2-A6F5-88FB78E05DAC}"/>
              </a:ext>
            </a:extLst>
          </p:cNvPr>
          <p:cNvSpPr txBox="1"/>
          <p:nvPr/>
        </p:nvSpPr>
        <p:spPr>
          <a:xfrm>
            <a:off x="443429" y="6091333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46" name="Textfeld 76">
            <a:extLst>
              <a:ext uri="{FF2B5EF4-FFF2-40B4-BE49-F238E27FC236}">
                <a16:creationId xmlns:a16="http://schemas.microsoft.com/office/drawing/2014/main" id="{F815BC76-DE53-4A69-AA66-90B0120C619D}"/>
              </a:ext>
            </a:extLst>
          </p:cNvPr>
          <p:cNvSpPr txBox="1"/>
          <p:nvPr/>
        </p:nvSpPr>
        <p:spPr>
          <a:xfrm>
            <a:off x="2963741" y="5073033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48" name="Textfeld 78">
            <a:extLst>
              <a:ext uri="{FF2B5EF4-FFF2-40B4-BE49-F238E27FC236}">
                <a16:creationId xmlns:a16="http://schemas.microsoft.com/office/drawing/2014/main" id="{159B5D7A-46DB-45BD-8643-EA7E121D4294}"/>
              </a:ext>
            </a:extLst>
          </p:cNvPr>
          <p:cNvSpPr txBox="1"/>
          <p:nvPr/>
        </p:nvSpPr>
        <p:spPr>
          <a:xfrm>
            <a:off x="2950195" y="6200668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B0A12CE-B9A1-4630-B2A1-05E6BA53F7D3}"/>
              </a:ext>
            </a:extLst>
          </p:cNvPr>
          <p:cNvSpPr txBox="1"/>
          <p:nvPr/>
        </p:nvSpPr>
        <p:spPr>
          <a:xfrm>
            <a:off x="257155" y="508707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71" name="Gerader Verbinder 35">
            <a:extLst>
              <a:ext uri="{FF2B5EF4-FFF2-40B4-BE49-F238E27FC236}">
                <a16:creationId xmlns:a16="http://schemas.microsoft.com/office/drawing/2014/main" id="{CA9565F2-1BDB-42C6-8127-85AEC85D1208}"/>
              </a:ext>
            </a:extLst>
          </p:cNvPr>
          <p:cNvCxnSpPr>
            <a:cxnSpLocks/>
          </p:cNvCxnSpPr>
          <p:nvPr/>
        </p:nvCxnSpPr>
        <p:spPr>
          <a:xfrm>
            <a:off x="3957737" y="62108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36">
            <a:extLst>
              <a:ext uri="{FF2B5EF4-FFF2-40B4-BE49-F238E27FC236}">
                <a16:creationId xmlns:a16="http://schemas.microsoft.com/office/drawing/2014/main" id="{498E1F25-C2ED-4A9C-BC02-4E205A784300}"/>
              </a:ext>
            </a:extLst>
          </p:cNvPr>
          <p:cNvCxnSpPr>
            <a:cxnSpLocks/>
          </p:cNvCxnSpPr>
          <p:nvPr/>
        </p:nvCxnSpPr>
        <p:spPr>
          <a:xfrm>
            <a:off x="6597548" y="62109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37">
            <a:extLst>
              <a:ext uri="{FF2B5EF4-FFF2-40B4-BE49-F238E27FC236}">
                <a16:creationId xmlns:a16="http://schemas.microsoft.com/office/drawing/2014/main" id="{79C6115D-B3D0-4AD3-B185-0EC0CFFA7BD0}"/>
              </a:ext>
            </a:extLst>
          </p:cNvPr>
          <p:cNvCxnSpPr>
            <a:cxnSpLocks/>
          </p:cNvCxnSpPr>
          <p:nvPr/>
        </p:nvCxnSpPr>
        <p:spPr>
          <a:xfrm>
            <a:off x="316423" y="95446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43">
            <a:extLst>
              <a:ext uri="{FF2B5EF4-FFF2-40B4-BE49-F238E27FC236}">
                <a16:creationId xmlns:a16="http://schemas.microsoft.com/office/drawing/2014/main" id="{FEDFF51B-82BE-4CEE-A7BB-B7FE42025ABB}"/>
              </a:ext>
            </a:extLst>
          </p:cNvPr>
          <p:cNvSpPr txBox="1"/>
          <p:nvPr/>
        </p:nvSpPr>
        <p:spPr>
          <a:xfrm>
            <a:off x="4509174" y="62108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75" name="Textfeld 44">
            <a:extLst>
              <a:ext uri="{FF2B5EF4-FFF2-40B4-BE49-F238E27FC236}">
                <a16:creationId xmlns:a16="http://schemas.microsoft.com/office/drawing/2014/main" id="{524A8ECD-2348-4B9B-ACC1-C1BB4E9E7BF4}"/>
              </a:ext>
            </a:extLst>
          </p:cNvPr>
          <p:cNvSpPr txBox="1"/>
          <p:nvPr/>
        </p:nvSpPr>
        <p:spPr>
          <a:xfrm>
            <a:off x="7473512" y="58803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76" name="Textfeld 45">
            <a:extLst>
              <a:ext uri="{FF2B5EF4-FFF2-40B4-BE49-F238E27FC236}">
                <a16:creationId xmlns:a16="http://schemas.microsoft.com/office/drawing/2014/main" id="{95D5F8AA-4ACD-4FB9-A60C-D4A4CB93A0B6}"/>
              </a:ext>
            </a:extLst>
          </p:cNvPr>
          <p:cNvSpPr txBox="1"/>
          <p:nvPr/>
        </p:nvSpPr>
        <p:spPr>
          <a:xfrm>
            <a:off x="1351255" y="62108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77" name="Gruppieren 41">
            <a:extLst>
              <a:ext uri="{FF2B5EF4-FFF2-40B4-BE49-F238E27FC236}">
                <a16:creationId xmlns:a16="http://schemas.microsoft.com/office/drawing/2014/main" id="{82D9A9D0-6AC5-4177-9FE1-CA43D8BF525B}"/>
              </a:ext>
            </a:extLst>
          </p:cNvPr>
          <p:cNvGrpSpPr/>
          <p:nvPr/>
        </p:nvGrpSpPr>
        <p:grpSpPr>
          <a:xfrm>
            <a:off x="1548042" y="1175693"/>
            <a:ext cx="1096914" cy="554707"/>
            <a:chOff x="2790446" y="3102827"/>
            <a:chExt cx="2352367" cy="743713"/>
          </a:xfrm>
        </p:grpSpPr>
        <p:sp>
          <p:nvSpPr>
            <p:cNvPr id="78" name="Rechteck 42">
              <a:extLst>
                <a:ext uri="{FF2B5EF4-FFF2-40B4-BE49-F238E27FC236}">
                  <a16:creationId xmlns:a16="http://schemas.microsoft.com/office/drawing/2014/main" id="{1A4428D0-38A5-4078-B25C-E4B785ABE56F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9" name="Rechteck 46">
              <a:extLst>
                <a:ext uri="{FF2B5EF4-FFF2-40B4-BE49-F238E27FC236}">
                  <a16:creationId xmlns:a16="http://schemas.microsoft.com/office/drawing/2014/main" id="{03866576-918F-4E25-B3A3-552C9BC7223C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compression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80" name="Gruppieren 47">
            <a:extLst>
              <a:ext uri="{FF2B5EF4-FFF2-40B4-BE49-F238E27FC236}">
                <a16:creationId xmlns:a16="http://schemas.microsoft.com/office/drawing/2014/main" id="{B6BF43BC-8EC4-4F87-87FB-8BAEEB39FAB1}"/>
              </a:ext>
            </a:extLst>
          </p:cNvPr>
          <p:cNvGrpSpPr/>
          <p:nvPr/>
        </p:nvGrpSpPr>
        <p:grpSpPr>
          <a:xfrm>
            <a:off x="316423" y="1956684"/>
            <a:ext cx="773236" cy="399383"/>
            <a:chOff x="308804" y="5384198"/>
            <a:chExt cx="773236" cy="467555"/>
          </a:xfrm>
        </p:grpSpPr>
        <p:sp>
          <p:nvSpPr>
            <p:cNvPr id="81" name="Rechteck 48">
              <a:extLst>
                <a:ext uri="{FF2B5EF4-FFF2-40B4-BE49-F238E27FC236}">
                  <a16:creationId xmlns:a16="http://schemas.microsoft.com/office/drawing/2014/main" id="{B3EB8AA8-A4E5-489D-9D31-B1153FCFF30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2" name="Rechteck 49">
              <a:extLst>
                <a:ext uri="{FF2B5EF4-FFF2-40B4-BE49-F238E27FC236}">
                  <a16:creationId xmlns:a16="http://schemas.microsoft.com/office/drawing/2014/main" id="{24220530-E585-4ACD-A653-C1A6F8DF944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sp>
        <p:nvSpPr>
          <p:cNvPr id="83" name="Rechteck 51">
            <a:extLst>
              <a:ext uri="{FF2B5EF4-FFF2-40B4-BE49-F238E27FC236}">
                <a16:creationId xmlns:a16="http://schemas.microsoft.com/office/drawing/2014/main" id="{1E61BD54-2FB7-493A-8865-FFF3891DD614}"/>
              </a:ext>
            </a:extLst>
          </p:cNvPr>
          <p:cNvSpPr/>
          <p:nvPr/>
        </p:nvSpPr>
        <p:spPr>
          <a:xfrm>
            <a:off x="1548041" y="2629016"/>
            <a:ext cx="1232005" cy="26073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EOperation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84" name="Rechteck 52">
            <a:extLst>
              <a:ext uri="{FF2B5EF4-FFF2-40B4-BE49-F238E27FC236}">
                <a16:creationId xmlns:a16="http://schemas.microsoft.com/office/drawing/2014/main" id="{D836CFB1-0CF7-4CB1-8ACF-8F7B2CA09A9F}"/>
              </a:ext>
            </a:extLst>
          </p:cNvPr>
          <p:cNvSpPr/>
          <p:nvPr/>
        </p:nvSpPr>
        <p:spPr>
          <a:xfrm>
            <a:off x="1548042" y="2859469"/>
            <a:ext cx="1232004" cy="251515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</a:t>
            </a:r>
            <a:r>
              <a:rPr lang="de-DE" sz="700" err="1">
                <a:solidFill>
                  <a:schemeClr val="tx1"/>
                </a:solidFill>
              </a:rPr>
              <a:t>getCompression</a:t>
            </a:r>
            <a:r>
              <a:rPr lang="de-DE" sz="700">
                <a:solidFill>
                  <a:schemeClr val="tx1"/>
                </a:solidFill>
              </a:rPr>
              <a:t>"</a:t>
            </a:r>
          </a:p>
        </p:txBody>
      </p:sp>
      <p:grpSp>
        <p:nvGrpSpPr>
          <p:cNvPr id="85" name="Gruppieren 56">
            <a:extLst>
              <a:ext uri="{FF2B5EF4-FFF2-40B4-BE49-F238E27FC236}">
                <a16:creationId xmlns:a16="http://schemas.microsoft.com/office/drawing/2014/main" id="{414F3CDE-5AF4-405D-819E-84983A5240F9}"/>
              </a:ext>
            </a:extLst>
          </p:cNvPr>
          <p:cNvGrpSpPr/>
          <p:nvPr/>
        </p:nvGrpSpPr>
        <p:grpSpPr>
          <a:xfrm>
            <a:off x="2865119" y="1956669"/>
            <a:ext cx="897157" cy="399378"/>
            <a:chOff x="184883" y="5384202"/>
            <a:chExt cx="897157" cy="467551"/>
          </a:xfrm>
        </p:grpSpPr>
        <p:sp>
          <p:nvSpPr>
            <p:cNvPr id="86" name="Rechteck 57">
              <a:extLst>
                <a:ext uri="{FF2B5EF4-FFF2-40B4-BE49-F238E27FC236}">
                  <a16:creationId xmlns:a16="http://schemas.microsoft.com/office/drawing/2014/main" id="{6EF7AE99-98F0-469E-943C-A9C70E8B3E0D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7" name="Rechteck 58">
              <a:extLst>
                <a:ext uri="{FF2B5EF4-FFF2-40B4-BE49-F238E27FC236}">
                  <a16:creationId xmlns:a16="http://schemas.microsoft.com/office/drawing/2014/main" id="{86AD5DC8-2B75-4755-A42C-E5B2ED65EC76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88" name="Gerade Verbindung mit Pfeil 63">
            <a:extLst>
              <a:ext uri="{FF2B5EF4-FFF2-40B4-BE49-F238E27FC236}">
                <a16:creationId xmlns:a16="http://schemas.microsoft.com/office/drawing/2014/main" id="{B5EFCC1F-85D9-4CED-808D-253AE79C6713}"/>
              </a:ext>
            </a:extLst>
          </p:cNvPr>
          <p:cNvCxnSpPr>
            <a:cxnSpLocks/>
          </p:cNvCxnSpPr>
          <p:nvPr/>
        </p:nvCxnSpPr>
        <p:spPr>
          <a:xfrm flipV="1">
            <a:off x="703041" y="1406037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</p:cNvCxnSpPr>
          <p:nvPr/>
        </p:nvCxnSpPr>
        <p:spPr>
          <a:xfrm flipH="1" flipV="1">
            <a:off x="703041" y="2356055"/>
            <a:ext cx="837380" cy="50341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65">
            <a:extLst>
              <a:ext uri="{FF2B5EF4-FFF2-40B4-BE49-F238E27FC236}">
                <a16:creationId xmlns:a16="http://schemas.microsoft.com/office/drawing/2014/main" id="{3EED3E63-91D9-49DF-8016-5761978F9E2C}"/>
              </a:ext>
            </a:extLst>
          </p:cNvPr>
          <p:cNvCxnSpPr>
            <a:cxnSpLocks/>
          </p:cNvCxnSpPr>
          <p:nvPr/>
        </p:nvCxnSpPr>
        <p:spPr>
          <a:xfrm flipH="1">
            <a:off x="2780046" y="2356055"/>
            <a:ext cx="533652" cy="50341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66">
            <a:extLst>
              <a:ext uri="{FF2B5EF4-FFF2-40B4-BE49-F238E27FC236}">
                <a16:creationId xmlns:a16="http://schemas.microsoft.com/office/drawing/2014/main" id="{B97A18F9-A410-42AC-9E82-3165374EF658}"/>
              </a:ext>
            </a:extLst>
          </p:cNvPr>
          <p:cNvCxnSpPr>
            <a:cxnSpLocks/>
          </p:cNvCxnSpPr>
          <p:nvPr/>
        </p:nvCxnSpPr>
        <p:spPr>
          <a:xfrm>
            <a:off x="2644956" y="1406037"/>
            <a:ext cx="66874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401093" y="2503429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93" name="Textfeld 76">
            <a:extLst>
              <a:ext uri="{FF2B5EF4-FFF2-40B4-BE49-F238E27FC236}">
                <a16:creationId xmlns:a16="http://schemas.microsoft.com/office/drawing/2014/main" id="{53856782-3F4F-47CB-AE23-B6CDE2A644B9}"/>
              </a:ext>
            </a:extLst>
          </p:cNvPr>
          <p:cNvSpPr txBox="1"/>
          <p:nvPr/>
        </p:nvSpPr>
        <p:spPr>
          <a:xfrm>
            <a:off x="2955273" y="1493593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94" name="Textfeld 78">
            <a:extLst>
              <a:ext uri="{FF2B5EF4-FFF2-40B4-BE49-F238E27FC236}">
                <a16:creationId xmlns:a16="http://schemas.microsoft.com/office/drawing/2014/main" id="{CF1AF599-AB85-4CC6-8DD8-5893712CF0C3}"/>
              </a:ext>
            </a:extLst>
          </p:cNvPr>
          <p:cNvSpPr txBox="1"/>
          <p:nvPr/>
        </p:nvSpPr>
        <p:spPr>
          <a:xfrm>
            <a:off x="2950194" y="2621228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97" name="Textfeld 53">
            <a:extLst>
              <a:ext uri="{FF2B5EF4-FFF2-40B4-BE49-F238E27FC236}">
                <a16:creationId xmlns:a16="http://schemas.microsoft.com/office/drawing/2014/main" id="{26C1E4D4-D54C-4481-B447-8F682FB427A1}"/>
              </a:ext>
            </a:extLst>
          </p:cNvPr>
          <p:cNvSpPr txBox="1"/>
          <p:nvPr/>
        </p:nvSpPr>
        <p:spPr>
          <a:xfrm>
            <a:off x="299489" y="147377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A2D8A2D-2AA0-49E9-8C0C-984ACF13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46" y="1509975"/>
            <a:ext cx="2743200" cy="665018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040044-6421-42F9-A1D6-737F3006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52" y="1209072"/>
            <a:ext cx="2143125" cy="1571625"/>
          </a:xfrm>
          <a:prstGeom prst="rect">
            <a:avLst/>
          </a:prstGeom>
        </p:spPr>
      </p:pic>
      <p:sp>
        <p:nvSpPr>
          <p:cNvPr id="62" name="Textfeld 61"/>
          <p:cNvSpPr txBox="1"/>
          <p:nvPr/>
        </p:nvSpPr>
        <p:spPr>
          <a:xfrm>
            <a:off x="304808" y="59269"/>
            <a:ext cx="7576113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an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operation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with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same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ignature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an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ccessor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ethod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feature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E521E9A-0D58-45BE-9653-0955B657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677" y="4944110"/>
            <a:ext cx="2447925" cy="1562100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911C15-84A4-4F32-B243-D7FF88EAD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560" y="5037051"/>
            <a:ext cx="2743200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7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E5C83F3A-C32C-4D2F-8151-25C40ED3DD60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C1BA1453-DD1F-4D0A-95D8-4931BAC73DFA}"/>
              </a:ext>
            </a:extLst>
          </p:cNvPr>
          <p:cNvCxnSpPr>
            <a:cxnSpLocks/>
          </p:cNvCxnSpPr>
          <p:nvPr/>
        </p:nvCxnSpPr>
        <p:spPr>
          <a:xfrm>
            <a:off x="6597549" y="420053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43">
            <a:extLst>
              <a:ext uri="{FF2B5EF4-FFF2-40B4-BE49-F238E27FC236}">
                <a16:creationId xmlns:a16="http://schemas.microsoft.com/office/drawing/2014/main" id="{CD6FE675-6C05-4619-B6E1-3C59FFC27FFB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4" name="Textfeld 44">
            <a:extLst>
              <a:ext uri="{FF2B5EF4-FFF2-40B4-BE49-F238E27FC236}">
                <a16:creationId xmlns:a16="http://schemas.microsoft.com/office/drawing/2014/main" id="{B5D9F09D-4672-484F-8A50-B7EA462929B3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6" name="Textfeld 45">
            <a:extLst>
              <a:ext uri="{FF2B5EF4-FFF2-40B4-BE49-F238E27FC236}">
                <a16:creationId xmlns:a16="http://schemas.microsoft.com/office/drawing/2014/main" id="{D4C83005-4677-42B4-850E-7854FCCCD863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11" name="Gerader Verbinder 35">
            <a:extLst>
              <a:ext uri="{FF2B5EF4-FFF2-40B4-BE49-F238E27FC236}">
                <a16:creationId xmlns:a16="http://schemas.microsoft.com/office/drawing/2014/main" id="{426F8EBA-1E29-42A4-B05A-0BC0FF59EFD1}"/>
              </a:ext>
            </a:extLst>
          </p:cNvPr>
          <p:cNvCxnSpPr>
            <a:cxnSpLocks/>
          </p:cNvCxnSpPr>
          <p:nvPr/>
        </p:nvCxnSpPr>
        <p:spPr>
          <a:xfrm>
            <a:off x="3957737" y="824278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EEFB7348-2B25-48EA-A103-40F02DF635B2}"/>
              </a:ext>
            </a:extLst>
          </p:cNvPr>
          <p:cNvCxnSpPr>
            <a:cxnSpLocks/>
          </p:cNvCxnSpPr>
          <p:nvPr/>
        </p:nvCxnSpPr>
        <p:spPr>
          <a:xfrm>
            <a:off x="6597548" y="824287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43">
            <a:extLst>
              <a:ext uri="{FF2B5EF4-FFF2-40B4-BE49-F238E27FC236}">
                <a16:creationId xmlns:a16="http://schemas.microsoft.com/office/drawing/2014/main" id="{5E7454EA-2C44-421D-88E7-7B40BEB108C1}"/>
              </a:ext>
            </a:extLst>
          </p:cNvPr>
          <p:cNvSpPr txBox="1"/>
          <p:nvPr/>
        </p:nvSpPr>
        <p:spPr>
          <a:xfrm>
            <a:off x="4509174" y="824278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7" name="Textfeld 44">
            <a:extLst>
              <a:ext uri="{FF2B5EF4-FFF2-40B4-BE49-F238E27FC236}">
                <a16:creationId xmlns:a16="http://schemas.microsoft.com/office/drawing/2014/main" id="{228B0E94-0300-4933-AC0D-AA237249C5D5}"/>
              </a:ext>
            </a:extLst>
          </p:cNvPr>
          <p:cNvSpPr txBox="1"/>
          <p:nvPr/>
        </p:nvSpPr>
        <p:spPr>
          <a:xfrm>
            <a:off x="7473512" y="791229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9" name="Textfeld 45">
            <a:extLst>
              <a:ext uri="{FF2B5EF4-FFF2-40B4-BE49-F238E27FC236}">
                <a16:creationId xmlns:a16="http://schemas.microsoft.com/office/drawing/2014/main" id="{CC76667E-AE99-4730-A400-7DA61FE1CE47}"/>
              </a:ext>
            </a:extLst>
          </p:cNvPr>
          <p:cNvSpPr txBox="1"/>
          <p:nvPr/>
        </p:nvSpPr>
        <p:spPr>
          <a:xfrm>
            <a:off x="1351255" y="824278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A8D6EA-BA7C-4D0B-93B8-D567F3E5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70" y="1367204"/>
            <a:ext cx="2276475" cy="10287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9B8A1D-65E8-4CA9-B993-CBDD7558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02" y="4949337"/>
            <a:ext cx="2343150" cy="1085850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DDDE5F-F098-4688-A409-8BA20B6FF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2" y="4570535"/>
            <a:ext cx="1781175" cy="1562100"/>
          </a:xfrm>
          <a:prstGeom prst="rect">
            <a:avLst/>
          </a:prstGeom>
        </p:spPr>
      </p:pic>
      <p:pic>
        <p:nvPicPr>
          <p:cNvPr id="23" name="Picture 2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F5232AF-030E-4EC5-849B-C43F0055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10" y="1189526"/>
            <a:ext cx="1800225" cy="1571625"/>
          </a:xfrm>
          <a:prstGeom prst="rect">
            <a:avLst/>
          </a:prstGeom>
        </p:spPr>
      </p:pic>
      <p:grpSp>
        <p:nvGrpSpPr>
          <p:cNvPr id="22" name="Gruppieren 47">
            <a:extLst>
              <a:ext uri="{FF2B5EF4-FFF2-40B4-BE49-F238E27FC236}">
                <a16:creationId xmlns:a16="http://schemas.microsoft.com/office/drawing/2014/main" id="{B6BF43BC-8EC4-4F87-87FB-8BAEEB39FAB1}"/>
              </a:ext>
            </a:extLst>
          </p:cNvPr>
          <p:cNvGrpSpPr/>
          <p:nvPr/>
        </p:nvGrpSpPr>
        <p:grpSpPr>
          <a:xfrm>
            <a:off x="316423" y="1482539"/>
            <a:ext cx="773236" cy="399383"/>
            <a:chOff x="308804" y="5384198"/>
            <a:chExt cx="773236" cy="467555"/>
          </a:xfrm>
        </p:grpSpPr>
        <p:sp>
          <p:nvSpPr>
            <p:cNvPr id="24" name="Rechteck 48">
              <a:extLst>
                <a:ext uri="{FF2B5EF4-FFF2-40B4-BE49-F238E27FC236}">
                  <a16:creationId xmlns:a16="http://schemas.microsoft.com/office/drawing/2014/main" id="{B3EB8AA8-A4E5-489D-9D31-B1153FCFF30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5" name="Rechteck 49">
              <a:extLst>
                <a:ext uri="{FF2B5EF4-FFF2-40B4-BE49-F238E27FC236}">
                  <a16:creationId xmlns:a16="http://schemas.microsoft.com/office/drawing/2014/main" id="{24220530-E585-4ACD-A653-C1A6F8DF944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971361" y="1409803"/>
            <a:ext cx="1232005" cy="481968"/>
            <a:chOff x="1548041" y="2739067"/>
            <a:chExt cx="1232005" cy="481968"/>
          </a:xfrm>
          <a:solidFill>
            <a:srgbClr val="FFFFFF"/>
          </a:solidFill>
        </p:grpSpPr>
        <p:sp>
          <p:nvSpPr>
            <p:cNvPr id="26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7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48042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28" name="Gruppieren 56">
            <a:extLst>
              <a:ext uri="{FF2B5EF4-FFF2-40B4-BE49-F238E27FC236}">
                <a16:creationId xmlns:a16="http://schemas.microsoft.com/office/drawing/2014/main" id="{414F3CDE-5AF4-405D-819E-84983A5240F9}"/>
              </a:ext>
            </a:extLst>
          </p:cNvPr>
          <p:cNvGrpSpPr/>
          <p:nvPr/>
        </p:nvGrpSpPr>
        <p:grpSpPr>
          <a:xfrm>
            <a:off x="1476577" y="2286856"/>
            <a:ext cx="897157" cy="399378"/>
            <a:chOff x="184883" y="5384202"/>
            <a:chExt cx="897157" cy="467551"/>
          </a:xfrm>
          <a:solidFill>
            <a:srgbClr val="FF9999"/>
          </a:solidFill>
        </p:grpSpPr>
        <p:sp>
          <p:nvSpPr>
            <p:cNvPr id="29" name="Rechteck 57">
              <a:extLst>
                <a:ext uri="{FF2B5EF4-FFF2-40B4-BE49-F238E27FC236}">
                  <a16:creationId xmlns:a16="http://schemas.microsoft.com/office/drawing/2014/main" id="{6EF7AE99-98F0-469E-943C-A9C70E8B3E0D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EParameter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0" name="Rechteck 58">
              <a:extLst>
                <a:ext uri="{FF2B5EF4-FFF2-40B4-BE49-F238E27FC236}">
                  <a16:creationId xmlns:a16="http://schemas.microsoft.com/office/drawing/2014/main" id="{86AD5DC8-2B75-4755-A42C-E5B2ED65EC76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"time"</a:t>
              </a:r>
            </a:p>
          </p:txBody>
        </p:sp>
      </p:grpSp>
      <p:cxnSp>
        <p:nvCxnSpPr>
          <p:cNvPr id="32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1089659" y="1765043"/>
            <a:ext cx="881703" cy="97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65">
            <a:extLst>
              <a:ext uri="{FF2B5EF4-FFF2-40B4-BE49-F238E27FC236}">
                <a16:creationId xmlns:a16="http://schemas.microsoft.com/office/drawing/2014/main" id="{3EED3E63-91D9-49DF-8016-5761978F9E2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1925156" y="1891771"/>
            <a:ext cx="662208" cy="3950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195556" y="1502594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37" name="Textfeld 78">
            <a:extLst>
              <a:ext uri="{FF2B5EF4-FFF2-40B4-BE49-F238E27FC236}">
                <a16:creationId xmlns:a16="http://schemas.microsoft.com/office/drawing/2014/main" id="{CF1AF599-AB85-4CC6-8DD8-5893712CF0C3}"/>
              </a:ext>
            </a:extLst>
          </p:cNvPr>
          <p:cNvSpPr txBox="1"/>
          <p:nvPr/>
        </p:nvSpPr>
        <p:spPr>
          <a:xfrm>
            <a:off x="1544547" y="1917217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eParameters</a:t>
            </a:r>
            <a:endParaRPr lang="de-DE" sz="700"/>
          </a:p>
        </p:txBody>
      </p:sp>
      <p:grpSp>
        <p:nvGrpSpPr>
          <p:cNvPr id="53" name="Gruppieren 56">
            <a:extLst>
              <a:ext uri="{FF2B5EF4-FFF2-40B4-BE49-F238E27FC236}">
                <a16:creationId xmlns:a16="http://schemas.microsoft.com/office/drawing/2014/main" id="{414F3CDE-5AF4-405D-819E-84983A5240F9}"/>
              </a:ext>
            </a:extLst>
          </p:cNvPr>
          <p:cNvGrpSpPr/>
          <p:nvPr/>
        </p:nvGrpSpPr>
        <p:grpSpPr>
          <a:xfrm>
            <a:off x="2712646" y="2286856"/>
            <a:ext cx="897157" cy="399378"/>
            <a:chOff x="184883" y="5384202"/>
            <a:chExt cx="897157" cy="467551"/>
          </a:xfrm>
        </p:grpSpPr>
        <p:sp>
          <p:nvSpPr>
            <p:cNvPr id="54" name="Rechteck 57">
              <a:extLst>
                <a:ext uri="{FF2B5EF4-FFF2-40B4-BE49-F238E27FC236}">
                  <a16:creationId xmlns:a16="http://schemas.microsoft.com/office/drawing/2014/main" id="{6EF7AE99-98F0-469E-943C-A9C70E8B3E0D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EParameter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5" name="Rechteck 58">
              <a:extLst>
                <a:ext uri="{FF2B5EF4-FFF2-40B4-BE49-F238E27FC236}">
                  <a16:creationId xmlns:a16="http://schemas.microsoft.com/office/drawing/2014/main" id="{86AD5DC8-2B75-4755-A42C-E5B2ED65EC76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"time"</a:t>
              </a:r>
            </a:p>
          </p:txBody>
        </p:sp>
      </p:grpSp>
      <p:cxnSp>
        <p:nvCxnSpPr>
          <p:cNvPr id="57" name="Gerade Verbindung mit Pfeil 65">
            <a:extLst>
              <a:ext uri="{FF2B5EF4-FFF2-40B4-BE49-F238E27FC236}">
                <a16:creationId xmlns:a16="http://schemas.microsoft.com/office/drawing/2014/main" id="{3EED3E63-91D9-49DF-8016-5761978F9E2C}"/>
              </a:ext>
            </a:extLst>
          </p:cNvPr>
          <p:cNvCxnSpPr>
            <a:cxnSpLocks/>
            <a:stCxn id="54" idx="0"/>
            <a:endCxn id="27" idx="2"/>
          </p:cNvCxnSpPr>
          <p:nvPr/>
        </p:nvCxnSpPr>
        <p:spPr>
          <a:xfrm flipH="1" flipV="1">
            <a:off x="2587364" y="1891771"/>
            <a:ext cx="573861" cy="3950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8">
            <a:extLst>
              <a:ext uri="{FF2B5EF4-FFF2-40B4-BE49-F238E27FC236}">
                <a16:creationId xmlns:a16="http://schemas.microsoft.com/office/drawing/2014/main" id="{CF1AF599-AB85-4CC6-8DD8-5893712CF0C3}"/>
              </a:ext>
            </a:extLst>
          </p:cNvPr>
          <p:cNvSpPr txBox="1"/>
          <p:nvPr/>
        </p:nvSpPr>
        <p:spPr>
          <a:xfrm>
            <a:off x="2897851" y="1926124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eParameters</a:t>
            </a:r>
            <a:endParaRPr lang="de-DE" sz="700"/>
          </a:p>
        </p:txBody>
      </p:sp>
      <p:grpSp>
        <p:nvGrpSpPr>
          <p:cNvPr id="61" name="Gruppieren 47">
            <a:extLst>
              <a:ext uri="{FF2B5EF4-FFF2-40B4-BE49-F238E27FC236}">
                <a16:creationId xmlns:a16="http://schemas.microsoft.com/office/drawing/2014/main" id="{B6BF43BC-8EC4-4F87-87FB-8BAEEB39FAB1}"/>
              </a:ext>
            </a:extLst>
          </p:cNvPr>
          <p:cNvGrpSpPr/>
          <p:nvPr/>
        </p:nvGrpSpPr>
        <p:grpSpPr>
          <a:xfrm>
            <a:off x="422320" y="4921053"/>
            <a:ext cx="773236" cy="399383"/>
            <a:chOff x="308804" y="5384198"/>
            <a:chExt cx="773236" cy="467555"/>
          </a:xfrm>
        </p:grpSpPr>
        <p:sp>
          <p:nvSpPr>
            <p:cNvPr id="62" name="Rechteck 48">
              <a:extLst>
                <a:ext uri="{FF2B5EF4-FFF2-40B4-BE49-F238E27FC236}">
                  <a16:creationId xmlns:a16="http://schemas.microsoft.com/office/drawing/2014/main" id="{B3EB8AA8-A4E5-489D-9D31-B1153FCFF30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3" name="Rechteck 49">
              <a:extLst>
                <a:ext uri="{FF2B5EF4-FFF2-40B4-BE49-F238E27FC236}">
                  <a16:creationId xmlns:a16="http://schemas.microsoft.com/office/drawing/2014/main" id="{24220530-E585-4ACD-A653-C1A6F8DF944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077258" y="4848317"/>
            <a:ext cx="1232005" cy="481968"/>
            <a:chOff x="1548041" y="2739067"/>
            <a:chExt cx="1232005" cy="481968"/>
          </a:xfrm>
          <a:solidFill>
            <a:srgbClr val="FFFFFF"/>
          </a:solidFill>
        </p:grpSpPr>
        <p:sp>
          <p:nvSpPr>
            <p:cNvPr id="65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EOperation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6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48042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play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67" name="Gruppieren 56">
            <a:extLst>
              <a:ext uri="{FF2B5EF4-FFF2-40B4-BE49-F238E27FC236}">
                <a16:creationId xmlns:a16="http://schemas.microsoft.com/office/drawing/2014/main" id="{414F3CDE-5AF4-405D-819E-84983A5240F9}"/>
              </a:ext>
            </a:extLst>
          </p:cNvPr>
          <p:cNvGrpSpPr/>
          <p:nvPr/>
        </p:nvGrpSpPr>
        <p:grpSpPr>
          <a:xfrm>
            <a:off x="1582474" y="5725370"/>
            <a:ext cx="897157" cy="399378"/>
            <a:chOff x="184883" y="5384202"/>
            <a:chExt cx="897157" cy="4675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" name="Rechteck 57">
              <a:extLst>
                <a:ext uri="{FF2B5EF4-FFF2-40B4-BE49-F238E27FC236}">
                  <a16:creationId xmlns:a16="http://schemas.microsoft.com/office/drawing/2014/main" id="{6EF7AE99-98F0-469E-943C-A9C70E8B3E0D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EParameter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9" name="Rechteck 58">
              <a:extLst>
                <a:ext uri="{FF2B5EF4-FFF2-40B4-BE49-F238E27FC236}">
                  <a16:creationId xmlns:a16="http://schemas.microsoft.com/office/drawing/2014/main" id="{86AD5DC8-2B75-4755-A42C-E5B2ED65EC76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start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70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 flipH="1" flipV="1">
            <a:off x="1195556" y="5203557"/>
            <a:ext cx="881703" cy="97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65">
            <a:extLst>
              <a:ext uri="{FF2B5EF4-FFF2-40B4-BE49-F238E27FC236}">
                <a16:creationId xmlns:a16="http://schemas.microsoft.com/office/drawing/2014/main" id="{3EED3E63-91D9-49DF-8016-5761978F9E2C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V="1">
            <a:off x="2031053" y="5330285"/>
            <a:ext cx="662208" cy="3950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301453" y="4941108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eOperations</a:t>
            </a:r>
            <a:endParaRPr lang="de-DE" sz="700"/>
          </a:p>
        </p:txBody>
      </p:sp>
      <p:sp>
        <p:nvSpPr>
          <p:cNvPr id="73" name="Textfeld 78">
            <a:extLst>
              <a:ext uri="{FF2B5EF4-FFF2-40B4-BE49-F238E27FC236}">
                <a16:creationId xmlns:a16="http://schemas.microsoft.com/office/drawing/2014/main" id="{CF1AF599-AB85-4CC6-8DD8-5893712CF0C3}"/>
              </a:ext>
            </a:extLst>
          </p:cNvPr>
          <p:cNvSpPr txBox="1"/>
          <p:nvPr/>
        </p:nvSpPr>
        <p:spPr>
          <a:xfrm>
            <a:off x="1650444" y="5355731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eParameters</a:t>
            </a:r>
            <a:endParaRPr lang="de-DE" sz="700"/>
          </a:p>
        </p:txBody>
      </p:sp>
      <p:grpSp>
        <p:nvGrpSpPr>
          <p:cNvPr id="74" name="Gruppieren 56">
            <a:extLst>
              <a:ext uri="{FF2B5EF4-FFF2-40B4-BE49-F238E27FC236}">
                <a16:creationId xmlns:a16="http://schemas.microsoft.com/office/drawing/2014/main" id="{414F3CDE-5AF4-405D-819E-84983A5240F9}"/>
              </a:ext>
            </a:extLst>
          </p:cNvPr>
          <p:cNvGrpSpPr/>
          <p:nvPr/>
        </p:nvGrpSpPr>
        <p:grpSpPr>
          <a:xfrm>
            <a:off x="2818543" y="5725370"/>
            <a:ext cx="897157" cy="399378"/>
            <a:chOff x="184883" y="5384202"/>
            <a:chExt cx="897157" cy="4675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5" name="Rechteck 57">
              <a:extLst>
                <a:ext uri="{FF2B5EF4-FFF2-40B4-BE49-F238E27FC236}">
                  <a16:creationId xmlns:a16="http://schemas.microsoft.com/office/drawing/2014/main" id="{6EF7AE99-98F0-469E-943C-A9C70E8B3E0D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EParameter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6" name="Rechteck 58">
              <a:extLst>
                <a:ext uri="{FF2B5EF4-FFF2-40B4-BE49-F238E27FC236}">
                  <a16:creationId xmlns:a16="http://schemas.microsoft.com/office/drawing/2014/main" id="{86AD5DC8-2B75-4755-A42C-E5B2ED65EC76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"time"</a:t>
              </a:r>
            </a:p>
          </p:txBody>
        </p:sp>
      </p:grpSp>
      <p:cxnSp>
        <p:nvCxnSpPr>
          <p:cNvPr id="77" name="Gerade Verbindung mit Pfeil 65">
            <a:extLst>
              <a:ext uri="{FF2B5EF4-FFF2-40B4-BE49-F238E27FC236}">
                <a16:creationId xmlns:a16="http://schemas.microsoft.com/office/drawing/2014/main" id="{3EED3E63-91D9-49DF-8016-5761978F9E2C}"/>
              </a:ext>
            </a:extLst>
          </p:cNvPr>
          <p:cNvCxnSpPr>
            <a:cxnSpLocks/>
            <a:stCxn id="75" idx="0"/>
            <a:endCxn id="66" idx="2"/>
          </p:cNvCxnSpPr>
          <p:nvPr/>
        </p:nvCxnSpPr>
        <p:spPr>
          <a:xfrm flipH="1" flipV="1">
            <a:off x="2693261" y="5330285"/>
            <a:ext cx="573861" cy="3950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8">
            <a:extLst>
              <a:ext uri="{FF2B5EF4-FFF2-40B4-BE49-F238E27FC236}">
                <a16:creationId xmlns:a16="http://schemas.microsoft.com/office/drawing/2014/main" id="{CF1AF599-AB85-4CC6-8DD8-5893712CF0C3}"/>
              </a:ext>
            </a:extLst>
          </p:cNvPr>
          <p:cNvSpPr txBox="1"/>
          <p:nvPr/>
        </p:nvSpPr>
        <p:spPr>
          <a:xfrm>
            <a:off x="3003748" y="5364638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eParameters</a:t>
            </a:r>
            <a:endParaRPr lang="de-DE" sz="700"/>
          </a:p>
        </p:txBody>
      </p:sp>
      <p:sp>
        <p:nvSpPr>
          <p:cNvPr id="56" name="Textfeld 55"/>
          <p:cNvSpPr txBox="1"/>
          <p:nvPr/>
        </p:nvSpPr>
        <p:spPr>
          <a:xfrm>
            <a:off x="304808" y="59269"/>
            <a:ext cx="44326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two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Parameters with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same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58" name="Gerader Verbinder 37">
            <a:extLst>
              <a:ext uri="{FF2B5EF4-FFF2-40B4-BE49-F238E27FC236}">
                <a16:creationId xmlns:a16="http://schemas.microsoft.com/office/drawing/2014/main" id="{2E3290FB-243A-41B4-84AB-30D4D9AB3D21}"/>
              </a:ext>
            </a:extLst>
          </p:cNvPr>
          <p:cNvCxnSpPr>
            <a:cxnSpLocks/>
          </p:cNvCxnSpPr>
          <p:nvPr/>
        </p:nvCxnSpPr>
        <p:spPr>
          <a:xfrm>
            <a:off x="91332" y="450599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37">
            <a:extLst>
              <a:ext uri="{FF2B5EF4-FFF2-40B4-BE49-F238E27FC236}">
                <a16:creationId xmlns:a16="http://schemas.microsoft.com/office/drawing/2014/main" id="{51149894-47F0-4954-8309-6B386BA80972}"/>
              </a:ext>
            </a:extLst>
          </p:cNvPr>
          <p:cNvCxnSpPr>
            <a:cxnSpLocks/>
          </p:cNvCxnSpPr>
          <p:nvPr/>
        </p:nvCxnSpPr>
        <p:spPr>
          <a:xfrm>
            <a:off x="91331" y="109541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1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8525-8549-4B45-8476-F54F7CF3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16</a:t>
            </a:fld>
            <a:endParaRPr lang="de-DE"/>
          </a:p>
        </p:txBody>
      </p:sp>
      <p:cxnSp>
        <p:nvCxnSpPr>
          <p:cNvPr id="3" name="Gerader Verbinder 35">
            <a:extLst>
              <a:ext uri="{FF2B5EF4-FFF2-40B4-BE49-F238E27FC236}">
                <a16:creationId xmlns:a16="http://schemas.microsoft.com/office/drawing/2014/main" id="{0E63BCBD-EC38-4C2D-B3EC-684193097640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36">
            <a:extLst>
              <a:ext uri="{FF2B5EF4-FFF2-40B4-BE49-F238E27FC236}">
                <a16:creationId xmlns:a16="http://schemas.microsoft.com/office/drawing/2014/main" id="{2BB23E10-3E1B-4E44-8A6D-980E1745298A}"/>
              </a:ext>
            </a:extLst>
          </p:cNvPr>
          <p:cNvCxnSpPr>
            <a:cxnSpLocks/>
          </p:cNvCxnSpPr>
          <p:nvPr/>
        </p:nvCxnSpPr>
        <p:spPr>
          <a:xfrm>
            <a:off x="6597549" y="420053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43">
            <a:extLst>
              <a:ext uri="{FF2B5EF4-FFF2-40B4-BE49-F238E27FC236}">
                <a16:creationId xmlns:a16="http://schemas.microsoft.com/office/drawing/2014/main" id="{AC63B4C4-C5C2-4557-B3C3-2FC7B110FB5A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3" name="Textfeld 44">
            <a:extLst>
              <a:ext uri="{FF2B5EF4-FFF2-40B4-BE49-F238E27FC236}">
                <a16:creationId xmlns:a16="http://schemas.microsoft.com/office/drawing/2014/main" id="{7E72D5AA-D207-4572-838E-EBA06FD71972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5" name="Textfeld 45">
            <a:extLst>
              <a:ext uri="{FF2B5EF4-FFF2-40B4-BE49-F238E27FC236}">
                <a16:creationId xmlns:a16="http://schemas.microsoft.com/office/drawing/2014/main" id="{A0497A39-EF72-4AD9-9DCA-FBF730388916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12" name="Gerader Verbinder 35">
            <a:extLst>
              <a:ext uri="{FF2B5EF4-FFF2-40B4-BE49-F238E27FC236}">
                <a16:creationId xmlns:a16="http://schemas.microsoft.com/office/drawing/2014/main" id="{3E43F8C1-2904-4F10-AEDB-AF59C075A5BA}"/>
              </a:ext>
            </a:extLst>
          </p:cNvPr>
          <p:cNvCxnSpPr>
            <a:cxnSpLocks/>
          </p:cNvCxnSpPr>
          <p:nvPr/>
        </p:nvCxnSpPr>
        <p:spPr>
          <a:xfrm>
            <a:off x="3946015" y="87117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36">
            <a:extLst>
              <a:ext uri="{FF2B5EF4-FFF2-40B4-BE49-F238E27FC236}">
                <a16:creationId xmlns:a16="http://schemas.microsoft.com/office/drawing/2014/main" id="{D7E3A099-96E2-4E5E-9C85-3F0C84BD1A29}"/>
              </a:ext>
            </a:extLst>
          </p:cNvPr>
          <p:cNvCxnSpPr>
            <a:cxnSpLocks/>
          </p:cNvCxnSpPr>
          <p:nvPr/>
        </p:nvCxnSpPr>
        <p:spPr>
          <a:xfrm>
            <a:off x="6585826" y="871180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43">
            <a:extLst>
              <a:ext uri="{FF2B5EF4-FFF2-40B4-BE49-F238E27FC236}">
                <a16:creationId xmlns:a16="http://schemas.microsoft.com/office/drawing/2014/main" id="{6BBEC799-358C-4DEE-AEB7-857D5616BFFB}"/>
              </a:ext>
            </a:extLst>
          </p:cNvPr>
          <p:cNvSpPr txBox="1"/>
          <p:nvPr/>
        </p:nvSpPr>
        <p:spPr>
          <a:xfrm>
            <a:off x="4497452" y="871171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8" name="Textfeld 44">
            <a:extLst>
              <a:ext uri="{FF2B5EF4-FFF2-40B4-BE49-F238E27FC236}">
                <a16:creationId xmlns:a16="http://schemas.microsoft.com/office/drawing/2014/main" id="{D2B2517C-C638-4C73-9B8D-803E31D5FE73}"/>
              </a:ext>
            </a:extLst>
          </p:cNvPr>
          <p:cNvSpPr txBox="1"/>
          <p:nvPr/>
        </p:nvSpPr>
        <p:spPr>
          <a:xfrm>
            <a:off x="7461790" y="83812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9" name="Textfeld 45">
            <a:extLst>
              <a:ext uri="{FF2B5EF4-FFF2-40B4-BE49-F238E27FC236}">
                <a16:creationId xmlns:a16="http://schemas.microsoft.com/office/drawing/2014/main" id="{5C07465D-37A4-42F5-8738-B67461244C2E}"/>
              </a:ext>
            </a:extLst>
          </p:cNvPr>
          <p:cNvSpPr txBox="1"/>
          <p:nvPr/>
        </p:nvSpPr>
        <p:spPr>
          <a:xfrm>
            <a:off x="1339533" y="871171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D8D2-61C5-4876-849F-2DE4F86A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2" y="1463187"/>
            <a:ext cx="2743200" cy="10477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61F9EF-B840-45BD-9548-841FC92B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4" y="1459156"/>
            <a:ext cx="1047750" cy="657225"/>
          </a:xfrm>
          <a:prstGeom prst="rect">
            <a:avLst/>
          </a:prstGeom>
        </p:spPr>
      </p:pic>
      <p:pic>
        <p:nvPicPr>
          <p:cNvPr id="25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93D14B-B2A0-496D-8247-04595441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4959061"/>
            <a:ext cx="2743200" cy="925724"/>
          </a:xfrm>
          <a:prstGeom prst="rect">
            <a:avLst/>
          </a:prstGeom>
        </p:spPr>
      </p:pic>
      <p:pic>
        <p:nvPicPr>
          <p:cNvPr id="27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03952D-56D0-4055-BE37-AA3D3F3D9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27" y="5083786"/>
            <a:ext cx="952500" cy="676275"/>
          </a:xfrm>
          <a:prstGeom prst="rect">
            <a:avLst/>
          </a:prstGeom>
        </p:spPr>
      </p:pic>
      <p:grpSp>
        <p:nvGrpSpPr>
          <p:cNvPr id="17" name="Gruppieren 47">
            <a:extLst>
              <a:ext uri="{FF2B5EF4-FFF2-40B4-BE49-F238E27FC236}">
                <a16:creationId xmlns:a16="http://schemas.microsoft.com/office/drawing/2014/main" id="{B6BF43BC-8EC4-4F87-87FB-8BAEEB39FAB1}"/>
              </a:ext>
            </a:extLst>
          </p:cNvPr>
          <p:cNvGrpSpPr/>
          <p:nvPr/>
        </p:nvGrpSpPr>
        <p:grpSpPr>
          <a:xfrm>
            <a:off x="265623" y="2210673"/>
            <a:ext cx="773236" cy="399383"/>
            <a:chOff x="308804" y="5384198"/>
            <a:chExt cx="773236" cy="467555"/>
          </a:xfrm>
        </p:grpSpPr>
        <p:sp>
          <p:nvSpPr>
            <p:cNvPr id="20" name="Rechteck 48">
              <a:extLst>
                <a:ext uri="{FF2B5EF4-FFF2-40B4-BE49-F238E27FC236}">
                  <a16:creationId xmlns:a16="http://schemas.microsoft.com/office/drawing/2014/main" id="{B3EB8AA8-A4E5-489D-9D31-B1153FCFF30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EPackage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1" name="Rechteck 49">
              <a:extLst>
                <a:ext uri="{FF2B5EF4-FFF2-40B4-BE49-F238E27FC236}">
                  <a16:creationId xmlns:a16="http://schemas.microsoft.com/office/drawing/2014/main" id="{24220530-E585-4ACD-A653-C1A6F8DF944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009789" y="1792323"/>
            <a:ext cx="1232005" cy="481968"/>
            <a:chOff x="1548041" y="2739067"/>
            <a:chExt cx="1232005" cy="481968"/>
          </a:xfrm>
          <a:solidFill>
            <a:srgbClr val="FF9999"/>
          </a:solidFill>
        </p:grpSpPr>
        <p:sp>
          <p:nvSpPr>
            <p:cNvPr id="23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4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48042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cxnSp>
        <p:nvCxnSpPr>
          <p:cNvPr id="30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</p:cNvCxnSpPr>
          <p:nvPr/>
        </p:nvCxnSpPr>
        <p:spPr>
          <a:xfrm flipH="1">
            <a:off x="1038860" y="2006960"/>
            <a:ext cx="962462" cy="37780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076947" y="1948478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eClassifiers</a:t>
            </a:r>
            <a:endParaRPr lang="de-DE" sz="700"/>
          </a:p>
        </p:txBody>
      </p:sp>
      <p:grpSp>
        <p:nvGrpSpPr>
          <p:cNvPr id="39" name="Gruppieren 38"/>
          <p:cNvGrpSpPr/>
          <p:nvPr/>
        </p:nvGrpSpPr>
        <p:grpSpPr>
          <a:xfrm>
            <a:off x="2001322" y="2644824"/>
            <a:ext cx="1232005" cy="481968"/>
            <a:chOff x="1548041" y="2739067"/>
            <a:chExt cx="1232005" cy="481968"/>
          </a:xfrm>
          <a:solidFill>
            <a:srgbClr val="FF9999"/>
          </a:solidFill>
        </p:grpSpPr>
        <p:sp>
          <p:nvSpPr>
            <p:cNvPr id="40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1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48042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cxnSp>
        <p:nvCxnSpPr>
          <p:cNvPr id="42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</p:cNvCxnSpPr>
          <p:nvPr/>
        </p:nvCxnSpPr>
        <p:spPr>
          <a:xfrm flipH="1" flipV="1">
            <a:off x="1041712" y="2483837"/>
            <a:ext cx="961026" cy="39144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043357" y="2700952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eClassifiers</a:t>
            </a:r>
            <a:endParaRPr lang="de-DE" sz="700"/>
          </a:p>
        </p:txBody>
      </p:sp>
      <p:grpSp>
        <p:nvGrpSpPr>
          <p:cNvPr id="44" name="Gruppieren 47">
            <a:extLst>
              <a:ext uri="{FF2B5EF4-FFF2-40B4-BE49-F238E27FC236}">
                <a16:creationId xmlns:a16="http://schemas.microsoft.com/office/drawing/2014/main" id="{B6BF43BC-8EC4-4F87-87FB-8BAEEB39FAB1}"/>
              </a:ext>
            </a:extLst>
          </p:cNvPr>
          <p:cNvGrpSpPr/>
          <p:nvPr/>
        </p:nvGrpSpPr>
        <p:grpSpPr>
          <a:xfrm>
            <a:off x="385203" y="5136427"/>
            <a:ext cx="773236" cy="399383"/>
            <a:chOff x="308804" y="5384198"/>
            <a:chExt cx="773236" cy="467555"/>
          </a:xfrm>
        </p:grpSpPr>
        <p:sp>
          <p:nvSpPr>
            <p:cNvPr id="45" name="Rechteck 48">
              <a:extLst>
                <a:ext uri="{FF2B5EF4-FFF2-40B4-BE49-F238E27FC236}">
                  <a16:creationId xmlns:a16="http://schemas.microsoft.com/office/drawing/2014/main" id="{B3EB8AA8-A4E5-489D-9D31-B1153FCFF30F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EPackage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6" name="Rechteck 49">
              <a:extLst>
                <a:ext uri="{FF2B5EF4-FFF2-40B4-BE49-F238E27FC236}">
                  <a16:creationId xmlns:a16="http://schemas.microsoft.com/office/drawing/2014/main" id="{24220530-E585-4ACD-A653-C1A6F8DF9441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2129369" y="4718077"/>
            <a:ext cx="1232005" cy="481968"/>
            <a:chOff x="1548041" y="2739067"/>
            <a:chExt cx="1232005" cy="4819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9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48042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cxnSp>
        <p:nvCxnSpPr>
          <p:cNvPr id="50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</p:cNvCxnSpPr>
          <p:nvPr/>
        </p:nvCxnSpPr>
        <p:spPr>
          <a:xfrm flipH="1">
            <a:off x="1158440" y="4932714"/>
            <a:ext cx="962462" cy="37780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196527" y="4874232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eClassifiers</a:t>
            </a:r>
            <a:endParaRPr lang="de-DE" sz="700"/>
          </a:p>
        </p:txBody>
      </p:sp>
      <p:grpSp>
        <p:nvGrpSpPr>
          <p:cNvPr id="52" name="Gruppieren 51"/>
          <p:cNvGrpSpPr/>
          <p:nvPr/>
        </p:nvGrpSpPr>
        <p:grpSpPr>
          <a:xfrm>
            <a:off x="2120902" y="5570578"/>
            <a:ext cx="1240472" cy="481968"/>
            <a:chOff x="1548041" y="2739067"/>
            <a:chExt cx="1240472" cy="4819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Rechteck 51">
              <a:extLst>
                <a:ext uri="{FF2B5EF4-FFF2-40B4-BE49-F238E27FC236}">
                  <a16:creationId xmlns:a16="http://schemas.microsoft.com/office/drawing/2014/main" id="{1E61BD54-2FB7-493A-8865-FFF3891DD614}"/>
                </a:ext>
              </a:extLst>
            </p:cNvPr>
            <p:cNvSpPr/>
            <p:nvPr/>
          </p:nvSpPr>
          <p:spPr>
            <a:xfrm>
              <a:off x="1548041" y="2739067"/>
              <a:ext cx="1232005" cy="2607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4" name="Rechteck 52">
              <a:extLst>
                <a:ext uri="{FF2B5EF4-FFF2-40B4-BE49-F238E27FC236}">
                  <a16:creationId xmlns:a16="http://schemas.microsoft.com/office/drawing/2014/main" id="{D836CFB1-0CF7-4CB1-8ACF-8F7B2CA09A9F}"/>
                </a:ext>
              </a:extLst>
            </p:cNvPr>
            <p:cNvSpPr/>
            <p:nvPr/>
          </p:nvSpPr>
          <p:spPr>
            <a:xfrm>
              <a:off x="1556509" y="2969520"/>
              <a:ext cx="1232004" cy="251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55" name="Gerade Verbindung mit Pfeil 64">
            <a:extLst>
              <a:ext uri="{FF2B5EF4-FFF2-40B4-BE49-F238E27FC236}">
                <a16:creationId xmlns:a16="http://schemas.microsoft.com/office/drawing/2014/main" id="{9ADA7233-56EF-4DCB-9D96-B629171C2D55}"/>
              </a:ext>
            </a:extLst>
          </p:cNvPr>
          <p:cNvCxnSpPr>
            <a:cxnSpLocks/>
          </p:cNvCxnSpPr>
          <p:nvPr/>
        </p:nvCxnSpPr>
        <p:spPr>
          <a:xfrm flipH="1" flipV="1">
            <a:off x="1161292" y="5409591"/>
            <a:ext cx="961026" cy="39144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5">
            <a:extLst>
              <a:ext uri="{FF2B5EF4-FFF2-40B4-BE49-F238E27FC236}">
                <a16:creationId xmlns:a16="http://schemas.microsoft.com/office/drawing/2014/main" id="{7791A42E-CE00-4A31-B055-36E6D1536639}"/>
              </a:ext>
            </a:extLst>
          </p:cNvPr>
          <p:cNvSpPr txBox="1"/>
          <p:nvPr/>
        </p:nvSpPr>
        <p:spPr>
          <a:xfrm>
            <a:off x="1162937" y="5626706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eClassifiers</a:t>
            </a:r>
            <a:endParaRPr lang="de-DE" sz="700"/>
          </a:p>
        </p:txBody>
      </p:sp>
      <p:sp>
        <p:nvSpPr>
          <p:cNvPr id="57" name="Textfeld 56"/>
          <p:cNvSpPr txBox="1"/>
          <p:nvPr/>
        </p:nvSpPr>
        <p:spPr>
          <a:xfrm>
            <a:off x="304808" y="59269"/>
            <a:ext cx="4517583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two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lassifiers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with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same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58" name="Gerader Verbinder 37">
            <a:extLst>
              <a:ext uri="{FF2B5EF4-FFF2-40B4-BE49-F238E27FC236}">
                <a16:creationId xmlns:a16="http://schemas.microsoft.com/office/drawing/2014/main" id="{2E3290FB-243A-41B4-84AB-30D4D9AB3D21}"/>
              </a:ext>
            </a:extLst>
          </p:cNvPr>
          <p:cNvCxnSpPr>
            <a:cxnSpLocks/>
          </p:cNvCxnSpPr>
          <p:nvPr/>
        </p:nvCxnSpPr>
        <p:spPr>
          <a:xfrm>
            <a:off x="91332" y="450599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37">
            <a:extLst>
              <a:ext uri="{FF2B5EF4-FFF2-40B4-BE49-F238E27FC236}">
                <a16:creationId xmlns:a16="http://schemas.microsoft.com/office/drawing/2014/main" id="{51149894-47F0-4954-8309-6B386BA80972}"/>
              </a:ext>
            </a:extLst>
          </p:cNvPr>
          <p:cNvCxnSpPr>
            <a:cxnSpLocks/>
          </p:cNvCxnSpPr>
          <p:nvPr/>
        </p:nvCxnSpPr>
        <p:spPr>
          <a:xfrm>
            <a:off x="91331" y="123257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C4F53-332F-4D71-8096-EB0D041F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17</a:t>
            </a:fld>
            <a:endParaRPr lang="de-DE"/>
          </a:p>
        </p:txBody>
      </p:sp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4B6CE0D6-11B3-4E12-9C65-6A1B8753C654}"/>
              </a:ext>
            </a:extLst>
          </p:cNvPr>
          <p:cNvCxnSpPr>
            <a:cxnSpLocks/>
          </p:cNvCxnSpPr>
          <p:nvPr/>
        </p:nvCxnSpPr>
        <p:spPr>
          <a:xfrm>
            <a:off x="3940804" y="398885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47F156BC-9F3B-401C-93CC-E2B827658794}"/>
              </a:ext>
            </a:extLst>
          </p:cNvPr>
          <p:cNvCxnSpPr>
            <a:cxnSpLocks/>
          </p:cNvCxnSpPr>
          <p:nvPr/>
        </p:nvCxnSpPr>
        <p:spPr>
          <a:xfrm>
            <a:off x="6580615" y="398886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43">
            <a:extLst>
              <a:ext uri="{FF2B5EF4-FFF2-40B4-BE49-F238E27FC236}">
                <a16:creationId xmlns:a16="http://schemas.microsoft.com/office/drawing/2014/main" id="{7BFFE371-621F-4B71-8F3E-4698CF33931B}"/>
              </a:ext>
            </a:extLst>
          </p:cNvPr>
          <p:cNvSpPr txBox="1"/>
          <p:nvPr/>
        </p:nvSpPr>
        <p:spPr>
          <a:xfrm>
            <a:off x="4492241" y="398885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4" name="Textfeld 44">
            <a:extLst>
              <a:ext uri="{FF2B5EF4-FFF2-40B4-BE49-F238E27FC236}">
                <a16:creationId xmlns:a16="http://schemas.microsoft.com/office/drawing/2014/main" id="{542FABA9-3EAD-4560-9A3D-E0FBFEC5D67A}"/>
              </a:ext>
            </a:extLst>
          </p:cNvPr>
          <p:cNvSpPr txBox="1"/>
          <p:nvPr/>
        </p:nvSpPr>
        <p:spPr>
          <a:xfrm>
            <a:off x="7456579" y="395580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6" name="Textfeld 45">
            <a:extLst>
              <a:ext uri="{FF2B5EF4-FFF2-40B4-BE49-F238E27FC236}">
                <a16:creationId xmlns:a16="http://schemas.microsoft.com/office/drawing/2014/main" id="{D8C55654-9151-4123-B99C-9815BB898A00}"/>
              </a:ext>
            </a:extLst>
          </p:cNvPr>
          <p:cNvSpPr txBox="1"/>
          <p:nvPr/>
        </p:nvSpPr>
        <p:spPr>
          <a:xfrm>
            <a:off x="1334322" y="398885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29" name="Gerader Verbinder 35">
            <a:extLst>
              <a:ext uri="{FF2B5EF4-FFF2-40B4-BE49-F238E27FC236}">
                <a16:creationId xmlns:a16="http://schemas.microsoft.com/office/drawing/2014/main" id="{9E6F4BA9-404B-4DCB-A030-57AE191B0BD2}"/>
              </a:ext>
            </a:extLst>
          </p:cNvPr>
          <p:cNvCxnSpPr>
            <a:cxnSpLocks/>
          </p:cNvCxnSpPr>
          <p:nvPr/>
        </p:nvCxnSpPr>
        <p:spPr>
          <a:xfrm>
            <a:off x="3934291" y="83600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6">
            <a:extLst>
              <a:ext uri="{FF2B5EF4-FFF2-40B4-BE49-F238E27FC236}">
                <a16:creationId xmlns:a16="http://schemas.microsoft.com/office/drawing/2014/main" id="{19E2F638-7B92-4478-8872-BE7885307F71}"/>
              </a:ext>
            </a:extLst>
          </p:cNvPr>
          <p:cNvCxnSpPr>
            <a:cxnSpLocks/>
          </p:cNvCxnSpPr>
          <p:nvPr/>
        </p:nvCxnSpPr>
        <p:spPr>
          <a:xfrm>
            <a:off x="6574102" y="836010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43">
            <a:extLst>
              <a:ext uri="{FF2B5EF4-FFF2-40B4-BE49-F238E27FC236}">
                <a16:creationId xmlns:a16="http://schemas.microsoft.com/office/drawing/2014/main" id="{6A8AE12B-54FA-4183-8DE1-2EDDC81A59F9}"/>
              </a:ext>
            </a:extLst>
          </p:cNvPr>
          <p:cNvSpPr txBox="1"/>
          <p:nvPr/>
        </p:nvSpPr>
        <p:spPr>
          <a:xfrm>
            <a:off x="4485728" y="836001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39" name="Textfeld 44">
            <a:extLst>
              <a:ext uri="{FF2B5EF4-FFF2-40B4-BE49-F238E27FC236}">
                <a16:creationId xmlns:a16="http://schemas.microsoft.com/office/drawing/2014/main" id="{886C2446-2456-4649-B631-2BF175843CDA}"/>
              </a:ext>
            </a:extLst>
          </p:cNvPr>
          <p:cNvSpPr txBox="1"/>
          <p:nvPr/>
        </p:nvSpPr>
        <p:spPr>
          <a:xfrm>
            <a:off x="7450066" y="80295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1" name="Textfeld 45">
            <a:extLst>
              <a:ext uri="{FF2B5EF4-FFF2-40B4-BE49-F238E27FC236}">
                <a16:creationId xmlns:a16="http://schemas.microsoft.com/office/drawing/2014/main" id="{0DD87E91-B4CC-4120-9600-140AAAEEDBF6}"/>
              </a:ext>
            </a:extLst>
          </p:cNvPr>
          <p:cNvSpPr txBox="1"/>
          <p:nvPr/>
        </p:nvSpPr>
        <p:spPr>
          <a:xfrm>
            <a:off x="1327809" y="836001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47" name="Gruppieren 41">
            <a:extLst>
              <a:ext uri="{FF2B5EF4-FFF2-40B4-BE49-F238E27FC236}">
                <a16:creationId xmlns:a16="http://schemas.microsoft.com/office/drawing/2014/main" id="{43851D3F-B070-4EE8-9035-EB3DC29A50E5}"/>
              </a:ext>
            </a:extLst>
          </p:cNvPr>
          <p:cNvGrpSpPr/>
          <p:nvPr/>
        </p:nvGrpSpPr>
        <p:grpSpPr>
          <a:xfrm>
            <a:off x="1335529" y="2245935"/>
            <a:ext cx="1096914" cy="388899"/>
            <a:chOff x="2790446" y="3102827"/>
            <a:chExt cx="2352367" cy="521407"/>
          </a:xfrm>
          <a:solidFill>
            <a:srgbClr val="FF7C80"/>
          </a:solidFill>
        </p:grpSpPr>
        <p:sp>
          <p:nvSpPr>
            <p:cNvPr id="49" name="Rechteck 42">
              <a:extLst>
                <a:ext uri="{FF2B5EF4-FFF2-40B4-BE49-F238E27FC236}">
                  <a16:creationId xmlns:a16="http://schemas.microsoft.com/office/drawing/2014/main" id="{F81D811F-E384-4FA1-A65B-FBE3E33B3D90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0" name="Rechteck 46">
              <a:extLst>
                <a:ext uri="{FF2B5EF4-FFF2-40B4-BE49-F238E27FC236}">
                  <a16:creationId xmlns:a16="http://schemas.microsoft.com/office/drawing/2014/main" id="{67B44F0A-8674-4399-9468-5129E3C536CF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51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1294482" y="1288997"/>
            <a:ext cx="1168264" cy="399383"/>
            <a:chOff x="308804" y="5384198"/>
            <a:chExt cx="773236" cy="467555"/>
          </a:xfrm>
        </p:grpSpPr>
        <p:sp>
          <p:nvSpPr>
            <p:cNvPr id="52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3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"Folder"</a:t>
              </a:r>
            </a:p>
          </p:txBody>
        </p:sp>
      </p:grpSp>
      <p:cxnSp>
        <p:nvCxnSpPr>
          <p:cNvPr id="60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1878614" y="1688380"/>
            <a:ext cx="5372" cy="557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53">
            <a:extLst>
              <a:ext uri="{FF2B5EF4-FFF2-40B4-BE49-F238E27FC236}">
                <a16:creationId xmlns:a16="http://schemas.microsoft.com/office/drawing/2014/main" id="{1B845910-3464-4DE6-8F8A-2B1D107CDA37}"/>
              </a:ext>
            </a:extLst>
          </p:cNvPr>
          <p:cNvSpPr txBox="1"/>
          <p:nvPr/>
        </p:nvSpPr>
        <p:spPr>
          <a:xfrm>
            <a:off x="1949948" y="180472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F7FC6-D379-4371-B718-F6774A5A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786" y="1395046"/>
            <a:ext cx="2352675" cy="10668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D5EE9F-09F6-4422-B4FD-4368201B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79" y="1436077"/>
            <a:ext cx="1343025" cy="914400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8F6706-2C66-4FD1-93A3-1BA89F87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89" y="4569033"/>
            <a:ext cx="2743200" cy="1610686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D908F-8E03-480F-9234-2987B3AF4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708" y="4707626"/>
            <a:ext cx="1714500" cy="1333500"/>
          </a:xfrm>
          <a:prstGeom prst="rect">
            <a:avLst/>
          </a:prstGeom>
        </p:spPr>
      </p:pic>
      <p:grpSp>
        <p:nvGrpSpPr>
          <p:cNvPr id="66" name="Gruppieren 41">
            <a:extLst>
              <a:ext uri="{FF2B5EF4-FFF2-40B4-BE49-F238E27FC236}">
                <a16:creationId xmlns:a16="http://schemas.microsoft.com/office/drawing/2014/main" id="{43851D3F-B070-4EE8-9035-EB3DC29A50E5}"/>
              </a:ext>
            </a:extLst>
          </p:cNvPr>
          <p:cNvGrpSpPr/>
          <p:nvPr/>
        </p:nvGrpSpPr>
        <p:grpSpPr>
          <a:xfrm>
            <a:off x="1460793" y="5398491"/>
            <a:ext cx="1096914" cy="388899"/>
            <a:chOff x="2790446" y="3102827"/>
            <a:chExt cx="2352367" cy="521407"/>
          </a:xfrm>
        </p:grpSpPr>
        <p:sp>
          <p:nvSpPr>
            <p:cNvPr id="67" name="Rechteck 42">
              <a:extLst>
                <a:ext uri="{FF2B5EF4-FFF2-40B4-BE49-F238E27FC236}">
                  <a16:creationId xmlns:a16="http://schemas.microsoft.com/office/drawing/2014/main" id="{F81D811F-E384-4FA1-A65B-FBE3E33B3D90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8" name="Rechteck 46">
              <a:extLst>
                <a:ext uri="{FF2B5EF4-FFF2-40B4-BE49-F238E27FC236}">
                  <a16:creationId xmlns:a16="http://schemas.microsoft.com/office/drawing/2014/main" id="{67B44F0A-8674-4399-9468-5129E3C536CF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69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1440325" y="4441553"/>
            <a:ext cx="1117382" cy="399383"/>
            <a:chOff x="308804" y="5384198"/>
            <a:chExt cx="773236" cy="467555"/>
          </a:xfrm>
        </p:grpSpPr>
        <p:sp>
          <p:nvSpPr>
            <p:cNvPr id="70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1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"Folder"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35C52E2-9D70-4B5A-8784-BED406804E94}"/>
              </a:ext>
            </a:extLst>
          </p:cNvPr>
          <p:cNvGrpSpPr/>
          <p:nvPr/>
        </p:nvGrpSpPr>
        <p:grpSpPr>
          <a:xfrm>
            <a:off x="1565588" y="6133256"/>
            <a:ext cx="897157" cy="399378"/>
            <a:chOff x="184883" y="5384202"/>
            <a:chExt cx="897157" cy="4675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EB2D04D8-FF83-4533-A54F-676E9716B3EA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0443427-6111-45EE-8C2F-EFAAA95C77E8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75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>
            <a:off x="1999016" y="4840936"/>
            <a:ext cx="10234" cy="557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66">
            <a:extLst>
              <a:ext uri="{FF2B5EF4-FFF2-40B4-BE49-F238E27FC236}">
                <a16:creationId xmlns:a16="http://schemas.microsoft.com/office/drawing/2014/main" id="{81EA8995-8A6F-4216-BF6A-E81917789B1D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2014167" y="5787390"/>
            <a:ext cx="3552" cy="345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29B4B9-429B-4C96-953D-5EA3BD4153F1}"/>
              </a:ext>
            </a:extLst>
          </p:cNvPr>
          <p:cNvSpPr txBox="1"/>
          <p:nvPr/>
        </p:nvSpPr>
        <p:spPr>
          <a:xfrm>
            <a:off x="2058467" y="5865595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8" name="Textfeld 53">
            <a:extLst>
              <a:ext uri="{FF2B5EF4-FFF2-40B4-BE49-F238E27FC236}">
                <a16:creationId xmlns:a16="http://schemas.microsoft.com/office/drawing/2014/main" id="{1B845910-3464-4DE6-8F8A-2B1D107CDA37}"/>
              </a:ext>
            </a:extLst>
          </p:cNvPr>
          <p:cNvSpPr txBox="1"/>
          <p:nvPr/>
        </p:nvSpPr>
        <p:spPr>
          <a:xfrm>
            <a:off x="2075212" y="4898016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40" name="Textfeld 39"/>
          <p:cNvSpPr txBox="1"/>
          <p:nvPr/>
        </p:nvSpPr>
        <p:spPr>
          <a:xfrm>
            <a:off x="304808" y="59269"/>
            <a:ext cx="307327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yped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lement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have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42" name="Gerader Verbinder 37">
            <a:extLst>
              <a:ext uri="{FF2B5EF4-FFF2-40B4-BE49-F238E27FC236}">
                <a16:creationId xmlns:a16="http://schemas.microsoft.com/office/drawing/2014/main" id="{2E3290FB-243A-41B4-84AB-30D4D9AB3D21}"/>
              </a:ext>
            </a:extLst>
          </p:cNvPr>
          <p:cNvCxnSpPr>
            <a:cxnSpLocks/>
          </p:cNvCxnSpPr>
          <p:nvPr/>
        </p:nvCxnSpPr>
        <p:spPr>
          <a:xfrm>
            <a:off x="91332" y="432311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37">
            <a:extLst>
              <a:ext uri="{FF2B5EF4-FFF2-40B4-BE49-F238E27FC236}">
                <a16:creationId xmlns:a16="http://schemas.microsoft.com/office/drawing/2014/main" id="{51149894-47F0-4954-8309-6B386BA80972}"/>
              </a:ext>
            </a:extLst>
          </p:cNvPr>
          <p:cNvCxnSpPr>
            <a:cxnSpLocks/>
          </p:cNvCxnSpPr>
          <p:nvPr/>
        </p:nvCxnSpPr>
        <p:spPr>
          <a:xfrm>
            <a:off x="91331" y="1150282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5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A115-2225-459E-A0A8-19ADB4FC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7D-6589-4DE7-9297-C5E766BB72B9}" type="slidenum">
              <a:rPr lang="de-DE" smtClean="0"/>
              <a:t>18</a:t>
            </a:fld>
            <a:endParaRPr lang="de-DE"/>
          </a:p>
        </p:txBody>
      </p:sp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89CA2322-78E8-42E4-95A7-C14BA31A43D2}"/>
              </a:ext>
            </a:extLst>
          </p:cNvPr>
          <p:cNvCxnSpPr>
            <a:cxnSpLocks/>
          </p:cNvCxnSpPr>
          <p:nvPr/>
        </p:nvCxnSpPr>
        <p:spPr>
          <a:xfrm>
            <a:off x="3732646" y="3587407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9C3A65DE-ACDA-4447-BE75-A1810D68DC7E}"/>
              </a:ext>
            </a:extLst>
          </p:cNvPr>
          <p:cNvCxnSpPr>
            <a:cxnSpLocks/>
          </p:cNvCxnSpPr>
          <p:nvPr/>
        </p:nvCxnSpPr>
        <p:spPr>
          <a:xfrm>
            <a:off x="6372457" y="358741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2E3290FB-243A-41B4-84AB-30D4D9AB3D21}"/>
              </a:ext>
            </a:extLst>
          </p:cNvPr>
          <p:cNvCxnSpPr>
            <a:cxnSpLocks/>
          </p:cNvCxnSpPr>
          <p:nvPr/>
        </p:nvCxnSpPr>
        <p:spPr>
          <a:xfrm>
            <a:off x="91332" y="3920782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9505B17F-42C9-40BD-B57D-37304853FD40}"/>
              </a:ext>
            </a:extLst>
          </p:cNvPr>
          <p:cNvSpPr txBox="1"/>
          <p:nvPr/>
        </p:nvSpPr>
        <p:spPr>
          <a:xfrm>
            <a:off x="4284083" y="358740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E5FABBDE-024A-4291-993F-76FD97961477}"/>
              </a:ext>
            </a:extLst>
          </p:cNvPr>
          <p:cNvSpPr txBox="1"/>
          <p:nvPr/>
        </p:nvSpPr>
        <p:spPr>
          <a:xfrm>
            <a:off x="7248421" y="3554358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AFB9D41A-2B36-4421-B773-1B7C85472434}"/>
              </a:ext>
            </a:extLst>
          </p:cNvPr>
          <p:cNvSpPr txBox="1"/>
          <p:nvPr/>
        </p:nvSpPr>
        <p:spPr>
          <a:xfrm>
            <a:off x="1126164" y="3587407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cxnSp>
        <p:nvCxnSpPr>
          <p:cNvPr id="11" name="Gerader Verbinder 35">
            <a:extLst>
              <a:ext uri="{FF2B5EF4-FFF2-40B4-BE49-F238E27FC236}">
                <a16:creationId xmlns:a16="http://schemas.microsoft.com/office/drawing/2014/main" id="{A1F32956-39FD-4C3F-8964-70A5A8946681}"/>
              </a:ext>
            </a:extLst>
          </p:cNvPr>
          <p:cNvCxnSpPr>
            <a:cxnSpLocks/>
          </p:cNvCxnSpPr>
          <p:nvPr/>
        </p:nvCxnSpPr>
        <p:spPr>
          <a:xfrm>
            <a:off x="3732645" y="570019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614142E0-8497-46F4-A4BD-CB350FEC04A3}"/>
              </a:ext>
            </a:extLst>
          </p:cNvPr>
          <p:cNvCxnSpPr>
            <a:cxnSpLocks/>
          </p:cNvCxnSpPr>
          <p:nvPr/>
        </p:nvCxnSpPr>
        <p:spPr>
          <a:xfrm>
            <a:off x="6372456" y="570028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51149894-47F0-4954-8309-6B386BA80972}"/>
              </a:ext>
            </a:extLst>
          </p:cNvPr>
          <p:cNvCxnSpPr>
            <a:cxnSpLocks/>
          </p:cNvCxnSpPr>
          <p:nvPr/>
        </p:nvCxnSpPr>
        <p:spPr>
          <a:xfrm>
            <a:off x="91331" y="903394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3">
            <a:extLst>
              <a:ext uri="{FF2B5EF4-FFF2-40B4-BE49-F238E27FC236}">
                <a16:creationId xmlns:a16="http://schemas.microsoft.com/office/drawing/2014/main" id="{1F29172B-6BD5-4307-A66C-200C7DD2EA08}"/>
              </a:ext>
            </a:extLst>
          </p:cNvPr>
          <p:cNvSpPr txBox="1"/>
          <p:nvPr/>
        </p:nvSpPr>
        <p:spPr>
          <a:xfrm>
            <a:off x="4284082" y="570019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9" name="Textfeld 44">
            <a:extLst>
              <a:ext uri="{FF2B5EF4-FFF2-40B4-BE49-F238E27FC236}">
                <a16:creationId xmlns:a16="http://schemas.microsoft.com/office/drawing/2014/main" id="{0A39ED63-2C5D-4DAF-9B99-299A26546842}"/>
              </a:ext>
            </a:extLst>
          </p:cNvPr>
          <p:cNvSpPr txBox="1"/>
          <p:nvPr/>
        </p:nvSpPr>
        <p:spPr>
          <a:xfrm>
            <a:off x="7248420" y="536970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14E076F6-31FD-4D2D-A098-E97AC3732BFB}"/>
              </a:ext>
            </a:extLst>
          </p:cNvPr>
          <p:cNvSpPr txBox="1"/>
          <p:nvPr/>
        </p:nvSpPr>
        <p:spPr>
          <a:xfrm>
            <a:off x="1126163" y="570019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94C781-AFBE-4AF8-86F6-17AA7737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1030005"/>
            <a:ext cx="1581150" cy="2209800"/>
          </a:xfrm>
          <a:prstGeom prst="rect">
            <a:avLst/>
          </a:prstGeom>
        </p:spPr>
      </p:pic>
      <p:pic>
        <p:nvPicPr>
          <p:cNvPr id="26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195F9A-2D53-441E-8A82-9E583A63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85" y="1230763"/>
            <a:ext cx="1295400" cy="1104900"/>
          </a:xfrm>
          <a:prstGeom prst="rect">
            <a:avLst/>
          </a:prstGeom>
        </p:spPr>
      </p:pic>
      <p:pic>
        <p:nvPicPr>
          <p:cNvPr id="29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83C387-2B76-4013-87D9-733545F4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108" y="4094249"/>
            <a:ext cx="2743200" cy="1998856"/>
          </a:xfrm>
          <a:prstGeom prst="rect">
            <a:avLst/>
          </a:prstGeom>
        </p:spPr>
      </p:pic>
      <p:pic>
        <p:nvPicPr>
          <p:cNvPr id="33" name="Picture 3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4BE534-42CB-4D75-9F77-73B81CAAB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64" y="4244486"/>
            <a:ext cx="1809750" cy="1581150"/>
          </a:xfrm>
          <a:prstGeom prst="rect">
            <a:avLst/>
          </a:prstGeom>
        </p:spPr>
      </p:pic>
      <p:grpSp>
        <p:nvGrpSpPr>
          <p:cNvPr id="21" name="Gruppieren 41">
            <a:extLst>
              <a:ext uri="{FF2B5EF4-FFF2-40B4-BE49-F238E27FC236}">
                <a16:creationId xmlns:a16="http://schemas.microsoft.com/office/drawing/2014/main" id="{43851D3F-B070-4EE8-9035-EB3DC29A50E5}"/>
              </a:ext>
            </a:extLst>
          </p:cNvPr>
          <p:cNvGrpSpPr/>
          <p:nvPr/>
        </p:nvGrpSpPr>
        <p:grpSpPr>
          <a:xfrm>
            <a:off x="1640333" y="2144341"/>
            <a:ext cx="1096914" cy="388899"/>
            <a:chOff x="2790446" y="3102827"/>
            <a:chExt cx="2352367" cy="521407"/>
          </a:xfrm>
          <a:solidFill>
            <a:srgbClr val="FF9999"/>
          </a:solidFill>
        </p:grpSpPr>
        <p:sp>
          <p:nvSpPr>
            <p:cNvPr id="22" name="Rechteck 42">
              <a:extLst>
                <a:ext uri="{FF2B5EF4-FFF2-40B4-BE49-F238E27FC236}">
                  <a16:creationId xmlns:a16="http://schemas.microsoft.com/office/drawing/2014/main" id="{F81D811F-E384-4FA1-A65B-FBE3E33B3D90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3" name="Rechteck 46">
              <a:extLst>
                <a:ext uri="{FF2B5EF4-FFF2-40B4-BE49-F238E27FC236}">
                  <a16:creationId xmlns:a16="http://schemas.microsoft.com/office/drawing/2014/main" id="{67B44F0A-8674-4399-9468-5129E3C536CF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"type"</a:t>
              </a:r>
            </a:p>
          </p:txBody>
        </p:sp>
      </p:grpSp>
      <p:grpSp>
        <p:nvGrpSpPr>
          <p:cNvPr id="25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1805605" y="1187403"/>
            <a:ext cx="773236" cy="399383"/>
            <a:chOff x="308804" y="5384198"/>
            <a:chExt cx="773236" cy="467555"/>
          </a:xfrm>
        </p:grpSpPr>
        <p:sp>
          <p:nvSpPr>
            <p:cNvPr id="27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8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cxnSp>
        <p:nvCxnSpPr>
          <p:cNvPr id="34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flipH="1">
            <a:off x="2188790" y="1586786"/>
            <a:ext cx="3433" cy="557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53">
            <a:extLst>
              <a:ext uri="{FF2B5EF4-FFF2-40B4-BE49-F238E27FC236}">
                <a16:creationId xmlns:a16="http://schemas.microsoft.com/office/drawing/2014/main" id="{1B845910-3464-4DE6-8F8A-2B1D107CDA37}"/>
              </a:ext>
            </a:extLst>
          </p:cNvPr>
          <p:cNvSpPr txBox="1"/>
          <p:nvPr/>
        </p:nvSpPr>
        <p:spPr>
          <a:xfrm>
            <a:off x="2254752" y="1703135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38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379404" y="1187403"/>
            <a:ext cx="773236" cy="399383"/>
            <a:chOff x="308804" y="5384198"/>
            <a:chExt cx="773236" cy="467555"/>
          </a:xfrm>
        </p:grpSpPr>
        <p:sp>
          <p:nvSpPr>
            <p:cNvPr id="39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0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41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1152640" y="1469907"/>
            <a:ext cx="6529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86EA58F9-1FF9-4499-9F0D-C8E874F9C77D}"/>
              </a:ext>
            </a:extLst>
          </p:cNvPr>
          <p:cNvSpPr txBox="1"/>
          <p:nvPr/>
        </p:nvSpPr>
        <p:spPr>
          <a:xfrm>
            <a:off x="1126046" y="1243311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eSuperTypes</a:t>
            </a:r>
            <a:endParaRPr lang="de-DE" sz="700"/>
          </a:p>
        </p:txBody>
      </p:sp>
      <p:grpSp>
        <p:nvGrpSpPr>
          <p:cNvPr id="43" name="Gruppieren 41">
            <a:extLst>
              <a:ext uri="{FF2B5EF4-FFF2-40B4-BE49-F238E27FC236}">
                <a16:creationId xmlns:a16="http://schemas.microsoft.com/office/drawing/2014/main" id="{43851D3F-B070-4EE8-9035-EB3DC29A50E5}"/>
              </a:ext>
            </a:extLst>
          </p:cNvPr>
          <p:cNvGrpSpPr/>
          <p:nvPr/>
        </p:nvGrpSpPr>
        <p:grpSpPr>
          <a:xfrm>
            <a:off x="1626418" y="5175579"/>
            <a:ext cx="1096914" cy="388899"/>
            <a:chOff x="2790446" y="3102827"/>
            <a:chExt cx="2352367" cy="521407"/>
          </a:xfrm>
        </p:grpSpPr>
        <p:sp>
          <p:nvSpPr>
            <p:cNvPr id="44" name="Rechteck 42">
              <a:extLst>
                <a:ext uri="{FF2B5EF4-FFF2-40B4-BE49-F238E27FC236}">
                  <a16:creationId xmlns:a16="http://schemas.microsoft.com/office/drawing/2014/main" id="{F81D811F-E384-4FA1-A65B-FBE3E33B3D90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5" name="Rechteck 46">
              <a:extLst>
                <a:ext uri="{FF2B5EF4-FFF2-40B4-BE49-F238E27FC236}">
                  <a16:creationId xmlns:a16="http://schemas.microsoft.com/office/drawing/2014/main" id="{67B44F0A-8674-4399-9468-5129E3C536CF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"type"</a:t>
              </a:r>
            </a:p>
          </p:txBody>
        </p:sp>
      </p:grpSp>
      <p:grpSp>
        <p:nvGrpSpPr>
          <p:cNvPr id="46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1791690" y="4218641"/>
            <a:ext cx="773236" cy="399383"/>
            <a:chOff x="308804" y="5384198"/>
            <a:chExt cx="773236" cy="467555"/>
          </a:xfrm>
        </p:grpSpPr>
        <p:sp>
          <p:nvSpPr>
            <p:cNvPr id="47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8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B35C52E2-9D70-4B5A-8784-BED406804E94}"/>
              </a:ext>
            </a:extLst>
          </p:cNvPr>
          <p:cNvGrpSpPr/>
          <p:nvPr/>
        </p:nvGrpSpPr>
        <p:grpSpPr>
          <a:xfrm>
            <a:off x="1731213" y="5910344"/>
            <a:ext cx="897157" cy="399378"/>
            <a:chOff x="184883" y="5384202"/>
            <a:chExt cx="897157" cy="4675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B2D04D8-FF83-4533-A54F-676E9716B3EA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0443427-6111-45EE-8C2F-EFAAA95C77E8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52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 flipH="1">
            <a:off x="2174875" y="4618024"/>
            <a:ext cx="3433" cy="557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66">
            <a:extLst>
              <a:ext uri="{FF2B5EF4-FFF2-40B4-BE49-F238E27FC236}">
                <a16:creationId xmlns:a16="http://schemas.microsoft.com/office/drawing/2014/main" id="{81EA8995-8A6F-4216-BF6A-E81917789B1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179792" y="5564478"/>
            <a:ext cx="3552" cy="345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76">
            <a:extLst>
              <a:ext uri="{FF2B5EF4-FFF2-40B4-BE49-F238E27FC236}">
                <a16:creationId xmlns:a16="http://schemas.microsoft.com/office/drawing/2014/main" id="{F529B4B9-429B-4C96-953D-5EA3BD4153F1}"/>
              </a:ext>
            </a:extLst>
          </p:cNvPr>
          <p:cNvSpPr txBox="1"/>
          <p:nvPr/>
        </p:nvSpPr>
        <p:spPr>
          <a:xfrm>
            <a:off x="2224092" y="5642683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5" name="Textfeld 53">
            <a:extLst>
              <a:ext uri="{FF2B5EF4-FFF2-40B4-BE49-F238E27FC236}">
                <a16:creationId xmlns:a16="http://schemas.microsoft.com/office/drawing/2014/main" id="{1B845910-3464-4DE6-8F8A-2B1D107CDA37}"/>
              </a:ext>
            </a:extLst>
          </p:cNvPr>
          <p:cNvSpPr txBox="1"/>
          <p:nvPr/>
        </p:nvSpPr>
        <p:spPr>
          <a:xfrm>
            <a:off x="2240837" y="4734373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56" name="Gruppieren 47">
            <a:extLst>
              <a:ext uri="{FF2B5EF4-FFF2-40B4-BE49-F238E27FC236}">
                <a16:creationId xmlns:a16="http://schemas.microsoft.com/office/drawing/2014/main" id="{74A5ECDB-B894-4688-B24A-ADF32136E970}"/>
              </a:ext>
            </a:extLst>
          </p:cNvPr>
          <p:cNvGrpSpPr/>
          <p:nvPr/>
        </p:nvGrpSpPr>
        <p:grpSpPr>
          <a:xfrm>
            <a:off x="365489" y="4218641"/>
            <a:ext cx="773236" cy="399383"/>
            <a:chOff x="308804" y="5384198"/>
            <a:chExt cx="773236" cy="467555"/>
          </a:xfrm>
        </p:grpSpPr>
        <p:sp>
          <p:nvSpPr>
            <p:cNvPr id="57" name="Rechteck 48">
              <a:extLst>
                <a:ext uri="{FF2B5EF4-FFF2-40B4-BE49-F238E27FC236}">
                  <a16:creationId xmlns:a16="http://schemas.microsoft.com/office/drawing/2014/main" id="{691FEEB3-B354-4C46-BF06-51A57076C3C5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8" name="Rechteck 49">
              <a:extLst>
                <a:ext uri="{FF2B5EF4-FFF2-40B4-BE49-F238E27FC236}">
                  <a16:creationId xmlns:a16="http://schemas.microsoft.com/office/drawing/2014/main" id="{A4796E78-5FA2-456B-81DD-A086F3022B6C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59" name="Gerade Verbindung mit Pfeil 63">
            <a:extLst>
              <a:ext uri="{FF2B5EF4-FFF2-40B4-BE49-F238E27FC236}">
                <a16:creationId xmlns:a16="http://schemas.microsoft.com/office/drawing/2014/main" id="{29C2F2E5-7C4A-4951-A33E-4D4DCEF12131}"/>
              </a:ext>
            </a:extLst>
          </p:cNvPr>
          <p:cNvCxnSpPr>
            <a:cxnSpLocks/>
            <a:stCxn id="58" idx="3"/>
            <a:endCxn id="48" idx="1"/>
          </p:cNvCxnSpPr>
          <p:nvPr/>
        </p:nvCxnSpPr>
        <p:spPr>
          <a:xfrm>
            <a:off x="1138725" y="4501145"/>
            <a:ext cx="6529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6">
            <a:extLst>
              <a:ext uri="{FF2B5EF4-FFF2-40B4-BE49-F238E27FC236}">
                <a16:creationId xmlns:a16="http://schemas.microsoft.com/office/drawing/2014/main" id="{86EA58F9-1FF9-4499-9F0D-C8E874F9C77D}"/>
              </a:ext>
            </a:extLst>
          </p:cNvPr>
          <p:cNvSpPr txBox="1"/>
          <p:nvPr/>
        </p:nvSpPr>
        <p:spPr>
          <a:xfrm>
            <a:off x="1112131" y="4274549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eSuperTypes</a:t>
            </a:r>
            <a:endParaRPr lang="de-DE" sz="700"/>
          </a:p>
        </p:txBody>
      </p:sp>
      <p:sp>
        <p:nvSpPr>
          <p:cNvPr id="62" name="Textfeld 61"/>
          <p:cNvSpPr txBox="1"/>
          <p:nvPr/>
        </p:nvSpPr>
        <p:spPr>
          <a:xfrm>
            <a:off x="304808" y="59269"/>
            <a:ext cx="290335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equired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feature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7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>
            <a:off x="6611121" y="780017"/>
            <a:ext cx="9135" cy="279528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153802" y="111475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3">
            <a:extLst>
              <a:ext uri="{FF2B5EF4-FFF2-40B4-BE49-F238E27FC236}">
                <a16:creationId xmlns:a16="http://schemas.microsoft.com/office/drawing/2014/main" id="{0C715661-7E13-456B-B6A3-FD48388E5E89}"/>
              </a:ext>
            </a:extLst>
          </p:cNvPr>
          <p:cNvSpPr txBox="1"/>
          <p:nvPr/>
        </p:nvSpPr>
        <p:spPr>
          <a:xfrm>
            <a:off x="7673364" y="320871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</a:t>
            </a:r>
            <a:r>
              <a:rPr lang="de-DE" sz="1200" b="1" dirty="0" err="1"/>
              <a:t>Tree</a:t>
            </a:r>
            <a:endParaRPr lang="de-DE" sz="1200" b="1" dirty="0"/>
          </a:p>
        </p:txBody>
      </p:sp>
      <p:sp>
        <p:nvSpPr>
          <p:cNvPr id="19" name="Textfeld 44">
            <a:extLst>
              <a:ext uri="{FF2B5EF4-FFF2-40B4-BE49-F238E27FC236}">
                <a16:creationId xmlns:a16="http://schemas.microsoft.com/office/drawing/2014/main" id="{84DC9B01-171F-4C1D-93DD-EE08DFD418FA}"/>
              </a:ext>
            </a:extLst>
          </p:cNvPr>
          <p:cNvSpPr txBox="1"/>
          <p:nvPr/>
        </p:nvSpPr>
        <p:spPr>
          <a:xfrm>
            <a:off x="7310891" y="74832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D94ECB62-5F47-4F17-B2B1-5C4E9CC30359}"/>
              </a:ext>
            </a:extLst>
          </p:cNvPr>
          <p:cNvSpPr txBox="1"/>
          <p:nvPr/>
        </p:nvSpPr>
        <p:spPr>
          <a:xfrm>
            <a:off x="2368210" y="74832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Graph</a:t>
            </a:r>
          </a:p>
        </p:txBody>
      </p:sp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7A00E-1BFE-4458-BD92-A4FF6989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34" y="3840141"/>
            <a:ext cx="1885950" cy="2628900"/>
          </a:xfrm>
          <a:prstGeom prst="rect">
            <a:avLst/>
          </a:prstGeom>
        </p:spPr>
      </p:pic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06D0D-7710-420E-84A5-DD8FF0E8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01" y="1541879"/>
            <a:ext cx="2744347" cy="1312413"/>
          </a:xfrm>
          <a:prstGeom prst="rect">
            <a:avLst/>
          </a:prstGeom>
        </p:spPr>
      </p:pic>
      <p:sp>
        <p:nvSpPr>
          <p:cNvPr id="112" name="Textfeld 111"/>
          <p:cNvSpPr txBox="1"/>
          <p:nvPr/>
        </p:nvSpPr>
        <p:spPr>
          <a:xfrm>
            <a:off x="304808" y="59269"/>
            <a:ext cx="911594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generic type associated with the classifier must not have more arguments then the classifier has type parameters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" y="1318817"/>
            <a:ext cx="6863528" cy="5370132"/>
          </a:xfrm>
          <a:prstGeom prst="rect">
            <a:avLst/>
          </a:prstGeom>
        </p:spPr>
      </p:pic>
      <p:cxnSp>
        <p:nvCxnSpPr>
          <p:cNvPr id="108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 flipH="1">
            <a:off x="7174476" y="3208717"/>
            <a:ext cx="12708" cy="36492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6611121" y="3575304"/>
            <a:ext cx="280963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33">
            <a:extLst>
              <a:ext uri="{FF2B5EF4-FFF2-40B4-BE49-F238E27FC236}">
                <a16:creationId xmlns:a16="http://schemas.microsoft.com/office/drawing/2014/main" id="{482090DD-BE9C-4B54-9EE4-11C7A931B99E}"/>
              </a:ext>
            </a:extLst>
          </p:cNvPr>
          <p:cNvSpPr txBox="1"/>
          <p:nvPr/>
        </p:nvSpPr>
        <p:spPr>
          <a:xfrm>
            <a:off x="3408335" y="4237223"/>
            <a:ext cx="1723446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900" dirty="0"/>
              <a:t>The </a:t>
            </a:r>
            <a:r>
              <a:rPr lang="de-DE" sz="900" dirty="0" err="1"/>
              <a:t>Classifier</a:t>
            </a:r>
            <a:r>
              <a:rPr lang="de-DE" sz="900" dirty="0"/>
              <a:t> </a:t>
            </a:r>
            <a:r>
              <a:rPr lang="de-DE" sz="900" dirty="0" err="1"/>
              <a:t>has</a:t>
            </a:r>
            <a:r>
              <a:rPr lang="de-DE" sz="900" dirty="0"/>
              <a:t> just </a:t>
            </a:r>
            <a:r>
              <a:rPr lang="de-DE" sz="900" dirty="0" err="1"/>
              <a:t>one</a:t>
            </a:r>
            <a:r>
              <a:rPr lang="de-DE" sz="900" dirty="0"/>
              <a:t> </a:t>
            </a:r>
            <a:r>
              <a:rPr lang="de-DE" sz="900" dirty="0" smtClean="0"/>
              <a:t>type </a:t>
            </a:r>
            <a:r>
              <a:rPr lang="de-DE" sz="900" dirty="0" err="1" smtClean="0"/>
              <a:t>parameter</a:t>
            </a:r>
            <a:r>
              <a:rPr lang="de-DE" sz="900" dirty="0"/>
              <a:t>. As a </a:t>
            </a:r>
            <a:r>
              <a:rPr lang="de-DE" sz="900" dirty="0" err="1"/>
              <a:t>result</a:t>
            </a:r>
            <a:r>
              <a:rPr lang="de-DE" sz="900" dirty="0"/>
              <a:t>,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Generic</a:t>
            </a:r>
            <a:r>
              <a:rPr lang="de-DE" sz="900" dirty="0"/>
              <a:t> Type </a:t>
            </a:r>
            <a:r>
              <a:rPr lang="de-DE" sz="900" dirty="0" err="1"/>
              <a:t>associated</a:t>
            </a:r>
            <a:r>
              <a:rPr lang="de-DE" sz="900" dirty="0"/>
              <a:t> with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Classifier</a:t>
            </a:r>
            <a:r>
              <a:rPr lang="de-DE" sz="900" dirty="0"/>
              <a:t> </a:t>
            </a:r>
            <a:r>
              <a:rPr lang="de-DE" sz="900" dirty="0" err="1"/>
              <a:t>should</a:t>
            </a:r>
            <a:r>
              <a:rPr lang="de-DE" sz="900" dirty="0"/>
              <a:t> not </a:t>
            </a:r>
            <a:r>
              <a:rPr lang="de-DE" sz="900" dirty="0" err="1"/>
              <a:t>have</a:t>
            </a:r>
            <a:r>
              <a:rPr lang="de-DE" sz="900" dirty="0"/>
              <a:t> </a:t>
            </a:r>
            <a:r>
              <a:rPr lang="de-DE" sz="900" dirty="0" err="1" smtClean="0"/>
              <a:t>two</a:t>
            </a:r>
            <a:r>
              <a:rPr lang="de-DE" sz="900" dirty="0" smtClean="0"/>
              <a:t> type </a:t>
            </a:r>
            <a:r>
              <a:rPr lang="de-DE" sz="900" dirty="0" err="1" smtClean="0"/>
              <a:t>arguments</a:t>
            </a:r>
            <a:r>
              <a:rPr lang="de-DE" sz="900" dirty="0" smtClean="0"/>
              <a:t>!</a:t>
            </a:r>
            <a:endParaRPr lang="de-DE" sz="900" dirty="0"/>
          </a:p>
        </p:txBody>
      </p:sp>
      <p:pic>
        <p:nvPicPr>
          <p:cNvPr id="114" name="Grafik 1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27" y="3634413"/>
            <a:ext cx="333852" cy="3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rader Verbinder 35">
            <a:extLst>
              <a:ext uri="{FF2B5EF4-FFF2-40B4-BE49-F238E27FC236}">
                <a16:creationId xmlns:a16="http://schemas.microsoft.com/office/drawing/2014/main" id="{909EC2F0-1A91-495A-9642-077EF02BE8EC}"/>
              </a:ext>
            </a:extLst>
          </p:cNvPr>
          <p:cNvCxnSpPr>
            <a:cxnSpLocks/>
          </p:cNvCxnSpPr>
          <p:nvPr/>
        </p:nvCxnSpPr>
        <p:spPr>
          <a:xfrm>
            <a:off x="3957738" y="365865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36">
            <a:extLst>
              <a:ext uri="{FF2B5EF4-FFF2-40B4-BE49-F238E27FC236}">
                <a16:creationId xmlns:a16="http://schemas.microsoft.com/office/drawing/2014/main" id="{10DA2AF9-DAB4-4AF0-BCE9-0C664327C48F}"/>
              </a:ext>
            </a:extLst>
          </p:cNvPr>
          <p:cNvCxnSpPr>
            <a:cxnSpLocks/>
          </p:cNvCxnSpPr>
          <p:nvPr/>
        </p:nvCxnSpPr>
        <p:spPr>
          <a:xfrm>
            <a:off x="6597549" y="365866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37">
            <a:extLst>
              <a:ext uri="{FF2B5EF4-FFF2-40B4-BE49-F238E27FC236}">
                <a16:creationId xmlns:a16="http://schemas.microsoft.com/office/drawing/2014/main" id="{930DC193-7040-469F-894F-234ED8B43645}"/>
              </a:ext>
            </a:extLst>
          </p:cNvPr>
          <p:cNvCxnSpPr>
            <a:cxnSpLocks/>
          </p:cNvCxnSpPr>
          <p:nvPr/>
        </p:nvCxnSpPr>
        <p:spPr>
          <a:xfrm>
            <a:off x="316424" y="399203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43">
            <a:extLst>
              <a:ext uri="{FF2B5EF4-FFF2-40B4-BE49-F238E27FC236}">
                <a16:creationId xmlns:a16="http://schemas.microsoft.com/office/drawing/2014/main" id="{84AF889D-8F99-4837-B929-5FAE1C1A0776}"/>
              </a:ext>
            </a:extLst>
          </p:cNvPr>
          <p:cNvSpPr txBox="1"/>
          <p:nvPr/>
        </p:nvSpPr>
        <p:spPr>
          <a:xfrm>
            <a:off x="4509175" y="3658656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60" name="Textfeld 44">
            <a:extLst>
              <a:ext uri="{FF2B5EF4-FFF2-40B4-BE49-F238E27FC236}">
                <a16:creationId xmlns:a16="http://schemas.microsoft.com/office/drawing/2014/main" id="{226A5F8B-0ADC-42FE-B219-0F0C94AE69E9}"/>
              </a:ext>
            </a:extLst>
          </p:cNvPr>
          <p:cNvSpPr txBox="1"/>
          <p:nvPr/>
        </p:nvSpPr>
        <p:spPr>
          <a:xfrm>
            <a:off x="7473513" y="362560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62" name="Textfeld 45">
            <a:extLst>
              <a:ext uri="{FF2B5EF4-FFF2-40B4-BE49-F238E27FC236}">
                <a16:creationId xmlns:a16="http://schemas.microsoft.com/office/drawing/2014/main" id="{6D0B8897-C7E9-413B-B201-3EE62C979075}"/>
              </a:ext>
            </a:extLst>
          </p:cNvPr>
          <p:cNvSpPr txBox="1"/>
          <p:nvPr/>
        </p:nvSpPr>
        <p:spPr>
          <a:xfrm>
            <a:off x="1351256" y="365865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66" name="Gruppieren 47">
            <a:extLst>
              <a:ext uri="{FF2B5EF4-FFF2-40B4-BE49-F238E27FC236}">
                <a16:creationId xmlns:a16="http://schemas.microsoft.com/office/drawing/2014/main" id="{3A5283D2-2B02-4E8A-9660-01FAF1B9DA7A}"/>
              </a:ext>
            </a:extLst>
          </p:cNvPr>
          <p:cNvGrpSpPr/>
          <p:nvPr/>
        </p:nvGrpSpPr>
        <p:grpSpPr>
          <a:xfrm>
            <a:off x="445964" y="4582775"/>
            <a:ext cx="773236" cy="399383"/>
            <a:chOff x="308804" y="5384198"/>
            <a:chExt cx="773236" cy="467555"/>
          </a:xfrm>
        </p:grpSpPr>
        <p:sp>
          <p:nvSpPr>
            <p:cNvPr id="64" name="Rechteck 48">
              <a:extLst>
                <a:ext uri="{FF2B5EF4-FFF2-40B4-BE49-F238E27FC236}">
                  <a16:creationId xmlns:a16="http://schemas.microsoft.com/office/drawing/2014/main" id="{366C3FEE-A045-4CFA-AB43-8B7C8C25F75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5" name="Rechteck 49">
              <a:extLst>
                <a:ext uri="{FF2B5EF4-FFF2-40B4-BE49-F238E27FC236}">
                  <a16:creationId xmlns:a16="http://schemas.microsoft.com/office/drawing/2014/main" id="{6590B3D9-6E23-4F2B-AB41-1F887ADC7E14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74" name="Gerade Verbindung mit Pfeil 66">
            <a:extLst>
              <a:ext uri="{FF2B5EF4-FFF2-40B4-BE49-F238E27FC236}">
                <a16:creationId xmlns:a16="http://schemas.microsoft.com/office/drawing/2014/main" id="{666280E8-CFBC-4AF2-A713-0E44C38C9EC7}"/>
              </a:ext>
            </a:extLst>
          </p:cNvPr>
          <p:cNvCxnSpPr/>
          <p:nvPr/>
        </p:nvCxnSpPr>
        <p:spPr>
          <a:xfrm>
            <a:off x="1211580" y="4748389"/>
            <a:ext cx="9001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6">
            <a:extLst>
              <a:ext uri="{FF2B5EF4-FFF2-40B4-BE49-F238E27FC236}">
                <a16:creationId xmlns:a16="http://schemas.microsoft.com/office/drawing/2014/main" id="{F1A8832C-C2EF-45F0-AEF2-125D5C956844}"/>
              </a:ext>
            </a:extLst>
          </p:cNvPr>
          <p:cNvSpPr txBox="1"/>
          <p:nvPr/>
        </p:nvSpPr>
        <p:spPr>
          <a:xfrm>
            <a:off x="1341201" y="4511880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eSuperTypes</a:t>
            </a:r>
            <a:endParaRPr lang="de-DE" sz="700"/>
          </a:p>
        </p:txBody>
      </p:sp>
      <p:grpSp>
        <p:nvGrpSpPr>
          <p:cNvPr id="86" name="Gruppieren 32">
            <a:extLst>
              <a:ext uri="{FF2B5EF4-FFF2-40B4-BE49-F238E27FC236}">
                <a16:creationId xmlns:a16="http://schemas.microsoft.com/office/drawing/2014/main" id="{02183663-3E19-440D-A596-8215B22B955B}"/>
              </a:ext>
            </a:extLst>
          </p:cNvPr>
          <p:cNvGrpSpPr/>
          <p:nvPr/>
        </p:nvGrpSpPr>
        <p:grpSpPr>
          <a:xfrm>
            <a:off x="2093119" y="4582775"/>
            <a:ext cx="773236" cy="399383"/>
            <a:chOff x="308804" y="5384198"/>
            <a:chExt cx="773236" cy="467555"/>
          </a:xfrm>
        </p:grpSpPr>
        <p:sp>
          <p:nvSpPr>
            <p:cNvPr id="84" name="Rechteck 33">
              <a:extLst>
                <a:ext uri="{FF2B5EF4-FFF2-40B4-BE49-F238E27FC236}">
                  <a16:creationId xmlns:a16="http://schemas.microsoft.com/office/drawing/2014/main" id="{18ECAF85-946F-4BCC-8BBC-B249596315F8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5" name="Rechteck 39">
              <a:extLst>
                <a:ext uri="{FF2B5EF4-FFF2-40B4-BE49-F238E27FC236}">
                  <a16:creationId xmlns:a16="http://schemas.microsoft.com/office/drawing/2014/main" id="{7FAB0E55-F741-445A-BE03-B19F635FA658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grpSp>
        <p:nvGrpSpPr>
          <p:cNvPr id="90" name="Gruppieren 61">
            <a:extLst>
              <a:ext uri="{FF2B5EF4-FFF2-40B4-BE49-F238E27FC236}">
                <a16:creationId xmlns:a16="http://schemas.microsoft.com/office/drawing/2014/main" id="{04FD80D4-15A3-485D-A983-64D0D3AD8F24}"/>
              </a:ext>
            </a:extLst>
          </p:cNvPr>
          <p:cNvGrpSpPr/>
          <p:nvPr/>
        </p:nvGrpSpPr>
        <p:grpSpPr>
          <a:xfrm>
            <a:off x="2093119" y="5414298"/>
            <a:ext cx="773236" cy="433451"/>
            <a:chOff x="308804" y="5384198"/>
            <a:chExt cx="773236" cy="467555"/>
          </a:xfrm>
        </p:grpSpPr>
        <p:sp>
          <p:nvSpPr>
            <p:cNvPr id="88" name="Rechteck 62">
              <a:extLst>
                <a:ext uri="{FF2B5EF4-FFF2-40B4-BE49-F238E27FC236}">
                  <a16:creationId xmlns:a16="http://schemas.microsoft.com/office/drawing/2014/main" id="{B53EB5DE-B908-484F-BAF1-692E0CD12D34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EAtrribute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9" name="Rechteck 65">
              <a:extLst>
                <a:ext uri="{FF2B5EF4-FFF2-40B4-BE49-F238E27FC236}">
                  <a16:creationId xmlns:a16="http://schemas.microsoft.com/office/drawing/2014/main" id="{50C08D74-DD03-4B47-AF4A-EA31056349DB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id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Gerade Verbindung mit Pfeil 67">
            <a:extLst>
              <a:ext uri="{FF2B5EF4-FFF2-40B4-BE49-F238E27FC236}">
                <a16:creationId xmlns:a16="http://schemas.microsoft.com/office/drawing/2014/main" id="{A5D14F61-3BF1-4A11-A24D-2DE1C16AE290}"/>
              </a:ext>
            </a:extLst>
          </p:cNvPr>
          <p:cNvCxnSpPr/>
          <p:nvPr/>
        </p:nvCxnSpPr>
        <p:spPr>
          <a:xfrm flipH="1" flipV="1">
            <a:off x="2479645" y="4977502"/>
            <a:ext cx="92" cy="4611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68">
            <a:extLst>
              <a:ext uri="{FF2B5EF4-FFF2-40B4-BE49-F238E27FC236}">
                <a16:creationId xmlns:a16="http://schemas.microsoft.com/office/drawing/2014/main" id="{93F03794-B679-404E-8A6C-C1C59ACA0CB0}"/>
              </a:ext>
            </a:extLst>
          </p:cNvPr>
          <p:cNvSpPr txBox="1"/>
          <p:nvPr/>
        </p:nvSpPr>
        <p:spPr>
          <a:xfrm>
            <a:off x="2564892" y="5108033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30" name="Gerader Verbinder 35">
            <a:extLst>
              <a:ext uri="{FF2B5EF4-FFF2-40B4-BE49-F238E27FC236}">
                <a16:creationId xmlns:a16="http://schemas.microsoft.com/office/drawing/2014/main" id="{E0E07E96-8784-4336-B5F9-F7630ECD8E43}"/>
              </a:ext>
            </a:extLst>
          </p:cNvPr>
          <p:cNvCxnSpPr>
            <a:cxnSpLocks/>
          </p:cNvCxnSpPr>
          <p:nvPr/>
        </p:nvCxnSpPr>
        <p:spPr>
          <a:xfrm>
            <a:off x="4063245" y="789109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6">
            <a:extLst>
              <a:ext uri="{FF2B5EF4-FFF2-40B4-BE49-F238E27FC236}">
                <a16:creationId xmlns:a16="http://schemas.microsoft.com/office/drawing/2014/main" id="{752F66D9-1547-4E04-B2D7-219D3D52DCE2}"/>
              </a:ext>
            </a:extLst>
          </p:cNvPr>
          <p:cNvCxnSpPr>
            <a:cxnSpLocks/>
          </p:cNvCxnSpPr>
          <p:nvPr/>
        </p:nvCxnSpPr>
        <p:spPr>
          <a:xfrm>
            <a:off x="6703056" y="789118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7">
            <a:extLst>
              <a:ext uri="{FF2B5EF4-FFF2-40B4-BE49-F238E27FC236}">
                <a16:creationId xmlns:a16="http://schemas.microsoft.com/office/drawing/2014/main" id="{E75B2F11-244E-44FD-BB8B-76CE19A9BC0F}"/>
              </a:ext>
            </a:extLst>
          </p:cNvPr>
          <p:cNvCxnSpPr>
            <a:cxnSpLocks/>
          </p:cNvCxnSpPr>
          <p:nvPr/>
        </p:nvCxnSpPr>
        <p:spPr>
          <a:xfrm>
            <a:off x="421931" y="1122484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43">
            <a:extLst>
              <a:ext uri="{FF2B5EF4-FFF2-40B4-BE49-F238E27FC236}">
                <a16:creationId xmlns:a16="http://schemas.microsoft.com/office/drawing/2014/main" id="{19E556E1-EC1B-481D-8770-B3428F4303E9}"/>
              </a:ext>
            </a:extLst>
          </p:cNvPr>
          <p:cNvSpPr txBox="1"/>
          <p:nvPr/>
        </p:nvSpPr>
        <p:spPr>
          <a:xfrm>
            <a:off x="4614682" y="789109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34" name="Textfeld 44">
            <a:extLst>
              <a:ext uri="{FF2B5EF4-FFF2-40B4-BE49-F238E27FC236}">
                <a16:creationId xmlns:a16="http://schemas.microsoft.com/office/drawing/2014/main" id="{06450C6E-0195-40E3-A2E0-3A55570A59A8}"/>
              </a:ext>
            </a:extLst>
          </p:cNvPr>
          <p:cNvSpPr txBox="1"/>
          <p:nvPr/>
        </p:nvSpPr>
        <p:spPr>
          <a:xfrm>
            <a:off x="7579020" y="756060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35" name="Textfeld 45">
            <a:extLst>
              <a:ext uri="{FF2B5EF4-FFF2-40B4-BE49-F238E27FC236}">
                <a16:creationId xmlns:a16="http://schemas.microsoft.com/office/drawing/2014/main" id="{57768B08-F4F8-4649-AB30-1C08E5649C5A}"/>
              </a:ext>
            </a:extLst>
          </p:cNvPr>
          <p:cNvSpPr txBox="1"/>
          <p:nvPr/>
        </p:nvSpPr>
        <p:spPr>
          <a:xfrm>
            <a:off x="1456763" y="789109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36" name="Gruppieren 47">
            <a:extLst>
              <a:ext uri="{FF2B5EF4-FFF2-40B4-BE49-F238E27FC236}">
                <a16:creationId xmlns:a16="http://schemas.microsoft.com/office/drawing/2014/main" id="{1E59433D-1961-4973-AE02-8727B0774163}"/>
              </a:ext>
            </a:extLst>
          </p:cNvPr>
          <p:cNvGrpSpPr/>
          <p:nvPr/>
        </p:nvGrpSpPr>
        <p:grpSpPr>
          <a:xfrm>
            <a:off x="551471" y="1713228"/>
            <a:ext cx="773236" cy="399383"/>
            <a:chOff x="308804" y="5384198"/>
            <a:chExt cx="773236" cy="467555"/>
          </a:xfrm>
        </p:grpSpPr>
        <p:sp>
          <p:nvSpPr>
            <p:cNvPr id="37" name="Rechteck 48">
              <a:extLst>
                <a:ext uri="{FF2B5EF4-FFF2-40B4-BE49-F238E27FC236}">
                  <a16:creationId xmlns:a16="http://schemas.microsoft.com/office/drawing/2014/main" id="{A390E8EA-1A45-4317-B034-6B1B4EEBC74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8" name="Rechteck 49">
              <a:extLst>
                <a:ext uri="{FF2B5EF4-FFF2-40B4-BE49-F238E27FC236}">
                  <a16:creationId xmlns:a16="http://schemas.microsoft.com/office/drawing/2014/main" id="{D5E349AB-8F57-401A-BEEF-2996D7A13953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grpSp>
        <p:nvGrpSpPr>
          <p:cNvPr id="39" name="Gruppieren 1">
            <a:extLst>
              <a:ext uri="{FF2B5EF4-FFF2-40B4-BE49-F238E27FC236}">
                <a16:creationId xmlns:a16="http://schemas.microsoft.com/office/drawing/2014/main" id="{60ADE67D-705D-428A-BE8C-CD408963A413}"/>
              </a:ext>
            </a:extLst>
          </p:cNvPr>
          <p:cNvGrpSpPr/>
          <p:nvPr/>
        </p:nvGrpSpPr>
        <p:grpSpPr>
          <a:xfrm>
            <a:off x="551654" y="2573718"/>
            <a:ext cx="773053" cy="404472"/>
            <a:chOff x="1548042" y="6208456"/>
            <a:chExt cx="1232005" cy="404472"/>
          </a:xfrm>
        </p:grpSpPr>
        <p:sp>
          <p:nvSpPr>
            <p:cNvPr id="40" name="Rechteck 51">
              <a:extLst>
                <a:ext uri="{FF2B5EF4-FFF2-40B4-BE49-F238E27FC236}">
                  <a16:creationId xmlns:a16="http://schemas.microsoft.com/office/drawing/2014/main" id="{EC34A020-A775-479C-9987-0B37D38F58D0}"/>
                </a:ext>
              </a:extLst>
            </p:cNvPr>
            <p:cNvSpPr/>
            <p:nvPr/>
          </p:nvSpPr>
          <p:spPr>
            <a:xfrm>
              <a:off x="1548042" y="6208456"/>
              <a:ext cx="1232005" cy="17071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EAtrribute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1" name="Rechteck 52">
              <a:extLst>
                <a:ext uri="{FF2B5EF4-FFF2-40B4-BE49-F238E27FC236}">
                  <a16:creationId xmlns:a16="http://schemas.microsoft.com/office/drawing/2014/main" id="{20F67BB0-B2D6-4BAA-A782-2325CAD13F0F}"/>
                </a:ext>
              </a:extLst>
            </p:cNvPr>
            <p:cNvSpPr/>
            <p:nvPr/>
          </p:nvSpPr>
          <p:spPr>
            <a:xfrm>
              <a:off x="1548043" y="6379172"/>
              <a:ext cx="1232004" cy="2337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id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Gerade Verbindung mit Pfeil 64">
            <a:extLst>
              <a:ext uri="{FF2B5EF4-FFF2-40B4-BE49-F238E27FC236}">
                <a16:creationId xmlns:a16="http://schemas.microsoft.com/office/drawing/2014/main" id="{C0056082-58FE-4CBE-9A7B-034A85C030BC}"/>
              </a:ext>
            </a:extLst>
          </p:cNvPr>
          <p:cNvCxnSpPr>
            <a:cxnSpLocks/>
          </p:cNvCxnSpPr>
          <p:nvPr/>
        </p:nvCxnSpPr>
        <p:spPr>
          <a:xfrm flipH="1" flipV="1">
            <a:off x="938089" y="2112599"/>
            <a:ext cx="92" cy="4611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66">
            <a:extLst>
              <a:ext uri="{FF2B5EF4-FFF2-40B4-BE49-F238E27FC236}">
                <a16:creationId xmlns:a16="http://schemas.microsoft.com/office/drawing/2014/main" id="{722BBEA5-BC0F-4297-BFB9-2573278A69D8}"/>
              </a:ext>
            </a:extLst>
          </p:cNvPr>
          <p:cNvCxnSpPr>
            <a:cxnSpLocks/>
          </p:cNvCxnSpPr>
          <p:nvPr/>
        </p:nvCxnSpPr>
        <p:spPr>
          <a:xfrm>
            <a:off x="1317087" y="1878842"/>
            <a:ext cx="9001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75">
            <a:extLst>
              <a:ext uri="{FF2B5EF4-FFF2-40B4-BE49-F238E27FC236}">
                <a16:creationId xmlns:a16="http://schemas.microsoft.com/office/drawing/2014/main" id="{9C39354C-F0C8-4462-BB44-F56689A21ABE}"/>
              </a:ext>
            </a:extLst>
          </p:cNvPr>
          <p:cNvSpPr txBox="1"/>
          <p:nvPr/>
        </p:nvSpPr>
        <p:spPr>
          <a:xfrm>
            <a:off x="963519" y="2243130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45" name="Textfeld 76">
            <a:extLst>
              <a:ext uri="{FF2B5EF4-FFF2-40B4-BE49-F238E27FC236}">
                <a16:creationId xmlns:a16="http://schemas.microsoft.com/office/drawing/2014/main" id="{86EA58F9-1FF9-4499-9F0D-C8E874F9C77D}"/>
              </a:ext>
            </a:extLst>
          </p:cNvPr>
          <p:cNvSpPr txBox="1"/>
          <p:nvPr/>
        </p:nvSpPr>
        <p:spPr>
          <a:xfrm>
            <a:off x="1446708" y="1642333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eSuperTypes</a:t>
            </a:r>
            <a:endParaRPr lang="de-DE" sz="700"/>
          </a:p>
        </p:txBody>
      </p:sp>
      <p:grpSp>
        <p:nvGrpSpPr>
          <p:cNvPr id="48" name="Gruppieren 32">
            <a:extLst>
              <a:ext uri="{FF2B5EF4-FFF2-40B4-BE49-F238E27FC236}">
                <a16:creationId xmlns:a16="http://schemas.microsoft.com/office/drawing/2014/main" id="{A01297A3-7941-4B84-8C40-F5FB26E3E451}"/>
              </a:ext>
            </a:extLst>
          </p:cNvPr>
          <p:cNvGrpSpPr/>
          <p:nvPr/>
        </p:nvGrpSpPr>
        <p:grpSpPr>
          <a:xfrm>
            <a:off x="2198626" y="1713228"/>
            <a:ext cx="773236" cy="399383"/>
            <a:chOff x="308804" y="5384198"/>
            <a:chExt cx="773236" cy="467555"/>
          </a:xfrm>
        </p:grpSpPr>
        <p:sp>
          <p:nvSpPr>
            <p:cNvPr id="49" name="Rechteck 33">
              <a:extLst>
                <a:ext uri="{FF2B5EF4-FFF2-40B4-BE49-F238E27FC236}">
                  <a16:creationId xmlns:a16="http://schemas.microsoft.com/office/drawing/2014/main" id="{05DE437B-DFE6-4898-A06C-0A526E9183E0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0" name="Rechteck 39">
              <a:extLst>
                <a:ext uri="{FF2B5EF4-FFF2-40B4-BE49-F238E27FC236}">
                  <a16:creationId xmlns:a16="http://schemas.microsoft.com/office/drawing/2014/main" id="{75CC8A01-B238-429B-9D3F-284BDF6FD195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"Audio"</a:t>
              </a:r>
            </a:p>
          </p:txBody>
        </p:sp>
      </p:grpSp>
      <p:grpSp>
        <p:nvGrpSpPr>
          <p:cNvPr id="51" name="Gruppieren 61">
            <a:extLst>
              <a:ext uri="{FF2B5EF4-FFF2-40B4-BE49-F238E27FC236}">
                <a16:creationId xmlns:a16="http://schemas.microsoft.com/office/drawing/2014/main" id="{D407C6A3-BF36-4A5A-B2FB-4DAD5B3EE0E3}"/>
              </a:ext>
            </a:extLst>
          </p:cNvPr>
          <p:cNvGrpSpPr/>
          <p:nvPr/>
        </p:nvGrpSpPr>
        <p:grpSpPr>
          <a:xfrm>
            <a:off x="2198626" y="2544751"/>
            <a:ext cx="773236" cy="433451"/>
            <a:chOff x="308804" y="5384198"/>
            <a:chExt cx="773236" cy="467555"/>
          </a:xfrm>
        </p:grpSpPr>
        <p:sp>
          <p:nvSpPr>
            <p:cNvPr id="53" name="Rechteck 62">
              <a:extLst>
                <a:ext uri="{FF2B5EF4-FFF2-40B4-BE49-F238E27FC236}">
                  <a16:creationId xmlns:a16="http://schemas.microsoft.com/office/drawing/2014/main" id="{821DDC9E-CDB3-4B51-A05F-1E00B6C2CD90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EAtrribute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5" name="Rechteck 65">
              <a:extLst>
                <a:ext uri="{FF2B5EF4-FFF2-40B4-BE49-F238E27FC236}">
                  <a16:creationId xmlns:a16="http://schemas.microsoft.com/office/drawing/2014/main" id="{049A6880-BCF6-4FD7-9823-8FF5D3711A60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id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Gerade Verbindung mit Pfeil 67">
            <a:extLst>
              <a:ext uri="{FF2B5EF4-FFF2-40B4-BE49-F238E27FC236}">
                <a16:creationId xmlns:a16="http://schemas.microsoft.com/office/drawing/2014/main" id="{80FD279C-5ABD-43F4-BE3E-7054DA69EC20}"/>
              </a:ext>
            </a:extLst>
          </p:cNvPr>
          <p:cNvCxnSpPr>
            <a:cxnSpLocks/>
          </p:cNvCxnSpPr>
          <p:nvPr/>
        </p:nvCxnSpPr>
        <p:spPr>
          <a:xfrm flipH="1" flipV="1">
            <a:off x="2585152" y="2107955"/>
            <a:ext cx="92" cy="4611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68">
            <a:extLst>
              <a:ext uri="{FF2B5EF4-FFF2-40B4-BE49-F238E27FC236}">
                <a16:creationId xmlns:a16="http://schemas.microsoft.com/office/drawing/2014/main" id="{5B7E2183-CA98-450D-AA7A-2CA4C448F3D5}"/>
              </a:ext>
            </a:extLst>
          </p:cNvPr>
          <p:cNvSpPr txBox="1"/>
          <p:nvPr/>
        </p:nvSpPr>
        <p:spPr>
          <a:xfrm>
            <a:off x="2670399" y="2238486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5BFBD4-53C2-4432-B47B-1EA3581F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15" y="1180330"/>
            <a:ext cx="2743200" cy="203549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FF638C-1F4C-4420-9E3A-CE5C29C18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15" y="1179268"/>
            <a:ext cx="1828800" cy="1990725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6CA514-8DAA-4BD0-9376-6D145802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54" y="4071683"/>
            <a:ext cx="2743200" cy="203877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001C9A-97DB-492C-806E-0F1762BD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729" y="4279613"/>
            <a:ext cx="1838325" cy="1552575"/>
          </a:xfrm>
          <a:prstGeom prst="rect">
            <a:avLst/>
          </a:prstGeom>
        </p:spPr>
      </p:pic>
      <p:sp>
        <p:nvSpPr>
          <p:cNvPr id="61" name="Textfeld 60"/>
          <p:cNvSpPr txBox="1"/>
          <p:nvPr/>
        </p:nvSpPr>
        <p:spPr>
          <a:xfrm>
            <a:off x="304808" y="59269"/>
            <a:ext cx="290335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Two </a:t>
            </a:r>
            <a:r>
              <a:rPr lang="en-US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features </a:t>
            </a:r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can not both be IDs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0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>
            <a:off x="6611121" y="780017"/>
            <a:ext cx="9135" cy="279528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153802" y="111475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3">
            <a:extLst>
              <a:ext uri="{FF2B5EF4-FFF2-40B4-BE49-F238E27FC236}">
                <a16:creationId xmlns:a16="http://schemas.microsoft.com/office/drawing/2014/main" id="{0C715661-7E13-456B-B6A3-FD48388E5E89}"/>
              </a:ext>
            </a:extLst>
          </p:cNvPr>
          <p:cNvSpPr txBox="1"/>
          <p:nvPr/>
        </p:nvSpPr>
        <p:spPr>
          <a:xfrm>
            <a:off x="7673364" y="320871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</a:t>
            </a:r>
            <a:r>
              <a:rPr lang="de-DE" sz="1200" b="1" dirty="0" err="1"/>
              <a:t>Tree</a:t>
            </a:r>
            <a:endParaRPr lang="de-DE" sz="1200" b="1" dirty="0"/>
          </a:p>
        </p:txBody>
      </p:sp>
      <p:sp>
        <p:nvSpPr>
          <p:cNvPr id="19" name="Textfeld 44">
            <a:extLst>
              <a:ext uri="{FF2B5EF4-FFF2-40B4-BE49-F238E27FC236}">
                <a16:creationId xmlns:a16="http://schemas.microsoft.com/office/drawing/2014/main" id="{84DC9B01-171F-4C1D-93DD-EE08DFD418FA}"/>
              </a:ext>
            </a:extLst>
          </p:cNvPr>
          <p:cNvSpPr txBox="1"/>
          <p:nvPr/>
        </p:nvSpPr>
        <p:spPr>
          <a:xfrm>
            <a:off x="7310891" y="74832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D94ECB62-5F47-4F17-B2B1-5C4E9CC30359}"/>
              </a:ext>
            </a:extLst>
          </p:cNvPr>
          <p:cNvSpPr txBox="1"/>
          <p:nvPr/>
        </p:nvSpPr>
        <p:spPr>
          <a:xfrm>
            <a:off x="2368210" y="74832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Graph</a:t>
            </a:r>
          </a:p>
        </p:txBody>
      </p:sp>
      <p:cxnSp>
        <p:nvCxnSpPr>
          <p:cNvPr id="108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 flipH="1">
            <a:off x="7174476" y="3208717"/>
            <a:ext cx="12708" cy="36492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6611121" y="3575304"/>
            <a:ext cx="280963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6" y="1293552"/>
            <a:ext cx="6863528" cy="537013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57" y="3575304"/>
            <a:ext cx="349616" cy="453173"/>
          </a:xfrm>
          <a:prstGeom prst="rect">
            <a:avLst/>
          </a:prstGeom>
        </p:spPr>
      </p:pic>
      <p:pic>
        <p:nvPicPr>
          <p:cNvPr id="18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D03B49-48A3-4C79-A7A6-185150C8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11" y="1495171"/>
            <a:ext cx="2744347" cy="1264560"/>
          </a:xfrm>
          <a:prstGeom prst="rect">
            <a:avLst/>
          </a:prstGeom>
        </p:spPr>
      </p:pic>
      <p:pic>
        <p:nvPicPr>
          <p:cNvPr id="22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667F1D-6FBF-4008-BEBA-1863D0037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180" y="3800282"/>
            <a:ext cx="1933575" cy="263842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04808" y="59269"/>
            <a:ext cx="911594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generic type associated with the classifier must not have more arguments then the classifier has type parameters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>
            <a:off x="6611121" y="780017"/>
            <a:ext cx="9135" cy="279528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153802" y="111475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3">
            <a:extLst>
              <a:ext uri="{FF2B5EF4-FFF2-40B4-BE49-F238E27FC236}">
                <a16:creationId xmlns:a16="http://schemas.microsoft.com/office/drawing/2014/main" id="{0C715661-7E13-456B-B6A3-FD48388E5E89}"/>
              </a:ext>
            </a:extLst>
          </p:cNvPr>
          <p:cNvSpPr txBox="1"/>
          <p:nvPr/>
        </p:nvSpPr>
        <p:spPr>
          <a:xfrm>
            <a:off x="7673364" y="320871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</a:t>
            </a:r>
            <a:r>
              <a:rPr lang="de-DE" sz="1200" b="1" dirty="0" err="1"/>
              <a:t>Tree</a:t>
            </a:r>
            <a:endParaRPr lang="de-DE" sz="1200" b="1" dirty="0"/>
          </a:p>
        </p:txBody>
      </p:sp>
      <p:sp>
        <p:nvSpPr>
          <p:cNvPr id="19" name="Textfeld 44">
            <a:extLst>
              <a:ext uri="{FF2B5EF4-FFF2-40B4-BE49-F238E27FC236}">
                <a16:creationId xmlns:a16="http://schemas.microsoft.com/office/drawing/2014/main" id="{84DC9B01-171F-4C1D-93DD-EE08DFD418FA}"/>
              </a:ext>
            </a:extLst>
          </p:cNvPr>
          <p:cNvSpPr txBox="1"/>
          <p:nvPr/>
        </p:nvSpPr>
        <p:spPr>
          <a:xfrm>
            <a:off x="7310891" y="74832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D94ECB62-5F47-4F17-B2B1-5C4E9CC30359}"/>
              </a:ext>
            </a:extLst>
          </p:cNvPr>
          <p:cNvSpPr txBox="1"/>
          <p:nvPr/>
        </p:nvSpPr>
        <p:spPr>
          <a:xfrm>
            <a:off x="2368210" y="74832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Graph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304808" y="59269"/>
            <a:ext cx="923279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generic type associated with the classifier is missing type arguments to match the number of type parameters of the classifier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8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 flipH="1">
            <a:off x="7174476" y="3208717"/>
            <a:ext cx="12708" cy="36492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6611121" y="3575304"/>
            <a:ext cx="280963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2" y="1319450"/>
            <a:ext cx="6863528" cy="5370132"/>
          </a:xfrm>
          <a:prstGeom prst="rect">
            <a:avLst/>
          </a:prstGeom>
        </p:spPr>
      </p:pic>
      <p:pic>
        <p:nvPicPr>
          <p:cNvPr id="21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062BDF-8331-4445-B341-5D637B63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52" y="1458571"/>
            <a:ext cx="2744347" cy="1297528"/>
          </a:xfrm>
          <a:prstGeom prst="rect">
            <a:avLst/>
          </a:prstGeom>
        </p:spPr>
      </p:pic>
      <p:pic>
        <p:nvPicPr>
          <p:cNvPr id="2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67D966-F186-4584-998C-B842E87E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86" y="3807851"/>
            <a:ext cx="1866900" cy="2638425"/>
          </a:xfrm>
          <a:prstGeom prst="rect">
            <a:avLst/>
          </a:prstGeom>
        </p:spPr>
      </p:pic>
      <p:sp>
        <p:nvSpPr>
          <p:cNvPr id="24" name="Textfeld 133">
            <a:extLst>
              <a:ext uri="{FF2B5EF4-FFF2-40B4-BE49-F238E27FC236}">
                <a16:creationId xmlns:a16="http://schemas.microsoft.com/office/drawing/2014/main" id="{482090DD-BE9C-4B54-9EE4-11C7A931B99E}"/>
              </a:ext>
            </a:extLst>
          </p:cNvPr>
          <p:cNvSpPr txBox="1"/>
          <p:nvPr/>
        </p:nvSpPr>
        <p:spPr>
          <a:xfrm>
            <a:off x="3534801" y="3382206"/>
            <a:ext cx="1983409" cy="507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900" dirty="0"/>
              <a:t>The </a:t>
            </a:r>
            <a:r>
              <a:rPr lang="de-DE" sz="900" dirty="0" err="1"/>
              <a:t>Classifier</a:t>
            </a:r>
            <a:r>
              <a:rPr lang="de-DE" sz="900" dirty="0"/>
              <a:t> </a:t>
            </a:r>
            <a:r>
              <a:rPr lang="de-DE" sz="900" dirty="0" err="1" smtClean="0"/>
              <a:t>has</a:t>
            </a:r>
            <a:r>
              <a:rPr lang="de-DE" sz="900" dirty="0"/>
              <a:t> </a:t>
            </a:r>
            <a:r>
              <a:rPr lang="de-DE" sz="900" dirty="0" err="1" smtClean="0"/>
              <a:t>one</a:t>
            </a:r>
            <a:r>
              <a:rPr lang="de-DE" sz="900" dirty="0" smtClean="0"/>
              <a:t> type </a:t>
            </a:r>
            <a:r>
              <a:rPr lang="de-DE" sz="900" dirty="0" err="1" smtClean="0"/>
              <a:t>parameter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the</a:t>
            </a:r>
            <a:r>
              <a:rPr lang="de-DE" sz="900" dirty="0" smtClean="0"/>
              <a:t> </a:t>
            </a:r>
            <a:r>
              <a:rPr lang="de-DE" sz="900" dirty="0" err="1" smtClean="0"/>
              <a:t>Generic</a:t>
            </a:r>
            <a:r>
              <a:rPr lang="de-DE" sz="900" dirty="0" smtClean="0"/>
              <a:t> </a:t>
            </a:r>
            <a:r>
              <a:rPr lang="de-DE" sz="900" dirty="0"/>
              <a:t>Type </a:t>
            </a:r>
            <a:r>
              <a:rPr lang="de-DE" sz="900" dirty="0" err="1"/>
              <a:t>associated</a:t>
            </a:r>
            <a:r>
              <a:rPr lang="de-DE" sz="900" dirty="0"/>
              <a:t> with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Classifier</a:t>
            </a:r>
            <a:r>
              <a:rPr lang="de-DE" sz="900" dirty="0"/>
              <a:t> </a:t>
            </a:r>
            <a:r>
              <a:rPr lang="de-DE" sz="900" dirty="0" err="1" smtClean="0"/>
              <a:t>has</a:t>
            </a:r>
            <a:r>
              <a:rPr lang="de-DE" sz="900" dirty="0" smtClean="0"/>
              <a:t> </a:t>
            </a:r>
            <a:r>
              <a:rPr lang="de-DE" sz="900" dirty="0" err="1" smtClean="0"/>
              <a:t>no</a:t>
            </a:r>
            <a:r>
              <a:rPr lang="de-DE" sz="900" dirty="0" smtClean="0"/>
              <a:t> type </a:t>
            </a:r>
            <a:r>
              <a:rPr lang="de-DE" sz="900" dirty="0" err="1" smtClean="0"/>
              <a:t>arguments</a:t>
            </a:r>
            <a:r>
              <a:rPr lang="de-DE" sz="900" dirty="0" smtClean="0"/>
              <a:t>!</a:t>
            </a:r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0" y="3165033"/>
            <a:ext cx="320683" cy="3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>
            <a:off x="6611121" y="780017"/>
            <a:ext cx="9135" cy="279528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153802" y="111475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3">
            <a:extLst>
              <a:ext uri="{FF2B5EF4-FFF2-40B4-BE49-F238E27FC236}">
                <a16:creationId xmlns:a16="http://schemas.microsoft.com/office/drawing/2014/main" id="{0C715661-7E13-456B-B6A3-FD48388E5E89}"/>
              </a:ext>
            </a:extLst>
          </p:cNvPr>
          <p:cNvSpPr txBox="1"/>
          <p:nvPr/>
        </p:nvSpPr>
        <p:spPr>
          <a:xfrm>
            <a:off x="7673364" y="320871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</a:t>
            </a:r>
            <a:r>
              <a:rPr lang="de-DE" sz="1200" b="1" dirty="0" err="1"/>
              <a:t>Tree</a:t>
            </a:r>
            <a:endParaRPr lang="de-DE" sz="1200" b="1" dirty="0"/>
          </a:p>
        </p:txBody>
      </p:sp>
      <p:sp>
        <p:nvSpPr>
          <p:cNvPr id="19" name="Textfeld 44">
            <a:extLst>
              <a:ext uri="{FF2B5EF4-FFF2-40B4-BE49-F238E27FC236}">
                <a16:creationId xmlns:a16="http://schemas.microsoft.com/office/drawing/2014/main" id="{84DC9B01-171F-4C1D-93DD-EE08DFD418FA}"/>
              </a:ext>
            </a:extLst>
          </p:cNvPr>
          <p:cNvSpPr txBox="1"/>
          <p:nvPr/>
        </p:nvSpPr>
        <p:spPr>
          <a:xfrm>
            <a:off x="7310891" y="74832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0" name="Textfeld 45">
            <a:extLst>
              <a:ext uri="{FF2B5EF4-FFF2-40B4-BE49-F238E27FC236}">
                <a16:creationId xmlns:a16="http://schemas.microsoft.com/office/drawing/2014/main" id="{D94ECB62-5F47-4F17-B2B1-5C4E9CC30359}"/>
              </a:ext>
            </a:extLst>
          </p:cNvPr>
          <p:cNvSpPr txBox="1"/>
          <p:nvPr/>
        </p:nvSpPr>
        <p:spPr>
          <a:xfrm>
            <a:off x="2368210" y="74832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Abstract Syntax Graph</a:t>
            </a:r>
          </a:p>
        </p:txBody>
      </p:sp>
      <p:cxnSp>
        <p:nvCxnSpPr>
          <p:cNvPr id="108" name="Gerader Verbinder 36">
            <a:extLst>
              <a:ext uri="{FF2B5EF4-FFF2-40B4-BE49-F238E27FC236}">
                <a16:creationId xmlns:a16="http://schemas.microsoft.com/office/drawing/2014/main" id="{6AE8568A-C8DF-4E5F-8AF9-85728205DA6E}"/>
              </a:ext>
            </a:extLst>
          </p:cNvPr>
          <p:cNvCxnSpPr>
            <a:cxnSpLocks/>
          </p:cNvCxnSpPr>
          <p:nvPr/>
        </p:nvCxnSpPr>
        <p:spPr>
          <a:xfrm flipH="1">
            <a:off x="7174476" y="3208717"/>
            <a:ext cx="12708" cy="36492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37">
            <a:extLst>
              <a:ext uri="{FF2B5EF4-FFF2-40B4-BE49-F238E27FC236}">
                <a16:creationId xmlns:a16="http://schemas.microsoft.com/office/drawing/2014/main" id="{BB25234C-FEED-48C6-B636-ACFE9AE60914}"/>
              </a:ext>
            </a:extLst>
          </p:cNvPr>
          <p:cNvCxnSpPr>
            <a:cxnSpLocks/>
          </p:cNvCxnSpPr>
          <p:nvPr/>
        </p:nvCxnSpPr>
        <p:spPr>
          <a:xfrm>
            <a:off x="6611121" y="3575304"/>
            <a:ext cx="280963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6" y="1293552"/>
            <a:ext cx="6863528" cy="537013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57" y="3575304"/>
            <a:ext cx="349616" cy="453173"/>
          </a:xfrm>
          <a:prstGeom prst="rect">
            <a:avLst/>
          </a:prstGeom>
        </p:spPr>
      </p:pic>
      <p:pic>
        <p:nvPicPr>
          <p:cNvPr id="18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D03B49-48A3-4C79-A7A6-185150C8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11" y="1495171"/>
            <a:ext cx="2744347" cy="1264560"/>
          </a:xfrm>
          <a:prstGeom prst="rect">
            <a:avLst/>
          </a:prstGeom>
        </p:spPr>
      </p:pic>
      <p:pic>
        <p:nvPicPr>
          <p:cNvPr id="22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667F1D-6FBF-4008-BEBA-1863D0037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180" y="3800282"/>
            <a:ext cx="1933575" cy="263842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04808" y="59269"/>
            <a:ext cx="923279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generic type associated with the classifier is missing type arguments to match the number of type parameters of the classifier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02091E-2B80-41F9-AC59-8765D2F7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84" y="5421557"/>
            <a:ext cx="1457325" cy="962025"/>
          </a:xfrm>
          <a:prstGeom prst="rect">
            <a:avLst/>
          </a:prstGeom>
        </p:spPr>
      </p:pic>
      <p:pic>
        <p:nvPicPr>
          <p:cNvPr id="18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8689EB7-BA81-48A8-ADD0-EF16A3BA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1806086"/>
            <a:ext cx="1476375" cy="971550"/>
          </a:xfrm>
          <a:prstGeom prst="rect">
            <a:avLst/>
          </a:prstGeom>
        </p:spPr>
      </p:pic>
      <p:grpSp>
        <p:nvGrpSpPr>
          <p:cNvPr id="15" name="Gruppieren 33">
            <a:extLst>
              <a:ext uri="{FF2B5EF4-FFF2-40B4-BE49-F238E27FC236}">
                <a16:creationId xmlns:a16="http://schemas.microsoft.com/office/drawing/2014/main" id="{885266C5-8A34-41C3-ABE2-82393C234026}"/>
              </a:ext>
            </a:extLst>
          </p:cNvPr>
          <p:cNvGrpSpPr/>
          <p:nvPr/>
        </p:nvGrpSpPr>
        <p:grpSpPr>
          <a:xfrm>
            <a:off x="186054" y="4903458"/>
            <a:ext cx="2959592" cy="1039281"/>
            <a:chOff x="307486" y="2608796"/>
            <a:chExt cx="6117256" cy="1655283"/>
          </a:xfrm>
        </p:grpSpPr>
        <p:sp>
          <p:nvSpPr>
            <p:cNvPr id="6" name="Rechteck 12">
              <a:extLst>
                <a:ext uri="{FF2B5EF4-FFF2-40B4-BE49-F238E27FC236}">
                  <a16:creationId xmlns:a16="http://schemas.microsoft.com/office/drawing/2014/main" id="{3D632C20-3C18-4108-A9B7-551FDF36E8FC}"/>
                </a:ext>
              </a:extLst>
            </p:cNvPr>
            <p:cNvSpPr/>
            <p:nvPr/>
          </p:nvSpPr>
          <p:spPr>
            <a:xfrm>
              <a:off x="636364" y="3120178"/>
              <a:ext cx="1598149" cy="30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" name="Rechteck 13">
              <a:extLst>
                <a:ext uri="{FF2B5EF4-FFF2-40B4-BE49-F238E27FC236}">
                  <a16:creationId xmlns:a16="http://schemas.microsoft.com/office/drawing/2014/main" id="{979BC409-2723-417C-BBA2-6FF0F48E0A56}"/>
                </a:ext>
              </a:extLst>
            </p:cNvPr>
            <p:cNvSpPr/>
            <p:nvPr/>
          </p:nvSpPr>
          <p:spPr>
            <a:xfrm>
              <a:off x="636364" y="3429000"/>
              <a:ext cx="1598149" cy="8350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" name="Rechteck 25">
              <a:extLst>
                <a:ext uri="{FF2B5EF4-FFF2-40B4-BE49-F238E27FC236}">
                  <a16:creationId xmlns:a16="http://schemas.microsoft.com/office/drawing/2014/main" id="{77B26377-DB81-44A3-8B37-C3DC7F39F270}"/>
                </a:ext>
              </a:extLst>
            </p:cNvPr>
            <p:cNvSpPr/>
            <p:nvPr/>
          </p:nvSpPr>
          <p:spPr>
            <a:xfrm>
              <a:off x="2682186" y="3102827"/>
              <a:ext cx="159814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" name="Rechteck 26">
              <a:extLst>
                <a:ext uri="{FF2B5EF4-FFF2-40B4-BE49-F238E27FC236}">
                  <a16:creationId xmlns:a16="http://schemas.microsoft.com/office/drawing/2014/main" id="{B9B1DCB7-3833-4578-9B72-E6A3D0CBC672}"/>
                </a:ext>
              </a:extLst>
            </p:cNvPr>
            <p:cNvSpPr/>
            <p:nvPr/>
          </p:nvSpPr>
          <p:spPr>
            <a:xfrm>
              <a:off x="2682186" y="3411648"/>
              <a:ext cx="1598149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0" name="Rechteck 28">
              <a:extLst>
                <a:ext uri="{FF2B5EF4-FFF2-40B4-BE49-F238E27FC236}">
                  <a16:creationId xmlns:a16="http://schemas.microsoft.com/office/drawing/2014/main" id="{B0DAC107-3047-4002-BA2D-3647F187348D}"/>
                </a:ext>
              </a:extLst>
            </p:cNvPr>
            <p:cNvSpPr/>
            <p:nvPr/>
          </p:nvSpPr>
          <p:spPr>
            <a:xfrm>
              <a:off x="4826593" y="3102827"/>
              <a:ext cx="159814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1" name="Rechteck 29">
              <a:extLst>
                <a:ext uri="{FF2B5EF4-FFF2-40B4-BE49-F238E27FC236}">
                  <a16:creationId xmlns:a16="http://schemas.microsoft.com/office/drawing/2014/main" id="{3CF00329-6F65-49FC-8118-315A467F3E00}"/>
                </a:ext>
              </a:extLst>
            </p:cNvPr>
            <p:cNvSpPr/>
            <p:nvPr/>
          </p:nvSpPr>
          <p:spPr>
            <a:xfrm>
              <a:off x="4826593" y="3411648"/>
              <a:ext cx="1598149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2" name="Textfeld 1">
              <a:extLst>
                <a:ext uri="{FF2B5EF4-FFF2-40B4-BE49-F238E27FC236}">
                  <a16:creationId xmlns:a16="http://schemas.microsoft.com/office/drawing/2014/main" id="{C089C31C-F528-4DA7-9CC2-BCF0BB126E74}"/>
                </a:ext>
              </a:extLst>
            </p:cNvPr>
            <p:cNvSpPr txBox="1"/>
            <p:nvPr/>
          </p:nvSpPr>
          <p:spPr>
            <a:xfrm>
              <a:off x="307486" y="2650119"/>
              <a:ext cx="5389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/>
                <a:t>Interface:</a:t>
              </a:r>
            </a:p>
          </p:txBody>
        </p:sp>
        <p:sp>
          <p:nvSpPr>
            <p:cNvPr id="13" name="Textfeld 2">
              <a:extLst>
                <a:ext uri="{FF2B5EF4-FFF2-40B4-BE49-F238E27FC236}">
                  <a16:creationId xmlns:a16="http://schemas.microsoft.com/office/drawing/2014/main" id="{693497D6-9987-4E33-A42F-D72FB70ED418}"/>
                </a:ext>
              </a:extLst>
            </p:cNvPr>
            <p:cNvSpPr txBox="1"/>
            <p:nvPr/>
          </p:nvSpPr>
          <p:spPr>
            <a:xfrm>
              <a:off x="2300628" y="2628163"/>
              <a:ext cx="7120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abstract</a:t>
              </a:r>
              <a:r>
                <a:rPr lang="de-DE" sz="700"/>
                <a:t> Class:</a:t>
              </a:r>
            </a:p>
          </p:txBody>
        </p:sp>
        <p:sp>
          <p:nvSpPr>
            <p:cNvPr id="14" name="Textfeld 30">
              <a:extLst>
                <a:ext uri="{FF2B5EF4-FFF2-40B4-BE49-F238E27FC236}">
                  <a16:creationId xmlns:a16="http://schemas.microsoft.com/office/drawing/2014/main" id="{37D4BFF9-7A71-4292-8F89-13262B21416F}"/>
                </a:ext>
              </a:extLst>
            </p:cNvPr>
            <p:cNvSpPr txBox="1"/>
            <p:nvPr/>
          </p:nvSpPr>
          <p:spPr>
            <a:xfrm>
              <a:off x="4455849" y="2608796"/>
              <a:ext cx="7360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concrete</a:t>
              </a:r>
              <a:r>
                <a:rPr lang="de-DE" sz="700"/>
                <a:t> Class:</a:t>
              </a:r>
            </a:p>
          </p:txBody>
        </p:sp>
      </p:grpSp>
      <p:graphicFrame>
        <p:nvGraphicFramePr>
          <p:cNvPr id="21" name="Tabelle 8">
            <a:extLst>
              <a:ext uri="{FF2B5EF4-FFF2-40B4-BE49-F238E27FC236}">
                <a16:creationId xmlns:a16="http://schemas.microsoft.com/office/drawing/2014/main" id="{739C5D82-3239-4D5B-973F-1BBC77D20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87158"/>
              </p:ext>
            </p:extLst>
          </p:nvPr>
        </p:nvGraphicFramePr>
        <p:xfrm>
          <a:off x="4953000" y="5044615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23" name="Gerader Verbinder 10">
            <a:extLst>
              <a:ext uri="{FF2B5EF4-FFF2-40B4-BE49-F238E27FC236}">
                <a16:creationId xmlns:a16="http://schemas.microsoft.com/office/drawing/2014/main" id="{D69B294A-945E-45B4-900B-01E8F09318CD}"/>
              </a:ext>
            </a:extLst>
          </p:cNvPr>
          <p:cNvCxnSpPr>
            <a:cxnSpLocks/>
          </p:cNvCxnSpPr>
          <p:nvPr/>
        </p:nvCxnSpPr>
        <p:spPr>
          <a:xfrm flipV="1">
            <a:off x="4274954" y="5242735"/>
            <a:ext cx="678046" cy="526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elle 21">
            <a:extLst>
              <a:ext uri="{FF2B5EF4-FFF2-40B4-BE49-F238E27FC236}">
                <a16:creationId xmlns:a16="http://schemas.microsoft.com/office/drawing/2014/main" id="{58281537-E4B0-4A58-873F-C6ACE2E42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6031"/>
              </p:ext>
            </p:extLst>
          </p:nvPr>
        </p:nvGraphicFramePr>
        <p:xfrm>
          <a:off x="4953000" y="5493965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27" name="Gerader Verbinder 22">
            <a:extLst>
              <a:ext uri="{FF2B5EF4-FFF2-40B4-BE49-F238E27FC236}">
                <a16:creationId xmlns:a16="http://schemas.microsoft.com/office/drawing/2014/main" id="{BF76A1BA-B721-4B30-9841-93C5A9B82379}"/>
              </a:ext>
            </a:extLst>
          </p:cNvPr>
          <p:cNvCxnSpPr>
            <a:cxnSpLocks/>
          </p:cNvCxnSpPr>
          <p:nvPr/>
        </p:nvCxnSpPr>
        <p:spPr>
          <a:xfrm flipV="1">
            <a:off x="4683386" y="5692085"/>
            <a:ext cx="269614" cy="251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elle 24">
            <a:extLst>
              <a:ext uri="{FF2B5EF4-FFF2-40B4-BE49-F238E27FC236}">
                <a16:creationId xmlns:a16="http://schemas.microsoft.com/office/drawing/2014/main" id="{8C589A4C-FC48-4D8D-A4A0-A39CC566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15861"/>
              </p:ext>
            </p:extLst>
          </p:nvPr>
        </p:nvGraphicFramePr>
        <p:xfrm>
          <a:off x="4953000" y="5943315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31" name="Gerader Verbinder 27">
            <a:extLst>
              <a:ext uri="{FF2B5EF4-FFF2-40B4-BE49-F238E27FC236}">
                <a16:creationId xmlns:a16="http://schemas.microsoft.com/office/drawing/2014/main" id="{02911265-70E4-42EE-8CF5-5251FBF5DE4A}"/>
              </a:ext>
            </a:extLst>
          </p:cNvPr>
          <p:cNvCxnSpPr>
            <a:cxnSpLocks/>
          </p:cNvCxnSpPr>
          <p:nvPr/>
        </p:nvCxnSpPr>
        <p:spPr>
          <a:xfrm>
            <a:off x="4721486" y="6104702"/>
            <a:ext cx="231514" cy="36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5">
            <a:extLst>
              <a:ext uri="{FF2B5EF4-FFF2-40B4-BE49-F238E27FC236}">
                <a16:creationId xmlns:a16="http://schemas.microsoft.com/office/drawing/2014/main" id="{65436F05-7946-4839-BF13-8137CDED9169}"/>
              </a:ext>
            </a:extLst>
          </p:cNvPr>
          <p:cNvCxnSpPr>
            <a:cxnSpLocks/>
          </p:cNvCxnSpPr>
          <p:nvPr/>
        </p:nvCxnSpPr>
        <p:spPr>
          <a:xfrm>
            <a:off x="3360687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6">
            <a:extLst>
              <a:ext uri="{FF2B5EF4-FFF2-40B4-BE49-F238E27FC236}">
                <a16:creationId xmlns:a16="http://schemas.microsoft.com/office/drawing/2014/main" id="{2C4D45FD-BEA9-4885-8873-703CF051F1D0}"/>
              </a:ext>
            </a:extLst>
          </p:cNvPr>
          <p:cNvCxnSpPr>
            <a:cxnSpLocks/>
          </p:cNvCxnSpPr>
          <p:nvPr/>
        </p:nvCxnSpPr>
        <p:spPr>
          <a:xfrm>
            <a:off x="621654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7">
            <a:extLst>
              <a:ext uri="{FF2B5EF4-FFF2-40B4-BE49-F238E27FC236}">
                <a16:creationId xmlns:a16="http://schemas.microsoft.com/office/drawing/2014/main" id="{377B2D80-5D17-4EB8-90C7-10513F5316AA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43">
            <a:extLst>
              <a:ext uri="{FF2B5EF4-FFF2-40B4-BE49-F238E27FC236}">
                <a16:creationId xmlns:a16="http://schemas.microsoft.com/office/drawing/2014/main" id="{503CB8FF-7A65-47EB-9E68-6AD69F75B611}"/>
              </a:ext>
            </a:extLst>
          </p:cNvPr>
          <p:cNvSpPr txBox="1"/>
          <p:nvPr/>
        </p:nvSpPr>
        <p:spPr>
          <a:xfrm>
            <a:off x="3957738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1" name="Textfeld 44">
            <a:extLst>
              <a:ext uri="{FF2B5EF4-FFF2-40B4-BE49-F238E27FC236}">
                <a16:creationId xmlns:a16="http://schemas.microsoft.com/office/drawing/2014/main" id="{4EEEA337-820C-414B-96BC-9C09FB619E10}"/>
              </a:ext>
            </a:extLst>
          </p:cNvPr>
          <p:cNvSpPr txBox="1"/>
          <p:nvPr/>
        </p:nvSpPr>
        <p:spPr>
          <a:xfrm>
            <a:off x="7574286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3" name="Textfeld 45">
            <a:extLst>
              <a:ext uri="{FF2B5EF4-FFF2-40B4-BE49-F238E27FC236}">
                <a16:creationId xmlns:a16="http://schemas.microsoft.com/office/drawing/2014/main" id="{6848A6FB-6A53-4AB5-82CA-D92BA1EB2786}"/>
              </a:ext>
            </a:extLst>
          </p:cNvPr>
          <p:cNvSpPr txBox="1"/>
          <p:nvPr/>
        </p:nvSpPr>
        <p:spPr>
          <a:xfrm>
            <a:off x="734184" y="4200524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45" name="Tabelle 46">
            <a:extLst>
              <a:ext uri="{FF2B5EF4-FFF2-40B4-BE49-F238E27FC236}">
                <a16:creationId xmlns:a16="http://schemas.microsoft.com/office/drawing/2014/main" id="{79678D31-7D8C-4D16-A027-7D4489FE1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89144"/>
              </p:ext>
            </p:extLst>
          </p:nvPr>
        </p:nvGraphicFramePr>
        <p:xfrm>
          <a:off x="4953000" y="4815813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pSp>
        <p:nvGrpSpPr>
          <p:cNvPr id="30" name="Gruppieren 33">
            <a:extLst>
              <a:ext uri="{FF2B5EF4-FFF2-40B4-BE49-F238E27FC236}">
                <a16:creationId xmlns:a16="http://schemas.microsoft.com/office/drawing/2014/main" id="{E1B804CD-8B82-4633-8AFD-553FB169C5EE}"/>
              </a:ext>
            </a:extLst>
          </p:cNvPr>
          <p:cNvGrpSpPr/>
          <p:nvPr/>
        </p:nvGrpSpPr>
        <p:grpSpPr>
          <a:xfrm>
            <a:off x="174330" y="1257580"/>
            <a:ext cx="2959592" cy="1039281"/>
            <a:chOff x="307486" y="2608796"/>
            <a:chExt cx="6117256" cy="1655283"/>
          </a:xfrm>
        </p:grpSpPr>
        <p:sp>
          <p:nvSpPr>
            <p:cNvPr id="32" name="Rechteck 12">
              <a:extLst>
                <a:ext uri="{FF2B5EF4-FFF2-40B4-BE49-F238E27FC236}">
                  <a16:creationId xmlns:a16="http://schemas.microsoft.com/office/drawing/2014/main" id="{24D58C25-C9CD-4F05-9EE3-F4EA33416919}"/>
                </a:ext>
              </a:extLst>
            </p:cNvPr>
            <p:cNvSpPr/>
            <p:nvPr/>
          </p:nvSpPr>
          <p:spPr>
            <a:xfrm>
              <a:off x="636364" y="3120178"/>
              <a:ext cx="1598149" cy="30882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4" name="Rechteck 13">
              <a:extLst>
                <a:ext uri="{FF2B5EF4-FFF2-40B4-BE49-F238E27FC236}">
                  <a16:creationId xmlns:a16="http://schemas.microsoft.com/office/drawing/2014/main" id="{00405B5C-40FD-4420-BB5D-A89500BF2A80}"/>
                </a:ext>
              </a:extLst>
            </p:cNvPr>
            <p:cNvSpPr/>
            <p:nvPr/>
          </p:nvSpPr>
          <p:spPr>
            <a:xfrm>
              <a:off x="636364" y="3429000"/>
              <a:ext cx="1598149" cy="835079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6" name="Rechteck 25">
              <a:extLst>
                <a:ext uri="{FF2B5EF4-FFF2-40B4-BE49-F238E27FC236}">
                  <a16:creationId xmlns:a16="http://schemas.microsoft.com/office/drawing/2014/main" id="{32AA12DC-3B35-48DB-B964-437ACEF5F0E4}"/>
                </a:ext>
              </a:extLst>
            </p:cNvPr>
            <p:cNvSpPr/>
            <p:nvPr/>
          </p:nvSpPr>
          <p:spPr>
            <a:xfrm>
              <a:off x="2682186" y="3102827"/>
              <a:ext cx="159814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8" name="Rechteck 26">
              <a:extLst>
                <a:ext uri="{FF2B5EF4-FFF2-40B4-BE49-F238E27FC236}">
                  <a16:creationId xmlns:a16="http://schemas.microsoft.com/office/drawing/2014/main" id="{70401DE9-B117-4C1C-A391-D65B6D029FE2}"/>
                </a:ext>
              </a:extLst>
            </p:cNvPr>
            <p:cNvSpPr/>
            <p:nvPr/>
          </p:nvSpPr>
          <p:spPr>
            <a:xfrm>
              <a:off x="2682186" y="3411648"/>
              <a:ext cx="1598149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0" name="Rechteck 28">
              <a:extLst>
                <a:ext uri="{FF2B5EF4-FFF2-40B4-BE49-F238E27FC236}">
                  <a16:creationId xmlns:a16="http://schemas.microsoft.com/office/drawing/2014/main" id="{C8C6A7FB-38FA-489C-8774-4B7EA42E7883}"/>
                </a:ext>
              </a:extLst>
            </p:cNvPr>
            <p:cNvSpPr/>
            <p:nvPr/>
          </p:nvSpPr>
          <p:spPr>
            <a:xfrm>
              <a:off x="4826593" y="3102827"/>
              <a:ext cx="1598149" cy="308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2" name="Rechteck 29">
              <a:extLst>
                <a:ext uri="{FF2B5EF4-FFF2-40B4-BE49-F238E27FC236}">
                  <a16:creationId xmlns:a16="http://schemas.microsoft.com/office/drawing/2014/main" id="{B432B3C5-C8E4-487B-9F8D-3783D65B231A}"/>
                </a:ext>
              </a:extLst>
            </p:cNvPr>
            <p:cNvSpPr/>
            <p:nvPr/>
          </p:nvSpPr>
          <p:spPr>
            <a:xfrm>
              <a:off x="4826593" y="3411648"/>
              <a:ext cx="1598149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interface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abstract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44" name="Textfeld 1">
              <a:extLst>
                <a:ext uri="{FF2B5EF4-FFF2-40B4-BE49-F238E27FC236}">
                  <a16:creationId xmlns:a16="http://schemas.microsoft.com/office/drawing/2014/main" id="{058B07BE-F8B7-4223-95A9-53AEE5760836}"/>
                </a:ext>
              </a:extLst>
            </p:cNvPr>
            <p:cNvSpPr txBox="1"/>
            <p:nvPr/>
          </p:nvSpPr>
          <p:spPr>
            <a:xfrm>
              <a:off x="307486" y="2650119"/>
              <a:ext cx="5389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/>
                <a:t>Interface:</a:t>
              </a:r>
            </a:p>
          </p:txBody>
        </p:sp>
        <p:sp>
          <p:nvSpPr>
            <p:cNvPr id="46" name="Textfeld 2">
              <a:extLst>
                <a:ext uri="{FF2B5EF4-FFF2-40B4-BE49-F238E27FC236}">
                  <a16:creationId xmlns:a16="http://schemas.microsoft.com/office/drawing/2014/main" id="{BBF8664D-54F9-4110-B1D7-052FB6D57470}"/>
                </a:ext>
              </a:extLst>
            </p:cNvPr>
            <p:cNvSpPr txBox="1"/>
            <p:nvPr/>
          </p:nvSpPr>
          <p:spPr>
            <a:xfrm>
              <a:off x="2300628" y="2628163"/>
              <a:ext cx="7120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abstract</a:t>
              </a:r>
              <a:r>
                <a:rPr lang="de-DE" sz="700"/>
                <a:t> Class:</a:t>
              </a:r>
            </a:p>
          </p:txBody>
        </p:sp>
        <p:sp>
          <p:nvSpPr>
            <p:cNvPr id="48" name="Textfeld 30">
              <a:extLst>
                <a:ext uri="{FF2B5EF4-FFF2-40B4-BE49-F238E27FC236}">
                  <a16:creationId xmlns:a16="http://schemas.microsoft.com/office/drawing/2014/main" id="{E1651831-A18B-431C-B865-16526C415E50}"/>
                </a:ext>
              </a:extLst>
            </p:cNvPr>
            <p:cNvSpPr txBox="1"/>
            <p:nvPr/>
          </p:nvSpPr>
          <p:spPr>
            <a:xfrm>
              <a:off x="4455849" y="2608796"/>
              <a:ext cx="7360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err="1"/>
                <a:t>concrete</a:t>
              </a:r>
              <a:r>
                <a:rPr lang="de-DE" sz="700"/>
                <a:t> Class:</a:t>
              </a:r>
            </a:p>
          </p:txBody>
        </p:sp>
      </p:grpSp>
      <p:graphicFrame>
        <p:nvGraphicFramePr>
          <p:cNvPr id="51" name="Tabelle 8">
            <a:extLst>
              <a:ext uri="{FF2B5EF4-FFF2-40B4-BE49-F238E27FC236}">
                <a16:creationId xmlns:a16="http://schemas.microsoft.com/office/drawing/2014/main" id="{992FF301-7DE5-4524-8FE6-A520682B5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67209"/>
              </p:ext>
            </p:extLst>
          </p:nvPr>
        </p:nvGraphicFramePr>
        <p:xfrm>
          <a:off x="4941276" y="1398737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52" name="Gerader Verbinder 10">
            <a:extLst>
              <a:ext uri="{FF2B5EF4-FFF2-40B4-BE49-F238E27FC236}">
                <a16:creationId xmlns:a16="http://schemas.microsoft.com/office/drawing/2014/main" id="{F6DC8EAF-ECD7-4ED7-A8F6-06CD34D571DB}"/>
              </a:ext>
            </a:extLst>
          </p:cNvPr>
          <p:cNvCxnSpPr>
            <a:cxnSpLocks/>
          </p:cNvCxnSpPr>
          <p:nvPr/>
        </p:nvCxnSpPr>
        <p:spPr>
          <a:xfrm flipV="1">
            <a:off x="4263230" y="1596857"/>
            <a:ext cx="678046" cy="526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le 21">
            <a:extLst>
              <a:ext uri="{FF2B5EF4-FFF2-40B4-BE49-F238E27FC236}">
                <a16:creationId xmlns:a16="http://schemas.microsoft.com/office/drawing/2014/main" id="{E61286FE-18DA-4842-A5A6-42887D2A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0424"/>
              </p:ext>
            </p:extLst>
          </p:nvPr>
        </p:nvGraphicFramePr>
        <p:xfrm>
          <a:off x="4941276" y="1848087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54" name="Gerader Verbinder 22">
            <a:extLst>
              <a:ext uri="{FF2B5EF4-FFF2-40B4-BE49-F238E27FC236}">
                <a16:creationId xmlns:a16="http://schemas.microsoft.com/office/drawing/2014/main" id="{8531CAC3-AF7A-4411-8202-6F46745E43C4}"/>
              </a:ext>
            </a:extLst>
          </p:cNvPr>
          <p:cNvCxnSpPr>
            <a:cxnSpLocks/>
          </p:cNvCxnSpPr>
          <p:nvPr/>
        </p:nvCxnSpPr>
        <p:spPr>
          <a:xfrm flipV="1">
            <a:off x="4671662" y="2046207"/>
            <a:ext cx="269614" cy="251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elle 24">
            <a:extLst>
              <a:ext uri="{FF2B5EF4-FFF2-40B4-BE49-F238E27FC236}">
                <a16:creationId xmlns:a16="http://schemas.microsoft.com/office/drawing/2014/main" id="{347DB9CC-66D5-44C6-A6D8-EC37B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45962"/>
              </p:ext>
            </p:extLst>
          </p:nvPr>
        </p:nvGraphicFramePr>
        <p:xfrm>
          <a:off x="4941276" y="2297437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cxnSp>
        <p:nvCxnSpPr>
          <p:cNvPr id="56" name="Gerader Verbinder 27">
            <a:extLst>
              <a:ext uri="{FF2B5EF4-FFF2-40B4-BE49-F238E27FC236}">
                <a16:creationId xmlns:a16="http://schemas.microsoft.com/office/drawing/2014/main" id="{69CA6691-4B38-4391-8F32-38C8E4F2F5BB}"/>
              </a:ext>
            </a:extLst>
          </p:cNvPr>
          <p:cNvCxnSpPr>
            <a:cxnSpLocks/>
          </p:cNvCxnSpPr>
          <p:nvPr/>
        </p:nvCxnSpPr>
        <p:spPr>
          <a:xfrm>
            <a:off x="4709762" y="2458824"/>
            <a:ext cx="231514" cy="36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35">
            <a:extLst>
              <a:ext uri="{FF2B5EF4-FFF2-40B4-BE49-F238E27FC236}">
                <a16:creationId xmlns:a16="http://schemas.microsoft.com/office/drawing/2014/main" id="{F32750D8-D246-4F20-AB61-CBC801BE2491}"/>
              </a:ext>
            </a:extLst>
          </p:cNvPr>
          <p:cNvCxnSpPr>
            <a:cxnSpLocks/>
          </p:cNvCxnSpPr>
          <p:nvPr/>
        </p:nvCxnSpPr>
        <p:spPr>
          <a:xfrm>
            <a:off x="3348963" y="554647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36">
            <a:extLst>
              <a:ext uri="{FF2B5EF4-FFF2-40B4-BE49-F238E27FC236}">
                <a16:creationId xmlns:a16="http://schemas.microsoft.com/office/drawing/2014/main" id="{08DCC228-D36B-45A2-821B-7BD21703108A}"/>
              </a:ext>
            </a:extLst>
          </p:cNvPr>
          <p:cNvCxnSpPr>
            <a:cxnSpLocks/>
          </p:cNvCxnSpPr>
          <p:nvPr/>
        </p:nvCxnSpPr>
        <p:spPr>
          <a:xfrm>
            <a:off x="6204825" y="554647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37">
            <a:extLst>
              <a:ext uri="{FF2B5EF4-FFF2-40B4-BE49-F238E27FC236}">
                <a16:creationId xmlns:a16="http://schemas.microsoft.com/office/drawing/2014/main" id="{753E198C-CB89-4566-BAC6-CE817E1202B1}"/>
              </a:ext>
            </a:extLst>
          </p:cNvPr>
          <p:cNvCxnSpPr>
            <a:cxnSpLocks/>
          </p:cNvCxnSpPr>
          <p:nvPr/>
        </p:nvCxnSpPr>
        <p:spPr>
          <a:xfrm>
            <a:off x="304700" y="888022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43">
            <a:extLst>
              <a:ext uri="{FF2B5EF4-FFF2-40B4-BE49-F238E27FC236}">
                <a16:creationId xmlns:a16="http://schemas.microsoft.com/office/drawing/2014/main" id="{41A4432C-65A5-405A-982F-598C98F4BBF1}"/>
              </a:ext>
            </a:extLst>
          </p:cNvPr>
          <p:cNvSpPr txBox="1"/>
          <p:nvPr/>
        </p:nvSpPr>
        <p:spPr>
          <a:xfrm>
            <a:off x="3946014" y="554647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61" name="Textfeld 44">
            <a:extLst>
              <a:ext uri="{FF2B5EF4-FFF2-40B4-BE49-F238E27FC236}">
                <a16:creationId xmlns:a16="http://schemas.microsoft.com/office/drawing/2014/main" id="{0449071F-7F93-4DEA-94A5-C224EBD65E44}"/>
              </a:ext>
            </a:extLst>
          </p:cNvPr>
          <p:cNvSpPr txBox="1"/>
          <p:nvPr/>
        </p:nvSpPr>
        <p:spPr>
          <a:xfrm>
            <a:off x="7562562" y="521598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62" name="Textfeld 45">
            <a:extLst>
              <a:ext uri="{FF2B5EF4-FFF2-40B4-BE49-F238E27FC236}">
                <a16:creationId xmlns:a16="http://schemas.microsoft.com/office/drawing/2014/main" id="{FA828337-ED65-42C3-8757-8B4201C755EE}"/>
              </a:ext>
            </a:extLst>
          </p:cNvPr>
          <p:cNvSpPr txBox="1"/>
          <p:nvPr/>
        </p:nvSpPr>
        <p:spPr>
          <a:xfrm>
            <a:off x="722460" y="55464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63" name="Tabelle 46">
            <a:extLst>
              <a:ext uri="{FF2B5EF4-FFF2-40B4-BE49-F238E27FC236}">
                <a16:creationId xmlns:a16="http://schemas.microsoft.com/office/drawing/2014/main" id="{4040A925-A057-4413-A7DB-21870FA50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9749"/>
              </p:ext>
            </p:extLst>
          </p:nvPr>
        </p:nvGraphicFramePr>
        <p:xfrm>
          <a:off x="4941276" y="1169935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583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73E1BA-7C4F-4B40-A67A-F83ED241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46" y="1358659"/>
            <a:ext cx="2743200" cy="647205"/>
          </a:xfrm>
          <a:prstGeom prst="rect">
            <a:avLst/>
          </a:prstGeom>
        </p:spPr>
      </p:pic>
      <p:pic>
        <p:nvPicPr>
          <p:cNvPr id="22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F78D2F-9EC5-4310-BA22-D53C2C343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46" y="5230809"/>
            <a:ext cx="2743200" cy="663582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304808" y="59269"/>
            <a:ext cx="44326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that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an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also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DDE3F6-6096-4609-8243-C0269B76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35" y="937113"/>
            <a:ext cx="1866900" cy="1771650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A64637-2FDB-418C-95B7-2CC11D30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43" y="4775321"/>
            <a:ext cx="1933575" cy="1762125"/>
          </a:xfrm>
          <a:prstGeom prst="rect">
            <a:avLst/>
          </a:prstGeom>
        </p:spPr>
      </p:pic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A28D5282-400B-4E9A-8B93-D36657603CD7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B692C4BA-3D20-414F-A048-F77341BD0028}"/>
              </a:ext>
            </a:extLst>
          </p:cNvPr>
          <p:cNvCxnSpPr>
            <a:cxnSpLocks/>
          </p:cNvCxnSpPr>
          <p:nvPr/>
        </p:nvCxnSpPr>
        <p:spPr>
          <a:xfrm>
            <a:off x="6597549" y="4200534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3637BD55-F16F-4AA1-BC64-3404E0A59821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C121CA3B-3F37-4888-BA45-7696C794AAA4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745B7E8A-4776-4876-AB85-1F791A73F72D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100F9458-4B3B-43C3-834A-5E37374BADE7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2" name="Gruppieren 41">
            <a:extLst>
              <a:ext uri="{FF2B5EF4-FFF2-40B4-BE49-F238E27FC236}">
                <a16:creationId xmlns:a16="http://schemas.microsoft.com/office/drawing/2014/main" id="{4C53F7D7-8115-48EA-B5D2-C3E387DC749A}"/>
              </a:ext>
            </a:extLst>
          </p:cNvPr>
          <p:cNvGrpSpPr/>
          <p:nvPr/>
        </p:nvGrpSpPr>
        <p:grpSpPr>
          <a:xfrm>
            <a:off x="1327063" y="4755142"/>
            <a:ext cx="1096914" cy="388899"/>
            <a:chOff x="2790446" y="3102827"/>
            <a:chExt cx="2352367" cy="521407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D05D4124-3E14-4A19-B7D7-BA48AA3591FB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1" name="Rechteck 46">
              <a:extLst>
                <a:ext uri="{FF2B5EF4-FFF2-40B4-BE49-F238E27FC236}">
                  <a16:creationId xmlns:a16="http://schemas.microsoft.com/office/drawing/2014/main" id="{09824057-A996-4FCF-B227-B37099FE51FD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"compression1"</a:t>
              </a:r>
            </a:p>
          </p:txBody>
        </p:sp>
      </p:grpSp>
      <p:grpSp>
        <p:nvGrpSpPr>
          <p:cNvPr id="26" name="Gruppieren 47">
            <a:extLst>
              <a:ext uri="{FF2B5EF4-FFF2-40B4-BE49-F238E27FC236}">
                <a16:creationId xmlns:a16="http://schemas.microsoft.com/office/drawing/2014/main" id="{3516DDF6-AC1B-4BB7-A97A-DF35FE8B4484}"/>
              </a:ext>
            </a:extLst>
          </p:cNvPr>
          <p:cNvGrpSpPr/>
          <p:nvPr/>
        </p:nvGrpSpPr>
        <p:grpSpPr>
          <a:xfrm>
            <a:off x="316424" y="5536124"/>
            <a:ext cx="773236" cy="399383"/>
            <a:chOff x="308804" y="5384198"/>
            <a:chExt cx="773236" cy="467555"/>
          </a:xfrm>
        </p:grpSpPr>
        <p:sp>
          <p:nvSpPr>
            <p:cNvPr id="24" name="Rechteck 48">
              <a:extLst>
                <a:ext uri="{FF2B5EF4-FFF2-40B4-BE49-F238E27FC236}">
                  <a16:creationId xmlns:a16="http://schemas.microsoft.com/office/drawing/2014/main" id="{84189B2D-5A01-4DCB-B434-B96EA5C707D0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5" name="Rechteck 49">
              <a:extLst>
                <a:ext uri="{FF2B5EF4-FFF2-40B4-BE49-F238E27FC236}">
                  <a16:creationId xmlns:a16="http://schemas.microsoft.com/office/drawing/2014/main" id="{B1CA4AA0-6676-4578-B911-A1B2A074736A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30" name="Gruppieren 1">
            <a:extLst>
              <a:ext uri="{FF2B5EF4-FFF2-40B4-BE49-F238E27FC236}">
                <a16:creationId xmlns:a16="http://schemas.microsoft.com/office/drawing/2014/main" id="{51C6BE8A-D0E0-4A44-AEEC-76ED67985A30}"/>
              </a:ext>
            </a:extLst>
          </p:cNvPr>
          <p:cNvGrpSpPr/>
          <p:nvPr/>
        </p:nvGrpSpPr>
        <p:grpSpPr>
          <a:xfrm>
            <a:off x="1327063" y="6208456"/>
            <a:ext cx="1173114" cy="404472"/>
            <a:chOff x="1548042" y="6208456"/>
            <a:chExt cx="1232005" cy="404472"/>
          </a:xfrm>
          <a:solidFill>
            <a:schemeClr val="bg1"/>
          </a:solidFill>
        </p:grpSpPr>
        <p:sp>
          <p:nvSpPr>
            <p:cNvPr id="28" name="Rechteck 51">
              <a:extLst>
                <a:ext uri="{FF2B5EF4-FFF2-40B4-BE49-F238E27FC236}">
                  <a16:creationId xmlns:a16="http://schemas.microsoft.com/office/drawing/2014/main" id="{61C5A48B-7145-4467-88A3-007332A94C2B}"/>
                </a:ext>
              </a:extLst>
            </p:cNvPr>
            <p:cNvSpPr/>
            <p:nvPr/>
          </p:nvSpPr>
          <p:spPr>
            <a:xfrm>
              <a:off x="1548042" y="6208456"/>
              <a:ext cx="1232005" cy="170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9" name="Rechteck 52">
              <a:extLst>
                <a:ext uri="{FF2B5EF4-FFF2-40B4-BE49-F238E27FC236}">
                  <a16:creationId xmlns:a16="http://schemas.microsoft.com/office/drawing/2014/main" id="{6C7CC2C3-365A-4CFB-A47C-F0BF11B51AB7}"/>
                </a:ext>
              </a:extLst>
            </p:cNvPr>
            <p:cNvSpPr/>
            <p:nvPr/>
          </p:nvSpPr>
          <p:spPr>
            <a:xfrm>
              <a:off x="1548043" y="6379172"/>
              <a:ext cx="1232004" cy="2337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"compression2"</a:t>
              </a:r>
            </a:p>
          </p:txBody>
        </p:sp>
      </p:grpSp>
      <p:grpSp>
        <p:nvGrpSpPr>
          <p:cNvPr id="34" name="Gruppieren 56">
            <a:extLst>
              <a:ext uri="{FF2B5EF4-FFF2-40B4-BE49-F238E27FC236}">
                <a16:creationId xmlns:a16="http://schemas.microsoft.com/office/drawing/2014/main" id="{A9AA086A-8739-4675-9C19-D119BCEFAFBB}"/>
              </a:ext>
            </a:extLst>
          </p:cNvPr>
          <p:cNvGrpSpPr/>
          <p:nvPr/>
        </p:nvGrpSpPr>
        <p:grpSpPr>
          <a:xfrm>
            <a:off x="2904455" y="4744657"/>
            <a:ext cx="897157" cy="399378"/>
            <a:chOff x="184883" y="5384202"/>
            <a:chExt cx="897157" cy="467551"/>
          </a:xfrm>
        </p:grpSpPr>
        <p:sp>
          <p:nvSpPr>
            <p:cNvPr id="32" name="Rechteck 57">
              <a:extLst>
                <a:ext uri="{FF2B5EF4-FFF2-40B4-BE49-F238E27FC236}">
                  <a16:creationId xmlns:a16="http://schemas.microsoft.com/office/drawing/2014/main" id="{E522772E-2F24-4A29-B82C-7223336D3064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58">
              <a:extLst>
                <a:ext uri="{FF2B5EF4-FFF2-40B4-BE49-F238E27FC236}">
                  <a16:creationId xmlns:a16="http://schemas.microsoft.com/office/drawing/2014/main" id="{228332B2-8FC2-4E28-8B68-4C3136F51187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36" name="Gerade Verbindung mit Pfeil 63">
            <a:extLst>
              <a:ext uri="{FF2B5EF4-FFF2-40B4-BE49-F238E27FC236}">
                <a16:creationId xmlns:a16="http://schemas.microsoft.com/office/drawing/2014/main" id="{7CE82F7A-73D4-4994-80F7-15701633F16E}"/>
              </a:ext>
            </a:extLst>
          </p:cNvPr>
          <p:cNvCxnSpPr/>
          <p:nvPr/>
        </p:nvCxnSpPr>
        <p:spPr>
          <a:xfrm flipV="1">
            <a:off x="703042" y="4985477"/>
            <a:ext cx="624021" cy="5506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64">
            <a:extLst>
              <a:ext uri="{FF2B5EF4-FFF2-40B4-BE49-F238E27FC236}">
                <a16:creationId xmlns:a16="http://schemas.microsoft.com/office/drawing/2014/main" id="{97675D68-1FCF-49CE-925A-A42DAC68451A}"/>
              </a:ext>
            </a:extLst>
          </p:cNvPr>
          <p:cNvCxnSpPr/>
          <p:nvPr/>
        </p:nvCxnSpPr>
        <p:spPr>
          <a:xfrm flipH="1" flipV="1">
            <a:off x="703042" y="5935495"/>
            <a:ext cx="624021" cy="3583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66">
            <a:extLst>
              <a:ext uri="{FF2B5EF4-FFF2-40B4-BE49-F238E27FC236}">
                <a16:creationId xmlns:a16="http://schemas.microsoft.com/office/drawing/2014/main" id="{EB659155-F9DA-40FA-9845-814C5A90631C}"/>
              </a:ext>
            </a:extLst>
          </p:cNvPr>
          <p:cNvCxnSpPr/>
          <p:nvPr/>
        </p:nvCxnSpPr>
        <p:spPr>
          <a:xfrm>
            <a:off x="2423977" y="4910278"/>
            <a:ext cx="4804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5">
            <a:extLst>
              <a:ext uri="{FF2B5EF4-FFF2-40B4-BE49-F238E27FC236}">
                <a16:creationId xmlns:a16="http://schemas.microsoft.com/office/drawing/2014/main" id="{6F9B6D35-15AA-45B6-9A76-01E523DD5A58}"/>
              </a:ext>
            </a:extLst>
          </p:cNvPr>
          <p:cNvSpPr txBox="1"/>
          <p:nvPr/>
        </p:nvSpPr>
        <p:spPr>
          <a:xfrm>
            <a:off x="204968" y="611264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44" name="Textfeld 76">
            <a:extLst>
              <a:ext uri="{FF2B5EF4-FFF2-40B4-BE49-F238E27FC236}">
                <a16:creationId xmlns:a16="http://schemas.microsoft.com/office/drawing/2014/main" id="{D3BC91D7-FB4A-457C-A08A-848B3E06D7C5}"/>
              </a:ext>
            </a:extLst>
          </p:cNvPr>
          <p:cNvSpPr txBox="1"/>
          <p:nvPr/>
        </p:nvSpPr>
        <p:spPr>
          <a:xfrm>
            <a:off x="2462077" y="4945741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46" name="Textfeld 78">
            <a:extLst>
              <a:ext uri="{FF2B5EF4-FFF2-40B4-BE49-F238E27FC236}">
                <a16:creationId xmlns:a16="http://schemas.microsoft.com/office/drawing/2014/main" id="{0834572C-58ED-4BCD-993C-40A76627BAD1}"/>
              </a:ext>
            </a:extLst>
          </p:cNvPr>
          <p:cNvSpPr txBox="1"/>
          <p:nvPr/>
        </p:nvSpPr>
        <p:spPr>
          <a:xfrm>
            <a:off x="2500177" y="6413840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48" name="Textfeld 53">
            <a:extLst>
              <a:ext uri="{FF2B5EF4-FFF2-40B4-BE49-F238E27FC236}">
                <a16:creationId xmlns:a16="http://schemas.microsoft.com/office/drawing/2014/main" id="{504B41AD-C4DB-432E-9A64-F69E480E1AD4}"/>
              </a:ext>
            </a:extLst>
          </p:cNvPr>
          <p:cNvSpPr txBox="1"/>
          <p:nvPr/>
        </p:nvSpPr>
        <p:spPr>
          <a:xfrm>
            <a:off x="195640" y="5095455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56" name="Gruppieren 40">
            <a:extLst>
              <a:ext uri="{FF2B5EF4-FFF2-40B4-BE49-F238E27FC236}">
                <a16:creationId xmlns:a16="http://schemas.microsoft.com/office/drawing/2014/main" id="{7333EEF8-5E7E-431C-88A2-2C73C8A6D646}"/>
              </a:ext>
            </a:extLst>
          </p:cNvPr>
          <p:cNvGrpSpPr/>
          <p:nvPr/>
        </p:nvGrpSpPr>
        <p:grpSpPr>
          <a:xfrm>
            <a:off x="2926079" y="6213549"/>
            <a:ext cx="897157" cy="399378"/>
            <a:chOff x="184883" y="5384202"/>
            <a:chExt cx="897157" cy="467551"/>
          </a:xfrm>
        </p:grpSpPr>
        <p:sp>
          <p:nvSpPr>
            <p:cNvPr id="54" name="Rechteck 50">
              <a:extLst>
                <a:ext uri="{FF2B5EF4-FFF2-40B4-BE49-F238E27FC236}">
                  <a16:creationId xmlns:a16="http://schemas.microsoft.com/office/drawing/2014/main" id="{6FDBBFE9-BDA5-456B-B9B4-8FCD2C0D641B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0EDB0D4-77E0-4877-A0E1-9DEFBFE765B3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"Codec"</a:t>
              </a:r>
            </a:p>
          </p:txBody>
        </p:sp>
      </p:grpSp>
      <p:cxnSp>
        <p:nvCxnSpPr>
          <p:cNvPr id="58" name="Gerade Verbindung mit Pfeil 55">
            <a:extLst>
              <a:ext uri="{FF2B5EF4-FFF2-40B4-BE49-F238E27FC236}">
                <a16:creationId xmlns:a16="http://schemas.microsoft.com/office/drawing/2014/main" id="{B2EF945F-7AC8-47B3-92FF-D56A95EC1E09}"/>
              </a:ext>
            </a:extLst>
          </p:cNvPr>
          <p:cNvCxnSpPr/>
          <p:nvPr/>
        </p:nvCxnSpPr>
        <p:spPr>
          <a:xfrm flipH="1">
            <a:off x="2490487" y="6375740"/>
            <a:ext cx="440551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5">
            <a:extLst>
              <a:ext uri="{FF2B5EF4-FFF2-40B4-BE49-F238E27FC236}">
                <a16:creationId xmlns:a16="http://schemas.microsoft.com/office/drawing/2014/main" id="{86C68305-06B1-414B-8035-81977E624B6D}"/>
              </a:ext>
            </a:extLst>
          </p:cNvPr>
          <p:cNvCxnSpPr>
            <a:cxnSpLocks/>
          </p:cNvCxnSpPr>
          <p:nvPr/>
        </p:nvCxnSpPr>
        <p:spPr>
          <a:xfrm>
            <a:off x="3946014" y="425693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6">
            <a:extLst>
              <a:ext uri="{FF2B5EF4-FFF2-40B4-BE49-F238E27FC236}">
                <a16:creationId xmlns:a16="http://schemas.microsoft.com/office/drawing/2014/main" id="{CD3D8DA4-DB71-4254-8FDD-4BEC5B529ED4}"/>
              </a:ext>
            </a:extLst>
          </p:cNvPr>
          <p:cNvCxnSpPr>
            <a:cxnSpLocks/>
          </p:cNvCxnSpPr>
          <p:nvPr/>
        </p:nvCxnSpPr>
        <p:spPr>
          <a:xfrm>
            <a:off x="6585825" y="425702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7">
            <a:extLst>
              <a:ext uri="{FF2B5EF4-FFF2-40B4-BE49-F238E27FC236}">
                <a16:creationId xmlns:a16="http://schemas.microsoft.com/office/drawing/2014/main" id="{40A609DD-EF2E-40CC-8897-D41FDD6B32A5}"/>
              </a:ext>
            </a:extLst>
          </p:cNvPr>
          <p:cNvCxnSpPr>
            <a:cxnSpLocks/>
          </p:cNvCxnSpPr>
          <p:nvPr/>
        </p:nvCxnSpPr>
        <p:spPr>
          <a:xfrm>
            <a:off x="304700" y="75906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3">
            <a:extLst>
              <a:ext uri="{FF2B5EF4-FFF2-40B4-BE49-F238E27FC236}">
                <a16:creationId xmlns:a16="http://schemas.microsoft.com/office/drawing/2014/main" id="{3248FC6B-4B01-4D5F-81E1-A50586BCAA4F}"/>
              </a:ext>
            </a:extLst>
          </p:cNvPr>
          <p:cNvSpPr txBox="1"/>
          <p:nvPr/>
        </p:nvSpPr>
        <p:spPr>
          <a:xfrm>
            <a:off x="4497451" y="425693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AF939B9-2B49-4AAD-A2C6-35ECE9495F8D}"/>
              </a:ext>
            </a:extLst>
          </p:cNvPr>
          <p:cNvSpPr txBox="1"/>
          <p:nvPr/>
        </p:nvSpPr>
        <p:spPr>
          <a:xfrm>
            <a:off x="7461789" y="392644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7" name="Textfeld 45">
            <a:extLst>
              <a:ext uri="{FF2B5EF4-FFF2-40B4-BE49-F238E27FC236}">
                <a16:creationId xmlns:a16="http://schemas.microsoft.com/office/drawing/2014/main" id="{3E672012-882A-44B3-B136-ECA9263311A8}"/>
              </a:ext>
            </a:extLst>
          </p:cNvPr>
          <p:cNvSpPr txBox="1"/>
          <p:nvPr/>
        </p:nvSpPr>
        <p:spPr>
          <a:xfrm>
            <a:off x="1339532" y="425693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49" name="Gruppieren 41">
            <a:extLst>
              <a:ext uri="{FF2B5EF4-FFF2-40B4-BE49-F238E27FC236}">
                <a16:creationId xmlns:a16="http://schemas.microsoft.com/office/drawing/2014/main" id="{AF7528A2-F1C1-4B06-99D3-5D930AFD139C}"/>
              </a:ext>
            </a:extLst>
          </p:cNvPr>
          <p:cNvGrpSpPr/>
          <p:nvPr/>
        </p:nvGrpSpPr>
        <p:grpSpPr>
          <a:xfrm>
            <a:off x="1315339" y="980310"/>
            <a:ext cx="1096914" cy="388899"/>
            <a:chOff x="2790446" y="3102827"/>
            <a:chExt cx="2352367" cy="521407"/>
          </a:xfrm>
        </p:grpSpPr>
        <p:sp>
          <p:nvSpPr>
            <p:cNvPr id="51" name="Rechteck 42">
              <a:extLst>
                <a:ext uri="{FF2B5EF4-FFF2-40B4-BE49-F238E27FC236}">
                  <a16:creationId xmlns:a16="http://schemas.microsoft.com/office/drawing/2014/main" id="{2D458798-6443-4DF2-9B7B-4DC36DD82827}"/>
                </a:ext>
              </a:extLst>
            </p:cNvPr>
            <p:cNvSpPr/>
            <p:nvPr/>
          </p:nvSpPr>
          <p:spPr>
            <a:xfrm>
              <a:off x="2790446" y="3102827"/>
              <a:ext cx="2352365" cy="20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3" name="Rechteck 46">
              <a:extLst>
                <a:ext uri="{FF2B5EF4-FFF2-40B4-BE49-F238E27FC236}">
                  <a16:creationId xmlns:a16="http://schemas.microsoft.com/office/drawing/2014/main" id="{41ECDBF3-7EB7-4B30-AAA0-74434667CCF8}"/>
                </a:ext>
              </a:extLst>
            </p:cNvPr>
            <p:cNvSpPr/>
            <p:nvPr/>
          </p:nvSpPr>
          <p:spPr>
            <a:xfrm>
              <a:off x="2790448" y="3310830"/>
              <a:ext cx="2352365" cy="313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compression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57" name="Gruppieren 47">
            <a:extLst>
              <a:ext uri="{FF2B5EF4-FFF2-40B4-BE49-F238E27FC236}">
                <a16:creationId xmlns:a16="http://schemas.microsoft.com/office/drawing/2014/main" id="{4654BB92-68E3-4B61-84EE-9D5FC79BE293}"/>
              </a:ext>
            </a:extLst>
          </p:cNvPr>
          <p:cNvGrpSpPr/>
          <p:nvPr/>
        </p:nvGrpSpPr>
        <p:grpSpPr>
          <a:xfrm>
            <a:off x="304700" y="1761292"/>
            <a:ext cx="773236" cy="399383"/>
            <a:chOff x="308804" y="5384198"/>
            <a:chExt cx="773236" cy="467555"/>
          </a:xfrm>
        </p:grpSpPr>
        <p:sp>
          <p:nvSpPr>
            <p:cNvPr id="59" name="Rechteck 48">
              <a:extLst>
                <a:ext uri="{FF2B5EF4-FFF2-40B4-BE49-F238E27FC236}">
                  <a16:creationId xmlns:a16="http://schemas.microsoft.com/office/drawing/2014/main" id="{635EC91E-CAF7-4BA1-948B-4CC748FFC0C3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1" name="Rechteck 49">
              <a:extLst>
                <a:ext uri="{FF2B5EF4-FFF2-40B4-BE49-F238E27FC236}">
                  <a16:creationId xmlns:a16="http://schemas.microsoft.com/office/drawing/2014/main" id="{DD182F51-B072-4B4B-96AF-47842C596887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63" name="Gruppieren 1">
            <a:extLst>
              <a:ext uri="{FF2B5EF4-FFF2-40B4-BE49-F238E27FC236}">
                <a16:creationId xmlns:a16="http://schemas.microsoft.com/office/drawing/2014/main" id="{53585028-21B2-46C8-8263-691FE7905DAC}"/>
              </a:ext>
            </a:extLst>
          </p:cNvPr>
          <p:cNvGrpSpPr/>
          <p:nvPr/>
        </p:nvGrpSpPr>
        <p:grpSpPr>
          <a:xfrm>
            <a:off x="1315339" y="2433624"/>
            <a:ext cx="1173114" cy="404472"/>
            <a:chOff x="1548042" y="6208456"/>
            <a:chExt cx="1232005" cy="404472"/>
          </a:xfrm>
        </p:grpSpPr>
        <p:sp>
          <p:nvSpPr>
            <p:cNvPr id="64" name="Rechteck 51">
              <a:extLst>
                <a:ext uri="{FF2B5EF4-FFF2-40B4-BE49-F238E27FC236}">
                  <a16:creationId xmlns:a16="http://schemas.microsoft.com/office/drawing/2014/main" id="{F6329EFE-5E45-4C90-850C-ADF8C9476A9B}"/>
                </a:ext>
              </a:extLst>
            </p:cNvPr>
            <p:cNvSpPr/>
            <p:nvPr/>
          </p:nvSpPr>
          <p:spPr>
            <a:xfrm>
              <a:off x="1548042" y="6208456"/>
              <a:ext cx="1232005" cy="17071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EAttribute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5" name="Rechteck 52">
              <a:extLst>
                <a:ext uri="{FF2B5EF4-FFF2-40B4-BE49-F238E27FC236}">
                  <a16:creationId xmlns:a16="http://schemas.microsoft.com/office/drawing/2014/main" id="{88FDB681-A2AF-4A3E-827A-0BCB1DB2EC64}"/>
                </a:ext>
              </a:extLst>
            </p:cNvPr>
            <p:cNvSpPr/>
            <p:nvPr/>
          </p:nvSpPr>
          <p:spPr>
            <a:xfrm>
              <a:off x="1548043" y="6379172"/>
              <a:ext cx="1232004" cy="2337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de-DE" sz="700">
                  <a:solidFill>
                    <a:schemeClr val="tx1"/>
                  </a:solidFill>
                </a:rPr>
                <a:t>name = "</a:t>
              </a:r>
              <a:r>
                <a:rPr lang="de-DE" sz="700" err="1">
                  <a:solidFill>
                    <a:schemeClr val="tx1"/>
                  </a:solidFill>
                </a:rPr>
                <a:t>compression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grpSp>
        <p:nvGrpSpPr>
          <p:cNvPr id="66" name="Gruppieren 56">
            <a:extLst>
              <a:ext uri="{FF2B5EF4-FFF2-40B4-BE49-F238E27FC236}">
                <a16:creationId xmlns:a16="http://schemas.microsoft.com/office/drawing/2014/main" id="{0C5FD4A3-08BC-47F0-9A68-D46A0B5EC67A}"/>
              </a:ext>
            </a:extLst>
          </p:cNvPr>
          <p:cNvGrpSpPr/>
          <p:nvPr/>
        </p:nvGrpSpPr>
        <p:grpSpPr>
          <a:xfrm>
            <a:off x="2892731" y="969825"/>
            <a:ext cx="897157" cy="399378"/>
            <a:chOff x="184883" y="5384202"/>
            <a:chExt cx="897157" cy="467551"/>
          </a:xfrm>
        </p:grpSpPr>
        <p:sp>
          <p:nvSpPr>
            <p:cNvPr id="67" name="Rechteck 57">
              <a:extLst>
                <a:ext uri="{FF2B5EF4-FFF2-40B4-BE49-F238E27FC236}">
                  <a16:creationId xmlns:a16="http://schemas.microsoft.com/office/drawing/2014/main" id="{89473794-8376-4DB4-A685-2D0F8DE8574E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EDataType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8" name="Rechteck 58">
              <a:extLst>
                <a:ext uri="{FF2B5EF4-FFF2-40B4-BE49-F238E27FC236}">
                  <a16:creationId xmlns:a16="http://schemas.microsoft.com/office/drawing/2014/main" id="{240BB6D0-D926-4EE3-970F-BE541921316D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</a:t>
              </a:r>
              <a:r>
                <a:rPr lang="de-DE" sz="700" err="1">
                  <a:solidFill>
                    <a:schemeClr val="tx1"/>
                  </a:solidFill>
                </a:rPr>
                <a:t>EString</a:t>
              </a:r>
              <a:r>
                <a:rPr lang="de-DE" sz="700">
                  <a:solidFill>
                    <a:schemeClr val="tx1"/>
                  </a:solidFill>
                </a:rPr>
                <a:t>"</a:t>
              </a:r>
            </a:p>
          </p:txBody>
        </p:sp>
      </p:grpSp>
      <p:cxnSp>
        <p:nvCxnSpPr>
          <p:cNvPr id="69" name="Gerade Verbindung mit Pfeil 63">
            <a:extLst>
              <a:ext uri="{FF2B5EF4-FFF2-40B4-BE49-F238E27FC236}">
                <a16:creationId xmlns:a16="http://schemas.microsoft.com/office/drawing/2014/main" id="{78AEC9EA-B25B-476A-9819-A96B878ECCA4}"/>
              </a:ext>
            </a:extLst>
          </p:cNvPr>
          <p:cNvCxnSpPr>
            <a:cxnSpLocks/>
          </p:cNvCxnSpPr>
          <p:nvPr/>
        </p:nvCxnSpPr>
        <p:spPr>
          <a:xfrm flipV="1">
            <a:off x="691318" y="1210645"/>
            <a:ext cx="624021" cy="5506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4">
            <a:extLst>
              <a:ext uri="{FF2B5EF4-FFF2-40B4-BE49-F238E27FC236}">
                <a16:creationId xmlns:a16="http://schemas.microsoft.com/office/drawing/2014/main" id="{C6EB9682-8F4C-4B9E-BE83-1F1AAD89A214}"/>
              </a:ext>
            </a:extLst>
          </p:cNvPr>
          <p:cNvCxnSpPr>
            <a:cxnSpLocks/>
          </p:cNvCxnSpPr>
          <p:nvPr/>
        </p:nvCxnSpPr>
        <p:spPr>
          <a:xfrm flipH="1" flipV="1">
            <a:off x="691318" y="2160663"/>
            <a:ext cx="624021" cy="3583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66">
            <a:extLst>
              <a:ext uri="{FF2B5EF4-FFF2-40B4-BE49-F238E27FC236}">
                <a16:creationId xmlns:a16="http://schemas.microsoft.com/office/drawing/2014/main" id="{F9FC2582-514B-4F60-B9D0-B736C0A3F6C1}"/>
              </a:ext>
            </a:extLst>
          </p:cNvPr>
          <p:cNvCxnSpPr>
            <a:cxnSpLocks/>
          </p:cNvCxnSpPr>
          <p:nvPr/>
        </p:nvCxnSpPr>
        <p:spPr>
          <a:xfrm>
            <a:off x="2412253" y="1135446"/>
            <a:ext cx="4804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5">
            <a:extLst>
              <a:ext uri="{FF2B5EF4-FFF2-40B4-BE49-F238E27FC236}">
                <a16:creationId xmlns:a16="http://schemas.microsoft.com/office/drawing/2014/main" id="{42D24A3E-1E09-40A7-903A-D9466D1E9542}"/>
              </a:ext>
            </a:extLst>
          </p:cNvPr>
          <p:cNvSpPr txBox="1"/>
          <p:nvPr/>
        </p:nvSpPr>
        <p:spPr>
          <a:xfrm>
            <a:off x="179596" y="229004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73" name="Textfeld 76">
            <a:extLst>
              <a:ext uri="{FF2B5EF4-FFF2-40B4-BE49-F238E27FC236}">
                <a16:creationId xmlns:a16="http://schemas.microsoft.com/office/drawing/2014/main" id="{A3E49FC3-D736-4456-87CC-9F8D8AD63790}"/>
              </a:ext>
            </a:extLst>
          </p:cNvPr>
          <p:cNvSpPr txBox="1"/>
          <p:nvPr/>
        </p:nvSpPr>
        <p:spPr>
          <a:xfrm>
            <a:off x="2450353" y="1170909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4" name="Textfeld 78">
            <a:extLst>
              <a:ext uri="{FF2B5EF4-FFF2-40B4-BE49-F238E27FC236}">
                <a16:creationId xmlns:a16="http://schemas.microsoft.com/office/drawing/2014/main" id="{67522B4C-390B-4DBB-8AD9-78B33C4F5631}"/>
              </a:ext>
            </a:extLst>
          </p:cNvPr>
          <p:cNvSpPr txBox="1"/>
          <p:nvPr/>
        </p:nvSpPr>
        <p:spPr>
          <a:xfrm>
            <a:off x="2488453" y="2639008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5" name="Textfeld 53">
            <a:extLst>
              <a:ext uri="{FF2B5EF4-FFF2-40B4-BE49-F238E27FC236}">
                <a16:creationId xmlns:a16="http://schemas.microsoft.com/office/drawing/2014/main" id="{90F29D02-852B-46AA-B63D-22B968592B68}"/>
              </a:ext>
            </a:extLst>
          </p:cNvPr>
          <p:cNvSpPr txBox="1"/>
          <p:nvPr/>
        </p:nvSpPr>
        <p:spPr>
          <a:xfrm>
            <a:off x="170268" y="1320623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78" name="Gruppieren 40">
            <a:extLst>
              <a:ext uri="{FF2B5EF4-FFF2-40B4-BE49-F238E27FC236}">
                <a16:creationId xmlns:a16="http://schemas.microsoft.com/office/drawing/2014/main" id="{3D0C1F1F-BA68-4D3B-BEAF-473503FA6FF1}"/>
              </a:ext>
            </a:extLst>
          </p:cNvPr>
          <p:cNvGrpSpPr/>
          <p:nvPr/>
        </p:nvGrpSpPr>
        <p:grpSpPr>
          <a:xfrm>
            <a:off x="2914355" y="2438717"/>
            <a:ext cx="897157" cy="399378"/>
            <a:chOff x="184883" y="5384202"/>
            <a:chExt cx="897157" cy="467551"/>
          </a:xfrm>
        </p:grpSpPr>
        <p:sp>
          <p:nvSpPr>
            <p:cNvPr id="79" name="Rechteck 50">
              <a:extLst>
                <a:ext uri="{FF2B5EF4-FFF2-40B4-BE49-F238E27FC236}">
                  <a16:creationId xmlns:a16="http://schemas.microsoft.com/office/drawing/2014/main" id="{49820711-9814-41D5-8721-ED5D56162EC2}"/>
                </a:ext>
              </a:extLst>
            </p:cNvPr>
            <p:cNvSpPr/>
            <p:nvPr/>
          </p:nvSpPr>
          <p:spPr>
            <a:xfrm>
              <a:off x="184883" y="5384202"/>
              <a:ext cx="897157" cy="193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0" name="Rechteck 54">
              <a:extLst>
                <a:ext uri="{FF2B5EF4-FFF2-40B4-BE49-F238E27FC236}">
                  <a16:creationId xmlns:a16="http://schemas.microsoft.com/office/drawing/2014/main" id="{4FC48CE5-93BA-4F6D-BDF9-ABF2D3DC5EEC}"/>
                </a:ext>
              </a:extLst>
            </p:cNvPr>
            <p:cNvSpPr/>
            <p:nvPr/>
          </p:nvSpPr>
          <p:spPr>
            <a:xfrm>
              <a:off x="184883" y="5578095"/>
              <a:ext cx="897157" cy="27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"Codec"</a:t>
              </a:r>
            </a:p>
          </p:txBody>
        </p:sp>
      </p:grpSp>
      <p:cxnSp>
        <p:nvCxnSpPr>
          <p:cNvPr id="81" name="Gerade Verbindung mit Pfeil 55">
            <a:extLst>
              <a:ext uri="{FF2B5EF4-FFF2-40B4-BE49-F238E27FC236}">
                <a16:creationId xmlns:a16="http://schemas.microsoft.com/office/drawing/2014/main" id="{DB3C81BF-F750-4C1D-9DBC-41A9790D4964}"/>
              </a:ext>
            </a:extLst>
          </p:cNvPr>
          <p:cNvCxnSpPr>
            <a:cxnSpLocks/>
          </p:cNvCxnSpPr>
          <p:nvPr/>
        </p:nvCxnSpPr>
        <p:spPr>
          <a:xfrm flipH="1">
            <a:off x="2478763" y="2600908"/>
            <a:ext cx="440551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11">
            <a:extLst>
              <a:ext uri="{FF2B5EF4-FFF2-40B4-BE49-F238E27FC236}">
                <a16:creationId xmlns:a16="http://schemas.microsoft.com/office/drawing/2014/main" id="{60478876-48D1-4B6A-B282-C6B539A503F5}"/>
              </a:ext>
            </a:extLst>
          </p:cNvPr>
          <p:cNvSpPr txBox="1"/>
          <p:nvPr/>
        </p:nvSpPr>
        <p:spPr>
          <a:xfrm>
            <a:off x="4632813" y="1410049"/>
            <a:ext cx="733425" cy="164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3" name="Textfeld 59">
            <a:extLst>
              <a:ext uri="{FF2B5EF4-FFF2-40B4-BE49-F238E27FC236}">
                <a16:creationId xmlns:a16="http://schemas.microsoft.com/office/drawing/2014/main" id="{B2C75957-3315-46A5-8C0B-1BCA9108E31B}"/>
              </a:ext>
            </a:extLst>
          </p:cNvPr>
          <p:cNvSpPr txBox="1"/>
          <p:nvPr/>
        </p:nvSpPr>
        <p:spPr>
          <a:xfrm>
            <a:off x="4632813" y="1832377"/>
            <a:ext cx="733425" cy="164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7298723-8BD1-4FF1-8080-B36DB8B7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846" y="969452"/>
            <a:ext cx="2743200" cy="158974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7614DB-144D-458D-AD1B-93F7401F1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69" y="4754753"/>
            <a:ext cx="2743200" cy="1592249"/>
          </a:xfrm>
          <a:prstGeom prst="rect">
            <a:avLst/>
          </a:prstGeom>
        </p:spPr>
      </p:pic>
      <p:sp>
        <p:nvSpPr>
          <p:cNvPr id="76" name="Textfeld 75"/>
          <p:cNvSpPr txBox="1"/>
          <p:nvPr/>
        </p:nvSpPr>
        <p:spPr>
          <a:xfrm>
            <a:off x="304808" y="59269"/>
            <a:ext cx="426270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There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may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two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features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with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same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33">
            <a:extLst>
              <a:ext uri="{FF2B5EF4-FFF2-40B4-BE49-F238E27FC236}">
                <a16:creationId xmlns:a16="http://schemas.microsoft.com/office/drawing/2014/main" id="{02CF64CB-0477-41B7-8F1E-D247A506BD0D}"/>
              </a:ext>
            </a:extLst>
          </p:cNvPr>
          <p:cNvGrpSpPr/>
          <p:nvPr/>
        </p:nvGrpSpPr>
        <p:grpSpPr>
          <a:xfrm>
            <a:off x="1334959" y="4802153"/>
            <a:ext cx="905322" cy="466944"/>
            <a:chOff x="3006016" y="3102827"/>
            <a:chExt cx="1941492" cy="743713"/>
          </a:xfrm>
        </p:grpSpPr>
        <p:sp>
          <p:nvSpPr>
            <p:cNvPr id="6" name="Rechteck 25">
              <a:extLst>
                <a:ext uri="{FF2B5EF4-FFF2-40B4-BE49-F238E27FC236}">
                  <a16:creationId xmlns:a16="http://schemas.microsoft.com/office/drawing/2014/main" id="{465273C5-EFD9-4B0E-AFDB-1259D26320F5}"/>
                </a:ext>
              </a:extLst>
            </p:cNvPr>
            <p:cNvSpPr/>
            <p:nvPr/>
          </p:nvSpPr>
          <p:spPr>
            <a:xfrm>
              <a:off x="3006016" y="3102827"/>
              <a:ext cx="1941492" cy="30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" name="Rechteck 26">
              <a:extLst>
                <a:ext uri="{FF2B5EF4-FFF2-40B4-BE49-F238E27FC236}">
                  <a16:creationId xmlns:a16="http://schemas.microsoft.com/office/drawing/2014/main" id="{50BA05DB-7D65-426D-BEB5-C3C6639D3B68}"/>
                </a:ext>
              </a:extLst>
            </p:cNvPr>
            <p:cNvSpPr/>
            <p:nvPr/>
          </p:nvSpPr>
          <p:spPr>
            <a:xfrm>
              <a:off x="3006016" y="3411648"/>
              <a:ext cx="1941492" cy="4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Gerader Verbinder 35">
            <a:extLst>
              <a:ext uri="{FF2B5EF4-FFF2-40B4-BE49-F238E27FC236}">
                <a16:creationId xmlns:a16="http://schemas.microsoft.com/office/drawing/2014/main" id="{E38A5C92-8070-4BAA-9C88-2CC6B9F72BBF}"/>
              </a:ext>
            </a:extLst>
          </p:cNvPr>
          <p:cNvCxnSpPr>
            <a:cxnSpLocks/>
          </p:cNvCxnSpPr>
          <p:nvPr/>
        </p:nvCxnSpPr>
        <p:spPr>
          <a:xfrm>
            <a:off x="3360687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36">
            <a:extLst>
              <a:ext uri="{FF2B5EF4-FFF2-40B4-BE49-F238E27FC236}">
                <a16:creationId xmlns:a16="http://schemas.microsoft.com/office/drawing/2014/main" id="{D11C8412-25FA-4097-B170-F16555409374}"/>
              </a:ext>
            </a:extLst>
          </p:cNvPr>
          <p:cNvCxnSpPr>
            <a:cxnSpLocks/>
          </p:cNvCxnSpPr>
          <p:nvPr/>
        </p:nvCxnSpPr>
        <p:spPr>
          <a:xfrm>
            <a:off x="651372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37">
            <a:extLst>
              <a:ext uri="{FF2B5EF4-FFF2-40B4-BE49-F238E27FC236}">
                <a16:creationId xmlns:a16="http://schemas.microsoft.com/office/drawing/2014/main" id="{6021D2F0-3CF8-46F8-9616-2FC5CD732FF4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43">
            <a:extLst>
              <a:ext uri="{FF2B5EF4-FFF2-40B4-BE49-F238E27FC236}">
                <a16:creationId xmlns:a16="http://schemas.microsoft.com/office/drawing/2014/main" id="{F6057F90-B311-46DA-97C1-DA221918BC29}"/>
              </a:ext>
            </a:extLst>
          </p:cNvPr>
          <p:cNvSpPr txBox="1"/>
          <p:nvPr/>
        </p:nvSpPr>
        <p:spPr>
          <a:xfrm>
            <a:off x="3957738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7" name="Textfeld 44">
            <a:extLst>
              <a:ext uri="{FF2B5EF4-FFF2-40B4-BE49-F238E27FC236}">
                <a16:creationId xmlns:a16="http://schemas.microsoft.com/office/drawing/2014/main" id="{0A212428-C716-4A3C-B8A2-157D0F81EB1F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9" name="Textfeld 45">
            <a:extLst>
              <a:ext uri="{FF2B5EF4-FFF2-40B4-BE49-F238E27FC236}">
                <a16:creationId xmlns:a16="http://schemas.microsoft.com/office/drawing/2014/main" id="{B21052F4-8B27-41F1-A2EB-38494F61138B}"/>
              </a:ext>
            </a:extLst>
          </p:cNvPr>
          <p:cNvSpPr txBox="1"/>
          <p:nvPr/>
        </p:nvSpPr>
        <p:spPr>
          <a:xfrm>
            <a:off x="734184" y="4200524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sp>
        <p:nvSpPr>
          <p:cNvPr id="25" name="Rechteck 34">
            <a:extLst>
              <a:ext uri="{FF2B5EF4-FFF2-40B4-BE49-F238E27FC236}">
                <a16:creationId xmlns:a16="http://schemas.microsoft.com/office/drawing/2014/main" id="{D55C65C1-B502-40A7-8A5E-F78299EDF215}"/>
              </a:ext>
            </a:extLst>
          </p:cNvPr>
          <p:cNvSpPr/>
          <p:nvPr/>
        </p:nvSpPr>
        <p:spPr>
          <a:xfrm>
            <a:off x="1334958" y="5944606"/>
            <a:ext cx="905322" cy="193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27" name="Rechteck 38">
            <a:extLst>
              <a:ext uri="{FF2B5EF4-FFF2-40B4-BE49-F238E27FC236}">
                <a16:creationId xmlns:a16="http://schemas.microsoft.com/office/drawing/2014/main" id="{509F9705-DF37-4EF9-930E-2029EF7205F9}"/>
              </a:ext>
            </a:extLst>
          </p:cNvPr>
          <p:cNvSpPr/>
          <p:nvPr/>
        </p:nvSpPr>
        <p:spPr>
          <a:xfrm>
            <a:off x="1334958" y="6138501"/>
            <a:ext cx="905322" cy="407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container</a:t>
            </a:r>
            <a:r>
              <a:rPr lang="de-DE" sz="700">
                <a:solidFill>
                  <a:schemeClr val="tx1"/>
                </a:solidFill>
              </a:rPr>
              <a:t> = </a:t>
            </a:r>
            <a:r>
              <a:rPr lang="de-DE" sz="700" err="1">
                <a:solidFill>
                  <a:schemeClr val="tx1"/>
                </a:solidFill>
              </a:rPr>
              <a:t>true</a:t>
            </a:r>
            <a:endParaRPr lang="de-DE" sz="700">
              <a:solidFill>
                <a:schemeClr val="tx1"/>
              </a:solidFill>
            </a:endParaRPr>
          </a:p>
          <a:p>
            <a:r>
              <a:rPr lang="de-DE" sz="700" err="1">
                <a:solidFill>
                  <a:schemeClr val="tx1"/>
                </a:solidFill>
              </a:rPr>
              <a:t>upperBound</a:t>
            </a:r>
            <a:r>
              <a:rPr lang="de-DE" sz="70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29" name="Rechteck 39">
            <a:extLst>
              <a:ext uri="{FF2B5EF4-FFF2-40B4-BE49-F238E27FC236}">
                <a16:creationId xmlns:a16="http://schemas.microsoft.com/office/drawing/2014/main" id="{D28DDF89-92CB-4DA1-8897-A0A1493F15AB}"/>
              </a:ext>
            </a:extLst>
          </p:cNvPr>
          <p:cNvSpPr/>
          <p:nvPr/>
        </p:nvSpPr>
        <p:spPr>
          <a:xfrm>
            <a:off x="308804" y="5384198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1" name="Rechteck 40">
            <a:extLst>
              <a:ext uri="{FF2B5EF4-FFF2-40B4-BE49-F238E27FC236}">
                <a16:creationId xmlns:a16="http://schemas.microsoft.com/office/drawing/2014/main" id="{66E05ECA-D7A0-4A46-BC15-66EB78D5824E}"/>
              </a:ext>
            </a:extLst>
          </p:cNvPr>
          <p:cNvSpPr/>
          <p:nvPr/>
        </p:nvSpPr>
        <p:spPr>
          <a:xfrm>
            <a:off x="308804" y="5578094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"Player"</a:t>
            </a:r>
          </a:p>
        </p:txBody>
      </p:sp>
      <p:sp>
        <p:nvSpPr>
          <p:cNvPr id="33" name="Rechteck 41">
            <a:extLst>
              <a:ext uri="{FF2B5EF4-FFF2-40B4-BE49-F238E27FC236}">
                <a16:creationId xmlns:a16="http://schemas.microsoft.com/office/drawing/2014/main" id="{66FFCEA8-6DE6-4302-99D3-DDC3AD2CB643}"/>
              </a:ext>
            </a:extLst>
          </p:cNvPr>
          <p:cNvSpPr/>
          <p:nvPr/>
        </p:nvSpPr>
        <p:spPr>
          <a:xfrm>
            <a:off x="2442404" y="5384198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5" name="Rechteck 42">
            <a:extLst>
              <a:ext uri="{FF2B5EF4-FFF2-40B4-BE49-F238E27FC236}">
                <a16:creationId xmlns:a16="http://schemas.microsoft.com/office/drawing/2014/main" id="{038D65F1-7AA9-422E-B759-7A2B44E564BD}"/>
              </a:ext>
            </a:extLst>
          </p:cNvPr>
          <p:cNvSpPr/>
          <p:nvPr/>
        </p:nvSpPr>
        <p:spPr>
          <a:xfrm>
            <a:off x="2442404" y="5578094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"MP3"</a:t>
            </a:r>
          </a:p>
        </p:txBody>
      </p:sp>
      <p:cxnSp>
        <p:nvCxnSpPr>
          <p:cNvPr id="37" name="Gerade Verbindung mit Pfeil 9">
            <a:extLst>
              <a:ext uri="{FF2B5EF4-FFF2-40B4-BE49-F238E27FC236}">
                <a16:creationId xmlns:a16="http://schemas.microsoft.com/office/drawing/2014/main" id="{9338279E-7739-45D8-AB76-62C75CCA791D}"/>
              </a:ext>
            </a:extLst>
          </p:cNvPr>
          <p:cNvCxnSpPr/>
          <p:nvPr/>
        </p:nvCxnSpPr>
        <p:spPr>
          <a:xfrm>
            <a:off x="1715648" y="5269097"/>
            <a:ext cx="0" cy="674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47">
            <a:extLst>
              <a:ext uri="{FF2B5EF4-FFF2-40B4-BE49-F238E27FC236}">
                <a16:creationId xmlns:a16="http://schemas.microsoft.com/office/drawing/2014/main" id="{25ED9004-E97B-4927-9BA2-FFFBCD718D3D}"/>
              </a:ext>
            </a:extLst>
          </p:cNvPr>
          <p:cNvCxnSpPr/>
          <p:nvPr/>
        </p:nvCxnSpPr>
        <p:spPr>
          <a:xfrm flipV="1">
            <a:off x="1897380" y="5269097"/>
            <a:ext cx="0" cy="674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8">
            <a:extLst>
              <a:ext uri="{FF2B5EF4-FFF2-40B4-BE49-F238E27FC236}">
                <a16:creationId xmlns:a16="http://schemas.microsoft.com/office/drawing/2014/main" id="{CF146468-9B3C-4380-8FA0-A4EBE586C59E}"/>
              </a:ext>
            </a:extLst>
          </p:cNvPr>
          <p:cNvSpPr txBox="1"/>
          <p:nvPr/>
        </p:nvSpPr>
        <p:spPr>
          <a:xfrm>
            <a:off x="1860535" y="552248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A3BE56C3-3D82-46F1-BBC4-CCE309C676BA}"/>
              </a:ext>
            </a:extLst>
          </p:cNvPr>
          <p:cNvSpPr txBox="1"/>
          <p:nvPr/>
        </p:nvSpPr>
        <p:spPr>
          <a:xfrm>
            <a:off x="1177137" y="552248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5" name="Textfeld 50">
            <a:extLst>
              <a:ext uri="{FF2B5EF4-FFF2-40B4-BE49-F238E27FC236}">
                <a16:creationId xmlns:a16="http://schemas.microsoft.com/office/drawing/2014/main" id="{693A513F-2915-4991-934A-263991F21689}"/>
              </a:ext>
            </a:extLst>
          </p:cNvPr>
          <p:cNvSpPr txBox="1"/>
          <p:nvPr/>
        </p:nvSpPr>
        <p:spPr>
          <a:xfrm>
            <a:off x="646345" y="6066941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47" name="Gerade Verbindung mit Pfeil 51">
            <a:extLst>
              <a:ext uri="{FF2B5EF4-FFF2-40B4-BE49-F238E27FC236}">
                <a16:creationId xmlns:a16="http://schemas.microsoft.com/office/drawing/2014/main" id="{3808896B-FB10-4BB3-839B-1C1786D76E60}"/>
              </a:ext>
            </a:extLst>
          </p:cNvPr>
          <p:cNvCxnSpPr/>
          <p:nvPr/>
        </p:nvCxnSpPr>
        <p:spPr>
          <a:xfrm flipH="1" flipV="1">
            <a:off x="695422" y="5851753"/>
            <a:ext cx="639537" cy="415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52">
            <a:extLst>
              <a:ext uri="{FF2B5EF4-FFF2-40B4-BE49-F238E27FC236}">
                <a16:creationId xmlns:a16="http://schemas.microsoft.com/office/drawing/2014/main" id="{2835DEFF-EC93-4064-AF17-8F73AFA02EE5}"/>
              </a:ext>
            </a:extLst>
          </p:cNvPr>
          <p:cNvCxnSpPr/>
          <p:nvPr/>
        </p:nvCxnSpPr>
        <p:spPr>
          <a:xfrm>
            <a:off x="2240280" y="4973879"/>
            <a:ext cx="588742" cy="4103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3">
            <a:extLst>
              <a:ext uri="{FF2B5EF4-FFF2-40B4-BE49-F238E27FC236}">
                <a16:creationId xmlns:a16="http://schemas.microsoft.com/office/drawing/2014/main" id="{5B972533-D9B9-47AE-8D1A-6031469B8E9D}"/>
              </a:ext>
            </a:extLst>
          </p:cNvPr>
          <p:cNvSpPr txBox="1"/>
          <p:nvPr/>
        </p:nvSpPr>
        <p:spPr>
          <a:xfrm>
            <a:off x="2413926" y="4996049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53" name="Gerade Verbindung mit Pfeil 55">
            <a:extLst>
              <a:ext uri="{FF2B5EF4-FFF2-40B4-BE49-F238E27FC236}">
                <a16:creationId xmlns:a16="http://schemas.microsoft.com/office/drawing/2014/main" id="{F3425B53-58FD-4A9F-93CB-7FD0B9692958}"/>
              </a:ext>
            </a:extLst>
          </p:cNvPr>
          <p:cNvCxnSpPr/>
          <p:nvPr/>
        </p:nvCxnSpPr>
        <p:spPr>
          <a:xfrm flipV="1">
            <a:off x="662191" y="4996049"/>
            <a:ext cx="672767" cy="3881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6">
            <a:extLst>
              <a:ext uri="{FF2B5EF4-FFF2-40B4-BE49-F238E27FC236}">
                <a16:creationId xmlns:a16="http://schemas.microsoft.com/office/drawing/2014/main" id="{5DF16BEE-E72C-439A-AF4E-089F79DA98B9}"/>
              </a:ext>
            </a:extLst>
          </p:cNvPr>
          <p:cNvCxnSpPr/>
          <p:nvPr/>
        </p:nvCxnSpPr>
        <p:spPr>
          <a:xfrm flipH="1">
            <a:off x="2240280" y="5851753"/>
            <a:ext cx="663213" cy="490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7">
            <a:extLst>
              <a:ext uri="{FF2B5EF4-FFF2-40B4-BE49-F238E27FC236}">
                <a16:creationId xmlns:a16="http://schemas.microsoft.com/office/drawing/2014/main" id="{1C993A65-5D94-47D9-B4C2-54070D77247E}"/>
              </a:ext>
            </a:extLst>
          </p:cNvPr>
          <p:cNvSpPr txBox="1"/>
          <p:nvPr/>
        </p:nvSpPr>
        <p:spPr>
          <a:xfrm>
            <a:off x="2455078" y="606694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32" name="Gruppieren 33">
            <a:extLst>
              <a:ext uri="{FF2B5EF4-FFF2-40B4-BE49-F238E27FC236}">
                <a16:creationId xmlns:a16="http://schemas.microsoft.com/office/drawing/2014/main" id="{FEED05B0-2633-4F02-AEA3-4FA5CDC370D2}"/>
              </a:ext>
            </a:extLst>
          </p:cNvPr>
          <p:cNvGrpSpPr/>
          <p:nvPr/>
        </p:nvGrpSpPr>
        <p:grpSpPr>
          <a:xfrm>
            <a:off x="1334958" y="1121106"/>
            <a:ext cx="905322" cy="466944"/>
            <a:chOff x="3006016" y="3102827"/>
            <a:chExt cx="1941492" cy="743713"/>
          </a:xfrm>
        </p:grpSpPr>
        <p:sp>
          <p:nvSpPr>
            <p:cNvPr id="34" name="Rechteck 25">
              <a:extLst>
                <a:ext uri="{FF2B5EF4-FFF2-40B4-BE49-F238E27FC236}">
                  <a16:creationId xmlns:a16="http://schemas.microsoft.com/office/drawing/2014/main" id="{30D24C7C-00A4-49D0-ACEA-D42ECE0DF3F3}"/>
                </a:ext>
              </a:extLst>
            </p:cNvPr>
            <p:cNvSpPr/>
            <p:nvPr/>
          </p:nvSpPr>
          <p:spPr>
            <a:xfrm>
              <a:off x="3006016" y="3102827"/>
              <a:ext cx="1941492" cy="30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6" name="Rechteck 26">
              <a:extLst>
                <a:ext uri="{FF2B5EF4-FFF2-40B4-BE49-F238E27FC236}">
                  <a16:creationId xmlns:a16="http://schemas.microsoft.com/office/drawing/2014/main" id="{E14DD403-F9BE-47EC-BA22-71C859BFE73E}"/>
                </a:ext>
              </a:extLst>
            </p:cNvPr>
            <p:cNvSpPr/>
            <p:nvPr/>
          </p:nvSpPr>
          <p:spPr>
            <a:xfrm>
              <a:off x="3006016" y="3411648"/>
              <a:ext cx="1941492" cy="434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Gerader Verbinder 35">
            <a:extLst>
              <a:ext uri="{FF2B5EF4-FFF2-40B4-BE49-F238E27FC236}">
                <a16:creationId xmlns:a16="http://schemas.microsoft.com/office/drawing/2014/main" id="{4A3718A4-906B-4F32-A986-FFA417E318D9}"/>
              </a:ext>
            </a:extLst>
          </p:cNvPr>
          <p:cNvCxnSpPr>
            <a:cxnSpLocks/>
          </p:cNvCxnSpPr>
          <p:nvPr/>
        </p:nvCxnSpPr>
        <p:spPr>
          <a:xfrm>
            <a:off x="3360686" y="519478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6">
            <a:extLst>
              <a:ext uri="{FF2B5EF4-FFF2-40B4-BE49-F238E27FC236}">
                <a16:creationId xmlns:a16="http://schemas.microsoft.com/office/drawing/2014/main" id="{FAC9B091-05EA-4ED5-8C0F-04808A5FCF13}"/>
              </a:ext>
            </a:extLst>
          </p:cNvPr>
          <p:cNvCxnSpPr>
            <a:cxnSpLocks/>
          </p:cNvCxnSpPr>
          <p:nvPr/>
        </p:nvCxnSpPr>
        <p:spPr>
          <a:xfrm>
            <a:off x="6513728" y="519478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7">
            <a:extLst>
              <a:ext uri="{FF2B5EF4-FFF2-40B4-BE49-F238E27FC236}">
                <a16:creationId xmlns:a16="http://schemas.microsoft.com/office/drawing/2014/main" id="{F898FD7D-321E-4D38-985A-3F99DDAAA869}"/>
              </a:ext>
            </a:extLst>
          </p:cNvPr>
          <p:cNvCxnSpPr>
            <a:cxnSpLocks/>
          </p:cNvCxnSpPr>
          <p:nvPr/>
        </p:nvCxnSpPr>
        <p:spPr>
          <a:xfrm>
            <a:off x="316423" y="852853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9A5A8-127F-404E-AF6E-C6721F4FA981}"/>
              </a:ext>
            </a:extLst>
          </p:cNvPr>
          <p:cNvSpPr txBox="1"/>
          <p:nvPr/>
        </p:nvSpPr>
        <p:spPr>
          <a:xfrm>
            <a:off x="3957737" y="519478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6" name="Textfeld 44">
            <a:extLst>
              <a:ext uri="{FF2B5EF4-FFF2-40B4-BE49-F238E27FC236}">
                <a16:creationId xmlns:a16="http://schemas.microsoft.com/office/drawing/2014/main" id="{0F8E0C9E-3413-40F5-935D-33932B799C1B}"/>
              </a:ext>
            </a:extLst>
          </p:cNvPr>
          <p:cNvSpPr txBox="1"/>
          <p:nvPr/>
        </p:nvSpPr>
        <p:spPr>
          <a:xfrm>
            <a:off x="7473512" y="486429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8" name="Textfeld 45">
            <a:extLst>
              <a:ext uri="{FF2B5EF4-FFF2-40B4-BE49-F238E27FC236}">
                <a16:creationId xmlns:a16="http://schemas.microsoft.com/office/drawing/2014/main" id="{1AE3013C-ACC2-42BE-9570-4B3DF97CC78C}"/>
              </a:ext>
            </a:extLst>
          </p:cNvPr>
          <p:cNvSpPr txBox="1"/>
          <p:nvPr/>
        </p:nvSpPr>
        <p:spPr>
          <a:xfrm>
            <a:off x="734183" y="519477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sp>
        <p:nvSpPr>
          <p:cNvPr id="54" name="Rechteck 34">
            <a:extLst>
              <a:ext uri="{FF2B5EF4-FFF2-40B4-BE49-F238E27FC236}">
                <a16:creationId xmlns:a16="http://schemas.microsoft.com/office/drawing/2014/main" id="{240624D0-4655-4D34-A87F-D774E627812E}"/>
              </a:ext>
            </a:extLst>
          </p:cNvPr>
          <p:cNvSpPr/>
          <p:nvPr/>
        </p:nvSpPr>
        <p:spPr>
          <a:xfrm>
            <a:off x="1334957" y="2263559"/>
            <a:ext cx="905322" cy="19389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56" name="Rechteck 38">
            <a:extLst>
              <a:ext uri="{FF2B5EF4-FFF2-40B4-BE49-F238E27FC236}">
                <a16:creationId xmlns:a16="http://schemas.microsoft.com/office/drawing/2014/main" id="{36FBE392-CE88-4659-9B88-44B567B4FC3A}"/>
              </a:ext>
            </a:extLst>
          </p:cNvPr>
          <p:cNvSpPr/>
          <p:nvPr/>
        </p:nvSpPr>
        <p:spPr>
          <a:xfrm>
            <a:off x="1334957" y="2457454"/>
            <a:ext cx="905322" cy="40707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container</a:t>
            </a:r>
            <a:r>
              <a:rPr lang="de-DE" sz="700">
                <a:solidFill>
                  <a:schemeClr val="tx1"/>
                </a:solidFill>
              </a:rPr>
              <a:t> = </a:t>
            </a:r>
            <a:r>
              <a:rPr lang="de-DE" sz="700" err="1">
                <a:solidFill>
                  <a:schemeClr val="tx1"/>
                </a:solidFill>
              </a:rPr>
              <a:t>true</a:t>
            </a:r>
            <a:endParaRPr lang="de-DE" sz="700">
              <a:solidFill>
                <a:schemeClr val="tx1"/>
              </a:solidFill>
            </a:endParaRPr>
          </a:p>
          <a:p>
            <a:r>
              <a:rPr lang="de-DE" sz="700" err="1">
                <a:solidFill>
                  <a:schemeClr val="tx1"/>
                </a:solidFill>
              </a:rPr>
              <a:t>upperBound</a:t>
            </a:r>
            <a:r>
              <a:rPr lang="de-DE" sz="700">
                <a:solidFill>
                  <a:schemeClr val="tx1"/>
                </a:solidFill>
              </a:rPr>
              <a:t> = - 1</a:t>
            </a:r>
          </a:p>
        </p:txBody>
      </p:sp>
      <p:sp>
        <p:nvSpPr>
          <p:cNvPr id="58" name="Rechteck 39">
            <a:extLst>
              <a:ext uri="{FF2B5EF4-FFF2-40B4-BE49-F238E27FC236}">
                <a16:creationId xmlns:a16="http://schemas.microsoft.com/office/drawing/2014/main" id="{9005E7E8-BBD6-4D57-8B0C-AD719F1E6EAB}"/>
              </a:ext>
            </a:extLst>
          </p:cNvPr>
          <p:cNvSpPr/>
          <p:nvPr/>
        </p:nvSpPr>
        <p:spPr>
          <a:xfrm>
            <a:off x="308803" y="1703151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59" name="Rechteck 40">
            <a:extLst>
              <a:ext uri="{FF2B5EF4-FFF2-40B4-BE49-F238E27FC236}">
                <a16:creationId xmlns:a16="http://schemas.microsoft.com/office/drawing/2014/main" id="{EEDC4ADF-E0C9-4E4D-AA40-23BF138E7183}"/>
              </a:ext>
            </a:extLst>
          </p:cNvPr>
          <p:cNvSpPr/>
          <p:nvPr/>
        </p:nvSpPr>
        <p:spPr>
          <a:xfrm>
            <a:off x="308803" y="1897047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"Player"</a:t>
            </a:r>
          </a:p>
        </p:txBody>
      </p:sp>
      <p:sp>
        <p:nvSpPr>
          <p:cNvPr id="60" name="Rechteck 41">
            <a:extLst>
              <a:ext uri="{FF2B5EF4-FFF2-40B4-BE49-F238E27FC236}">
                <a16:creationId xmlns:a16="http://schemas.microsoft.com/office/drawing/2014/main" id="{3EDFA771-65BC-43C8-A40D-8E20BE68417E}"/>
              </a:ext>
            </a:extLst>
          </p:cNvPr>
          <p:cNvSpPr/>
          <p:nvPr/>
        </p:nvSpPr>
        <p:spPr>
          <a:xfrm>
            <a:off x="2442403" y="1703151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61" name="Rechteck 42">
            <a:extLst>
              <a:ext uri="{FF2B5EF4-FFF2-40B4-BE49-F238E27FC236}">
                <a16:creationId xmlns:a16="http://schemas.microsoft.com/office/drawing/2014/main" id="{D156379F-827F-47F7-9B4D-28629B6DCF07}"/>
              </a:ext>
            </a:extLst>
          </p:cNvPr>
          <p:cNvSpPr/>
          <p:nvPr/>
        </p:nvSpPr>
        <p:spPr>
          <a:xfrm>
            <a:off x="2442403" y="1897047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"MP3"</a:t>
            </a:r>
          </a:p>
        </p:txBody>
      </p:sp>
      <p:cxnSp>
        <p:nvCxnSpPr>
          <p:cNvPr id="62" name="Gerade Verbindung mit Pfeil 9">
            <a:extLst>
              <a:ext uri="{FF2B5EF4-FFF2-40B4-BE49-F238E27FC236}">
                <a16:creationId xmlns:a16="http://schemas.microsoft.com/office/drawing/2014/main" id="{1CAB9AB9-8247-4590-B1EA-BC4AEEE50125}"/>
              </a:ext>
            </a:extLst>
          </p:cNvPr>
          <p:cNvCxnSpPr>
            <a:cxnSpLocks/>
          </p:cNvCxnSpPr>
          <p:nvPr/>
        </p:nvCxnSpPr>
        <p:spPr>
          <a:xfrm>
            <a:off x="1715647" y="1588050"/>
            <a:ext cx="0" cy="674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47">
            <a:extLst>
              <a:ext uri="{FF2B5EF4-FFF2-40B4-BE49-F238E27FC236}">
                <a16:creationId xmlns:a16="http://schemas.microsoft.com/office/drawing/2014/main" id="{AA91C2D7-5B28-4CE3-BB0F-CC95204C3C38}"/>
              </a:ext>
            </a:extLst>
          </p:cNvPr>
          <p:cNvCxnSpPr>
            <a:cxnSpLocks/>
          </p:cNvCxnSpPr>
          <p:nvPr/>
        </p:nvCxnSpPr>
        <p:spPr>
          <a:xfrm flipV="1">
            <a:off x="1897379" y="1588050"/>
            <a:ext cx="0" cy="674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48">
            <a:extLst>
              <a:ext uri="{FF2B5EF4-FFF2-40B4-BE49-F238E27FC236}">
                <a16:creationId xmlns:a16="http://schemas.microsoft.com/office/drawing/2014/main" id="{46E89FE3-CC5A-4D1B-AA33-7F99531B3CF1}"/>
              </a:ext>
            </a:extLst>
          </p:cNvPr>
          <p:cNvSpPr txBox="1"/>
          <p:nvPr/>
        </p:nvSpPr>
        <p:spPr>
          <a:xfrm>
            <a:off x="1860534" y="1841441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65" name="Textfeld 49">
            <a:extLst>
              <a:ext uri="{FF2B5EF4-FFF2-40B4-BE49-F238E27FC236}">
                <a16:creationId xmlns:a16="http://schemas.microsoft.com/office/drawing/2014/main" id="{1BD9ECB7-01C0-4542-8E96-869BCFE032D3}"/>
              </a:ext>
            </a:extLst>
          </p:cNvPr>
          <p:cNvSpPr txBox="1"/>
          <p:nvPr/>
        </p:nvSpPr>
        <p:spPr>
          <a:xfrm>
            <a:off x="1177136" y="1841441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66" name="Textfeld 50">
            <a:extLst>
              <a:ext uri="{FF2B5EF4-FFF2-40B4-BE49-F238E27FC236}">
                <a16:creationId xmlns:a16="http://schemas.microsoft.com/office/drawing/2014/main" id="{572165F5-F45A-4099-BB19-BF461C0960B2}"/>
              </a:ext>
            </a:extLst>
          </p:cNvPr>
          <p:cNvSpPr txBox="1"/>
          <p:nvPr/>
        </p:nvSpPr>
        <p:spPr>
          <a:xfrm>
            <a:off x="646344" y="2385894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67" name="Gerade Verbindung mit Pfeil 51">
            <a:extLst>
              <a:ext uri="{FF2B5EF4-FFF2-40B4-BE49-F238E27FC236}">
                <a16:creationId xmlns:a16="http://schemas.microsoft.com/office/drawing/2014/main" id="{C120E46E-AF63-4B61-9A58-CF08990C6F92}"/>
              </a:ext>
            </a:extLst>
          </p:cNvPr>
          <p:cNvCxnSpPr>
            <a:cxnSpLocks/>
          </p:cNvCxnSpPr>
          <p:nvPr/>
        </p:nvCxnSpPr>
        <p:spPr>
          <a:xfrm flipH="1" flipV="1">
            <a:off x="695421" y="2170706"/>
            <a:ext cx="639537" cy="415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52">
            <a:extLst>
              <a:ext uri="{FF2B5EF4-FFF2-40B4-BE49-F238E27FC236}">
                <a16:creationId xmlns:a16="http://schemas.microsoft.com/office/drawing/2014/main" id="{E5B993EC-F04A-4546-8688-D84164BD06E0}"/>
              </a:ext>
            </a:extLst>
          </p:cNvPr>
          <p:cNvCxnSpPr>
            <a:cxnSpLocks/>
          </p:cNvCxnSpPr>
          <p:nvPr/>
        </p:nvCxnSpPr>
        <p:spPr>
          <a:xfrm>
            <a:off x="2240279" y="1292832"/>
            <a:ext cx="588742" cy="4103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53">
            <a:extLst>
              <a:ext uri="{FF2B5EF4-FFF2-40B4-BE49-F238E27FC236}">
                <a16:creationId xmlns:a16="http://schemas.microsoft.com/office/drawing/2014/main" id="{50C3CB16-3A0B-43FB-945A-AC178FCEE975}"/>
              </a:ext>
            </a:extLst>
          </p:cNvPr>
          <p:cNvSpPr txBox="1"/>
          <p:nvPr/>
        </p:nvSpPr>
        <p:spPr>
          <a:xfrm>
            <a:off x="2413925" y="1315002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6CE86789-5E86-4706-8751-F87766FB6E1F}"/>
              </a:ext>
            </a:extLst>
          </p:cNvPr>
          <p:cNvCxnSpPr>
            <a:cxnSpLocks/>
          </p:cNvCxnSpPr>
          <p:nvPr/>
        </p:nvCxnSpPr>
        <p:spPr>
          <a:xfrm flipV="1">
            <a:off x="662190" y="1315002"/>
            <a:ext cx="672767" cy="3881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56">
            <a:extLst>
              <a:ext uri="{FF2B5EF4-FFF2-40B4-BE49-F238E27FC236}">
                <a16:creationId xmlns:a16="http://schemas.microsoft.com/office/drawing/2014/main" id="{41679967-991E-4384-A182-21C34082796D}"/>
              </a:ext>
            </a:extLst>
          </p:cNvPr>
          <p:cNvCxnSpPr>
            <a:cxnSpLocks/>
          </p:cNvCxnSpPr>
          <p:nvPr/>
        </p:nvCxnSpPr>
        <p:spPr>
          <a:xfrm flipH="1">
            <a:off x="2240279" y="2170706"/>
            <a:ext cx="663213" cy="490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57">
            <a:extLst>
              <a:ext uri="{FF2B5EF4-FFF2-40B4-BE49-F238E27FC236}">
                <a16:creationId xmlns:a16="http://schemas.microsoft.com/office/drawing/2014/main" id="{BADAB07B-7A4D-438A-A2E4-3A0E7A1879E1}"/>
              </a:ext>
            </a:extLst>
          </p:cNvPr>
          <p:cNvSpPr txBox="1"/>
          <p:nvPr/>
        </p:nvSpPr>
        <p:spPr>
          <a:xfrm>
            <a:off x="2455077" y="2385894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1A79A9-24FF-4533-AD3D-4F15A4CE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2" y="1185915"/>
            <a:ext cx="2743200" cy="734786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146478-F0C0-402C-9D83-95E22880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990234"/>
            <a:ext cx="1543050" cy="1571625"/>
          </a:xfrm>
          <a:prstGeom prst="rect">
            <a:avLst/>
          </a:prstGeom>
        </p:spPr>
      </p:pic>
      <p:pic>
        <p:nvPicPr>
          <p:cNvPr id="12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D54343-31D4-4253-8567-BC8D35EC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62" y="5353285"/>
            <a:ext cx="2743200" cy="746876"/>
          </a:xfrm>
          <a:prstGeom prst="rect">
            <a:avLst/>
          </a:prstGeom>
        </p:spPr>
      </p:pic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A1433B-874D-4857-89E3-5416E276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158" y="4770194"/>
            <a:ext cx="1485900" cy="1514475"/>
          </a:xfrm>
          <a:prstGeom prst="rect">
            <a:avLst/>
          </a:prstGeom>
        </p:spPr>
      </p:pic>
      <p:sp>
        <p:nvSpPr>
          <p:cNvPr id="73" name="Textfeld 57">
            <a:extLst>
              <a:ext uri="{FF2B5EF4-FFF2-40B4-BE49-F238E27FC236}">
                <a16:creationId xmlns:a16="http://schemas.microsoft.com/office/drawing/2014/main" id="{BADAB07B-7A4D-438A-A2E4-3A0E7A1879E1}"/>
              </a:ext>
            </a:extLst>
          </p:cNvPr>
          <p:cNvSpPr txBox="1"/>
          <p:nvPr/>
        </p:nvSpPr>
        <p:spPr>
          <a:xfrm>
            <a:off x="197423" y="132453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74" name="Textfeld 57">
            <a:extLst>
              <a:ext uri="{FF2B5EF4-FFF2-40B4-BE49-F238E27FC236}">
                <a16:creationId xmlns:a16="http://schemas.microsoft.com/office/drawing/2014/main" id="{BADAB07B-7A4D-438A-A2E4-3A0E7A1879E1}"/>
              </a:ext>
            </a:extLst>
          </p:cNvPr>
          <p:cNvSpPr txBox="1"/>
          <p:nvPr/>
        </p:nvSpPr>
        <p:spPr>
          <a:xfrm>
            <a:off x="153861" y="5039368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75" name="Textfeld 74"/>
          <p:cNvSpPr txBox="1"/>
          <p:nvPr/>
        </p:nvSpPr>
        <p:spPr>
          <a:xfrm>
            <a:off x="304808" y="59269"/>
            <a:ext cx="426270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container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have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ound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Of 1</a:t>
            </a:r>
          </a:p>
        </p:txBody>
      </p:sp>
    </p:spTree>
    <p:extLst>
      <p:ext uri="{BB962C8B-B14F-4D97-AF65-F5344CB8AC3E}">
        <p14:creationId xmlns:p14="http://schemas.microsoft.com/office/powerpoint/2010/main" val="7865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33">
            <a:extLst>
              <a:ext uri="{FF2B5EF4-FFF2-40B4-BE49-F238E27FC236}">
                <a16:creationId xmlns:a16="http://schemas.microsoft.com/office/drawing/2014/main" id="{690965D0-A477-4C70-8326-F7CE34B2292A}"/>
              </a:ext>
            </a:extLst>
          </p:cNvPr>
          <p:cNvGrpSpPr/>
          <p:nvPr/>
        </p:nvGrpSpPr>
        <p:grpSpPr>
          <a:xfrm>
            <a:off x="1234438" y="4802148"/>
            <a:ext cx="1096914" cy="617778"/>
            <a:chOff x="2790446" y="3102827"/>
            <a:chExt cx="2352367" cy="74371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25">
              <a:extLst>
                <a:ext uri="{FF2B5EF4-FFF2-40B4-BE49-F238E27FC236}">
                  <a16:creationId xmlns:a16="http://schemas.microsoft.com/office/drawing/2014/main" id="{DA032D15-D476-4018-92D3-8472F745D02B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8" name="Rechteck 26">
              <a:extLst>
                <a:ext uri="{FF2B5EF4-FFF2-40B4-BE49-F238E27FC236}">
                  <a16:creationId xmlns:a16="http://schemas.microsoft.com/office/drawing/2014/main" id="{E89D97F8-B4DF-456E-9C2F-ADC71174F1E0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upperBound</a:t>
              </a:r>
              <a:r>
                <a:rPr lang="de-DE" sz="700">
                  <a:solidFill>
                    <a:schemeClr val="tx1"/>
                  </a:solidFill>
                </a:rPr>
                <a:t> = -1 (i.e. *)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unique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Gerader Verbinder 35">
            <a:extLst>
              <a:ext uri="{FF2B5EF4-FFF2-40B4-BE49-F238E27FC236}">
                <a16:creationId xmlns:a16="http://schemas.microsoft.com/office/drawing/2014/main" id="{3920F404-27F0-4A12-9A45-9169B4D4DD6F}"/>
              </a:ext>
            </a:extLst>
          </p:cNvPr>
          <p:cNvCxnSpPr>
            <a:cxnSpLocks/>
          </p:cNvCxnSpPr>
          <p:nvPr/>
        </p:nvCxnSpPr>
        <p:spPr>
          <a:xfrm>
            <a:off x="3535947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6">
            <a:extLst>
              <a:ext uri="{FF2B5EF4-FFF2-40B4-BE49-F238E27FC236}">
                <a16:creationId xmlns:a16="http://schemas.microsoft.com/office/drawing/2014/main" id="{BD0C38A4-44DC-49A8-8778-7F03AB923D2A}"/>
              </a:ext>
            </a:extLst>
          </p:cNvPr>
          <p:cNvCxnSpPr>
            <a:cxnSpLocks/>
          </p:cNvCxnSpPr>
          <p:nvPr/>
        </p:nvCxnSpPr>
        <p:spPr>
          <a:xfrm>
            <a:off x="651372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37">
            <a:extLst>
              <a:ext uri="{FF2B5EF4-FFF2-40B4-BE49-F238E27FC236}">
                <a16:creationId xmlns:a16="http://schemas.microsoft.com/office/drawing/2014/main" id="{043BB124-905E-4A57-A967-23C03D19430A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3">
            <a:extLst>
              <a:ext uri="{FF2B5EF4-FFF2-40B4-BE49-F238E27FC236}">
                <a16:creationId xmlns:a16="http://schemas.microsoft.com/office/drawing/2014/main" id="{6F399D7F-CADA-42E0-A96D-BB121791164C}"/>
              </a:ext>
            </a:extLst>
          </p:cNvPr>
          <p:cNvSpPr txBox="1"/>
          <p:nvPr/>
        </p:nvSpPr>
        <p:spPr>
          <a:xfrm>
            <a:off x="3957738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69" name="Textfeld 44">
            <a:extLst>
              <a:ext uri="{FF2B5EF4-FFF2-40B4-BE49-F238E27FC236}">
                <a16:creationId xmlns:a16="http://schemas.microsoft.com/office/drawing/2014/main" id="{3845DBB9-BABC-4AD3-AE40-32587F8A6098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71" name="Textfeld 45">
            <a:extLst>
              <a:ext uri="{FF2B5EF4-FFF2-40B4-BE49-F238E27FC236}">
                <a16:creationId xmlns:a16="http://schemas.microsoft.com/office/drawing/2014/main" id="{A17C91EC-8A58-404E-883D-BFBE4D837D81}"/>
              </a:ext>
            </a:extLst>
          </p:cNvPr>
          <p:cNvSpPr txBox="1"/>
          <p:nvPr/>
        </p:nvSpPr>
        <p:spPr>
          <a:xfrm>
            <a:off x="734184" y="4200524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sp>
        <p:nvSpPr>
          <p:cNvPr id="77" name="Rechteck 34">
            <a:extLst>
              <a:ext uri="{FF2B5EF4-FFF2-40B4-BE49-F238E27FC236}">
                <a16:creationId xmlns:a16="http://schemas.microsoft.com/office/drawing/2014/main" id="{60D5FC4B-10B1-44CD-8DA2-3BC90A6666E1}"/>
              </a:ext>
            </a:extLst>
          </p:cNvPr>
          <p:cNvSpPr/>
          <p:nvPr/>
        </p:nvSpPr>
        <p:spPr>
          <a:xfrm>
            <a:off x="1334958" y="6089386"/>
            <a:ext cx="905322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79" name="Rechteck 38">
            <a:extLst>
              <a:ext uri="{FF2B5EF4-FFF2-40B4-BE49-F238E27FC236}">
                <a16:creationId xmlns:a16="http://schemas.microsoft.com/office/drawing/2014/main" id="{F4B899D2-A33D-4BE9-8059-C78CED7F2743}"/>
              </a:ext>
            </a:extLst>
          </p:cNvPr>
          <p:cNvSpPr/>
          <p:nvPr/>
        </p:nvSpPr>
        <p:spPr>
          <a:xfrm>
            <a:off x="1334958" y="6283282"/>
            <a:ext cx="905322" cy="20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0">
              <a:solidFill>
                <a:schemeClr val="tx1"/>
              </a:solidFill>
            </a:endParaRPr>
          </a:p>
        </p:txBody>
      </p:sp>
      <p:grpSp>
        <p:nvGrpSpPr>
          <p:cNvPr id="83" name="Gruppieren 18">
            <a:extLst>
              <a:ext uri="{FF2B5EF4-FFF2-40B4-BE49-F238E27FC236}">
                <a16:creationId xmlns:a16="http://schemas.microsoft.com/office/drawing/2014/main" id="{C3395C61-3687-43D1-A681-CC90A8B7A002}"/>
              </a:ext>
            </a:extLst>
          </p:cNvPr>
          <p:cNvGrpSpPr/>
          <p:nvPr/>
        </p:nvGrpSpPr>
        <p:grpSpPr>
          <a:xfrm>
            <a:off x="308804" y="5384198"/>
            <a:ext cx="773236" cy="467555"/>
            <a:chOff x="308804" y="5384198"/>
            <a:chExt cx="773236" cy="467555"/>
          </a:xfrm>
        </p:grpSpPr>
        <p:sp>
          <p:nvSpPr>
            <p:cNvPr id="81" name="Rechteck 39">
              <a:extLst>
                <a:ext uri="{FF2B5EF4-FFF2-40B4-BE49-F238E27FC236}">
                  <a16:creationId xmlns:a16="http://schemas.microsoft.com/office/drawing/2014/main" id="{A071CB45-573C-4567-A862-B07213C01F2D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2" name="Rechteck 40">
              <a:extLst>
                <a:ext uri="{FF2B5EF4-FFF2-40B4-BE49-F238E27FC236}">
                  <a16:creationId xmlns:a16="http://schemas.microsoft.com/office/drawing/2014/main" id="{6D038455-569C-4D3C-83D7-B3C9E9766674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87" name="Gruppieren 19">
            <a:extLst>
              <a:ext uri="{FF2B5EF4-FFF2-40B4-BE49-F238E27FC236}">
                <a16:creationId xmlns:a16="http://schemas.microsoft.com/office/drawing/2014/main" id="{0AC210A6-47FD-4F5F-B720-38C4A0F2097D}"/>
              </a:ext>
            </a:extLst>
          </p:cNvPr>
          <p:cNvGrpSpPr/>
          <p:nvPr/>
        </p:nvGrpSpPr>
        <p:grpSpPr>
          <a:xfrm>
            <a:off x="2442404" y="5384198"/>
            <a:ext cx="773236" cy="467555"/>
            <a:chOff x="2442404" y="5384198"/>
            <a:chExt cx="773236" cy="467555"/>
          </a:xfrm>
        </p:grpSpPr>
        <p:sp>
          <p:nvSpPr>
            <p:cNvPr id="85" name="Rechteck 41">
              <a:extLst>
                <a:ext uri="{FF2B5EF4-FFF2-40B4-BE49-F238E27FC236}">
                  <a16:creationId xmlns:a16="http://schemas.microsoft.com/office/drawing/2014/main" id="{F0AA551C-CD7B-4D6B-B4F7-3C665F4A588A}"/>
                </a:ext>
              </a:extLst>
            </p:cNvPr>
            <p:cNvSpPr/>
            <p:nvPr/>
          </p:nvSpPr>
          <p:spPr>
            <a:xfrm>
              <a:off x="24424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86" name="Rechteck 42">
              <a:extLst>
                <a:ext uri="{FF2B5EF4-FFF2-40B4-BE49-F238E27FC236}">
                  <a16:creationId xmlns:a16="http://schemas.microsoft.com/office/drawing/2014/main" id="{BA6EC5D1-5C9D-4366-AFC9-D0908C7DF2B6}"/>
                </a:ext>
              </a:extLst>
            </p:cNvPr>
            <p:cNvSpPr/>
            <p:nvPr/>
          </p:nvSpPr>
          <p:spPr>
            <a:xfrm>
              <a:off x="24424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89" name="Gerade Verbindung mit Pfeil 9">
            <a:extLst>
              <a:ext uri="{FF2B5EF4-FFF2-40B4-BE49-F238E27FC236}">
                <a16:creationId xmlns:a16="http://schemas.microsoft.com/office/drawing/2014/main" id="{C3F225CD-E7F7-4D1A-9EBC-F44EBE67287A}"/>
              </a:ext>
            </a:extLst>
          </p:cNvPr>
          <p:cNvCxnSpPr/>
          <p:nvPr/>
        </p:nvCxnSpPr>
        <p:spPr>
          <a:xfrm>
            <a:off x="1715648" y="5436374"/>
            <a:ext cx="0" cy="6683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47">
            <a:extLst>
              <a:ext uri="{FF2B5EF4-FFF2-40B4-BE49-F238E27FC236}">
                <a16:creationId xmlns:a16="http://schemas.microsoft.com/office/drawing/2014/main" id="{09C65A00-5D74-4692-9E51-E0DF2D8CC224}"/>
              </a:ext>
            </a:extLst>
          </p:cNvPr>
          <p:cNvCxnSpPr/>
          <p:nvPr/>
        </p:nvCxnSpPr>
        <p:spPr>
          <a:xfrm flipV="1">
            <a:off x="1897380" y="5419932"/>
            <a:ext cx="0" cy="669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48">
            <a:extLst>
              <a:ext uri="{FF2B5EF4-FFF2-40B4-BE49-F238E27FC236}">
                <a16:creationId xmlns:a16="http://schemas.microsoft.com/office/drawing/2014/main" id="{F8D06CB5-D6F1-4099-87F7-2EF8F7371012}"/>
              </a:ext>
            </a:extLst>
          </p:cNvPr>
          <p:cNvSpPr txBox="1"/>
          <p:nvPr/>
        </p:nvSpPr>
        <p:spPr>
          <a:xfrm>
            <a:off x="1860535" y="562916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95" name="Textfeld 49">
            <a:extLst>
              <a:ext uri="{FF2B5EF4-FFF2-40B4-BE49-F238E27FC236}">
                <a16:creationId xmlns:a16="http://schemas.microsoft.com/office/drawing/2014/main" id="{F946A54F-94C8-4786-B09C-6D61543A82A6}"/>
              </a:ext>
            </a:extLst>
          </p:cNvPr>
          <p:cNvSpPr txBox="1"/>
          <p:nvPr/>
        </p:nvSpPr>
        <p:spPr>
          <a:xfrm>
            <a:off x="1177137" y="562916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97" name="Textfeld 50">
            <a:extLst>
              <a:ext uri="{FF2B5EF4-FFF2-40B4-BE49-F238E27FC236}">
                <a16:creationId xmlns:a16="http://schemas.microsoft.com/office/drawing/2014/main" id="{A16E9BEA-E98A-4E78-9021-5D54901DCCCE}"/>
              </a:ext>
            </a:extLst>
          </p:cNvPr>
          <p:cNvSpPr txBox="1"/>
          <p:nvPr/>
        </p:nvSpPr>
        <p:spPr>
          <a:xfrm>
            <a:off x="646345" y="6066941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99" name="Gerade Verbindung mit Pfeil 51">
            <a:extLst>
              <a:ext uri="{FF2B5EF4-FFF2-40B4-BE49-F238E27FC236}">
                <a16:creationId xmlns:a16="http://schemas.microsoft.com/office/drawing/2014/main" id="{BC58E68F-648F-4BC0-9D1A-28B0308B0909}"/>
              </a:ext>
            </a:extLst>
          </p:cNvPr>
          <p:cNvCxnSpPr/>
          <p:nvPr/>
        </p:nvCxnSpPr>
        <p:spPr>
          <a:xfrm flipH="1" flipV="1">
            <a:off x="695422" y="5851753"/>
            <a:ext cx="639537" cy="415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52">
            <a:extLst>
              <a:ext uri="{FF2B5EF4-FFF2-40B4-BE49-F238E27FC236}">
                <a16:creationId xmlns:a16="http://schemas.microsoft.com/office/drawing/2014/main" id="{0A6CE688-D9D9-48B1-AEC4-900653E4CFA2}"/>
              </a:ext>
            </a:extLst>
          </p:cNvPr>
          <p:cNvCxnSpPr/>
          <p:nvPr/>
        </p:nvCxnSpPr>
        <p:spPr>
          <a:xfrm>
            <a:off x="2331351" y="4930417"/>
            <a:ext cx="497671" cy="4537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53">
            <a:extLst>
              <a:ext uri="{FF2B5EF4-FFF2-40B4-BE49-F238E27FC236}">
                <a16:creationId xmlns:a16="http://schemas.microsoft.com/office/drawing/2014/main" id="{9D07610E-01CD-40D4-93C8-6DB8AC1FE0C0}"/>
              </a:ext>
            </a:extLst>
          </p:cNvPr>
          <p:cNvSpPr txBox="1"/>
          <p:nvPr/>
        </p:nvSpPr>
        <p:spPr>
          <a:xfrm>
            <a:off x="2497746" y="4996049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105" name="Textfeld 54">
            <a:extLst>
              <a:ext uri="{FF2B5EF4-FFF2-40B4-BE49-F238E27FC236}">
                <a16:creationId xmlns:a16="http://schemas.microsoft.com/office/drawing/2014/main" id="{2566C233-1559-4FB4-B716-DD9891AEF16B}"/>
              </a:ext>
            </a:extLst>
          </p:cNvPr>
          <p:cNvSpPr txBox="1"/>
          <p:nvPr/>
        </p:nvSpPr>
        <p:spPr>
          <a:xfrm>
            <a:off x="171213" y="4956344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107" name="Gerade Verbindung mit Pfeil 55">
            <a:extLst>
              <a:ext uri="{FF2B5EF4-FFF2-40B4-BE49-F238E27FC236}">
                <a16:creationId xmlns:a16="http://schemas.microsoft.com/office/drawing/2014/main" id="{D0542E51-5A5A-4881-8981-E2B3263C3BF6}"/>
              </a:ext>
            </a:extLst>
          </p:cNvPr>
          <p:cNvCxnSpPr/>
          <p:nvPr/>
        </p:nvCxnSpPr>
        <p:spPr>
          <a:xfrm flipV="1">
            <a:off x="662191" y="4930417"/>
            <a:ext cx="572247" cy="4537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56">
            <a:extLst>
              <a:ext uri="{FF2B5EF4-FFF2-40B4-BE49-F238E27FC236}">
                <a16:creationId xmlns:a16="http://schemas.microsoft.com/office/drawing/2014/main" id="{AF6EC0CC-7FB0-4942-A8AC-ECA384F0EE77}"/>
              </a:ext>
            </a:extLst>
          </p:cNvPr>
          <p:cNvCxnSpPr/>
          <p:nvPr/>
        </p:nvCxnSpPr>
        <p:spPr>
          <a:xfrm flipH="1">
            <a:off x="2240282" y="5851753"/>
            <a:ext cx="588740" cy="446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57">
            <a:extLst>
              <a:ext uri="{FF2B5EF4-FFF2-40B4-BE49-F238E27FC236}">
                <a16:creationId xmlns:a16="http://schemas.microsoft.com/office/drawing/2014/main" id="{76D2370E-D9C6-422A-82B4-97DE2E943B63}"/>
              </a:ext>
            </a:extLst>
          </p:cNvPr>
          <p:cNvSpPr txBox="1"/>
          <p:nvPr/>
        </p:nvSpPr>
        <p:spPr>
          <a:xfrm>
            <a:off x="2455078" y="606694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pSp>
        <p:nvGrpSpPr>
          <p:cNvPr id="35" name="Gruppieren 33">
            <a:extLst>
              <a:ext uri="{FF2B5EF4-FFF2-40B4-BE49-F238E27FC236}">
                <a16:creationId xmlns:a16="http://schemas.microsoft.com/office/drawing/2014/main" id="{0FA23522-BD94-4025-92F9-B79616888702}"/>
              </a:ext>
            </a:extLst>
          </p:cNvPr>
          <p:cNvGrpSpPr/>
          <p:nvPr/>
        </p:nvGrpSpPr>
        <p:grpSpPr>
          <a:xfrm>
            <a:off x="1269606" y="1132824"/>
            <a:ext cx="1096914" cy="617778"/>
            <a:chOff x="2790446" y="3102827"/>
            <a:chExt cx="2352367" cy="743713"/>
          </a:xfrm>
          <a:solidFill>
            <a:srgbClr val="FF9999"/>
          </a:solidFill>
        </p:grpSpPr>
        <p:sp>
          <p:nvSpPr>
            <p:cNvPr id="36" name="Rechteck 25">
              <a:extLst>
                <a:ext uri="{FF2B5EF4-FFF2-40B4-BE49-F238E27FC236}">
                  <a16:creationId xmlns:a16="http://schemas.microsoft.com/office/drawing/2014/main" id="{3090A78F-54C7-4815-8C87-98C0C92C7E1B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7" name="Rechteck 26">
              <a:extLst>
                <a:ext uri="{FF2B5EF4-FFF2-40B4-BE49-F238E27FC236}">
                  <a16:creationId xmlns:a16="http://schemas.microsoft.com/office/drawing/2014/main" id="{AC5FEBF1-0FD3-4446-9348-43A85945E4AE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upperBound</a:t>
              </a:r>
              <a:r>
                <a:rPr lang="de-DE" sz="700">
                  <a:solidFill>
                    <a:schemeClr val="tx1"/>
                  </a:solidFill>
                </a:rPr>
                <a:t> = -1 (i.e. *)</a:t>
              </a:r>
            </a:p>
            <a:p>
              <a:r>
                <a:rPr lang="de-DE" sz="700" err="1">
                  <a:solidFill>
                    <a:schemeClr val="tx1"/>
                  </a:solidFill>
                </a:rPr>
                <a:t>unique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Gerader Verbinder 35">
            <a:extLst>
              <a:ext uri="{FF2B5EF4-FFF2-40B4-BE49-F238E27FC236}">
                <a16:creationId xmlns:a16="http://schemas.microsoft.com/office/drawing/2014/main" id="{EAAA8DF8-F60E-4AD2-A649-184EF3D50C64}"/>
              </a:ext>
            </a:extLst>
          </p:cNvPr>
          <p:cNvCxnSpPr>
            <a:cxnSpLocks/>
          </p:cNvCxnSpPr>
          <p:nvPr/>
        </p:nvCxnSpPr>
        <p:spPr>
          <a:xfrm>
            <a:off x="3571115" y="53120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6">
            <a:extLst>
              <a:ext uri="{FF2B5EF4-FFF2-40B4-BE49-F238E27FC236}">
                <a16:creationId xmlns:a16="http://schemas.microsoft.com/office/drawing/2014/main" id="{E429301F-A429-4417-AEAB-FA73299A7546}"/>
              </a:ext>
            </a:extLst>
          </p:cNvPr>
          <p:cNvCxnSpPr>
            <a:cxnSpLocks/>
          </p:cNvCxnSpPr>
          <p:nvPr/>
        </p:nvCxnSpPr>
        <p:spPr>
          <a:xfrm>
            <a:off x="6548897" y="531201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7">
            <a:extLst>
              <a:ext uri="{FF2B5EF4-FFF2-40B4-BE49-F238E27FC236}">
                <a16:creationId xmlns:a16="http://schemas.microsoft.com/office/drawing/2014/main" id="{CD5D2043-C0AF-471F-B6D2-957A8C114955}"/>
              </a:ext>
            </a:extLst>
          </p:cNvPr>
          <p:cNvCxnSpPr>
            <a:cxnSpLocks/>
          </p:cNvCxnSpPr>
          <p:nvPr/>
        </p:nvCxnSpPr>
        <p:spPr>
          <a:xfrm>
            <a:off x="351592" y="864576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3">
            <a:extLst>
              <a:ext uri="{FF2B5EF4-FFF2-40B4-BE49-F238E27FC236}">
                <a16:creationId xmlns:a16="http://schemas.microsoft.com/office/drawing/2014/main" id="{62D15C76-F7EB-479A-9432-1606CF7B65B0}"/>
              </a:ext>
            </a:extLst>
          </p:cNvPr>
          <p:cNvSpPr txBox="1"/>
          <p:nvPr/>
        </p:nvSpPr>
        <p:spPr>
          <a:xfrm>
            <a:off x="3992906" y="531201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2" name="Textfeld 44">
            <a:extLst>
              <a:ext uri="{FF2B5EF4-FFF2-40B4-BE49-F238E27FC236}">
                <a16:creationId xmlns:a16="http://schemas.microsoft.com/office/drawing/2014/main" id="{F5C4A4A1-5703-4F89-8C4F-252B7656A813}"/>
              </a:ext>
            </a:extLst>
          </p:cNvPr>
          <p:cNvSpPr txBox="1"/>
          <p:nvPr/>
        </p:nvSpPr>
        <p:spPr>
          <a:xfrm>
            <a:off x="7508681" y="49815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3" name="Textfeld 45">
            <a:extLst>
              <a:ext uri="{FF2B5EF4-FFF2-40B4-BE49-F238E27FC236}">
                <a16:creationId xmlns:a16="http://schemas.microsoft.com/office/drawing/2014/main" id="{84157BE4-CEAF-46AF-A0D1-F6C6CCA62963}"/>
              </a:ext>
            </a:extLst>
          </p:cNvPr>
          <p:cNvSpPr txBox="1"/>
          <p:nvPr/>
        </p:nvSpPr>
        <p:spPr>
          <a:xfrm>
            <a:off x="769352" y="531200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sp>
        <p:nvSpPr>
          <p:cNvPr id="46" name="Rechteck 34">
            <a:extLst>
              <a:ext uri="{FF2B5EF4-FFF2-40B4-BE49-F238E27FC236}">
                <a16:creationId xmlns:a16="http://schemas.microsoft.com/office/drawing/2014/main" id="{B8D71BC7-FE0F-4A2B-83C2-EEAD4DEF6B69}"/>
              </a:ext>
            </a:extLst>
          </p:cNvPr>
          <p:cNvSpPr/>
          <p:nvPr/>
        </p:nvSpPr>
        <p:spPr>
          <a:xfrm>
            <a:off x="1370126" y="2420062"/>
            <a:ext cx="905322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47" name="Rechteck 38">
            <a:extLst>
              <a:ext uri="{FF2B5EF4-FFF2-40B4-BE49-F238E27FC236}">
                <a16:creationId xmlns:a16="http://schemas.microsoft.com/office/drawing/2014/main" id="{0F63C386-AD8C-4DC4-98A3-A9EF8A3F1CE0}"/>
              </a:ext>
            </a:extLst>
          </p:cNvPr>
          <p:cNvSpPr/>
          <p:nvPr/>
        </p:nvSpPr>
        <p:spPr>
          <a:xfrm>
            <a:off x="1370126" y="2613958"/>
            <a:ext cx="905322" cy="20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0">
              <a:solidFill>
                <a:schemeClr val="tx1"/>
              </a:solidFill>
            </a:endParaRPr>
          </a:p>
        </p:txBody>
      </p:sp>
      <p:grpSp>
        <p:nvGrpSpPr>
          <p:cNvPr id="48" name="Gruppieren 18">
            <a:extLst>
              <a:ext uri="{FF2B5EF4-FFF2-40B4-BE49-F238E27FC236}">
                <a16:creationId xmlns:a16="http://schemas.microsoft.com/office/drawing/2014/main" id="{D0FF1BDF-2A28-4268-831F-1E429FB750E4}"/>
              </a:ext>
            </a:extLst>
          </p:cNvPr>
          <p:cNvGrpSpPr/>
          <p:nvPr/>
        </p:nvGrpSpPr>
        <p:grpSpPr>
          <a:xfrm>
            <a:off x="343972" y="1714874"/>
            <a:ext cx="773236" cy="467555"/>
            <a:chOff x="308804" y="5384198"/>
            <a:chExt cx="773236" cy="467555"/>
          </a:xfrm>
        </p:grpSpPr>
        <p:sp>
          <p:nvSpPr>
            <p:cNvPr id="49" name="Rechteck 39">
              <a:extLst>
                <a:ext uri="{FF2B5EF4-FFF2-40B4-BE49-F238E27FC236}">
                  <a16:creationId xmlns:a16="http://schemas.microsoft.com/office/drawing/2014/main" id="{0687DACB-4BF4-4878-913D-F7EAD217E29B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0" name="Rechteck 40">
              <a:extLst>
                <a:ext uri="{FF2B5EF4-FFF2-40B4-BE49-F238E27FC236}">
                  <a16:creationId xmlns:a16="http://schemas.microsoft.com/office/drawing/2014/main" id="{00BBF771-ED13-45D9-BFDE-751A359134E5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51" name="Gruppieren 19">
            <a:extLst>
              <a:ext uri="{FF2B5EF4-FFF2-40B4-BE49-F238E27FC236}">
                <a16:creationId xmlns:a16="http://schemas.microsoft.com/office/drawing/2014/main" id="{9CD4672D-2AB2-4FB7-8833-A0055257A543}"/>
              </a:ext>
            </a:extLst>
          </p:cNvPr>
          <p:cNvGrpSpPr/>
          <p:nvPr/>
        </p:nvGrpSpPr>
        <p:grpSpPr>
          <a:xfrm>
            <a:off x="2477572" y="1714874"/>
            <a:ext cx="773236" cy="467555"/>
            <a:chOff x="2442404" y="5384198"/>
            <a:chExt cx="773236" cy="467555"/>
          </a:xfrm>
        </p:grpSpPr>
        <p:sp>
          <p:nvSpPr>
            <p:cNvPr id="52" name="Rechteck 41">
              <a:extLst>
                <a:ext uri="{FF2B5EF4-FFF2-40B4-BE49-F238E27FC236}">
                  <a16:creationId xmlns:a16="http://schemas.microsoft.com/office/drawing/2014/main" id="{EBE33552-A722-4246-A4A0-07EC03B0889F}"/>
                </a:ext>
              </a:extLst>
            </p:cNvPr>
            <p:cNvSpPr/>
            <p:nvPr/>
          </p:nvSpPr>
          <p:spPr>
            <a:xfrm>
              <a:off x="24424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3" name="Rechteck 42">
              <a:extLst>
                <a:ext uri="{FF2B5EF4-FFF2-40B4-BE49-F238E27FC236}">
                  <a16:creationId xmlns:a16="http://schemas.microsoft.com/office/drawing/2014/main" id="{9F438575-1A27-490C-90B0-D79225D9519E}"/>
                </a:ext>
              </a:extLst>
            </p:cNvPr>
            <p:cNvSpPr/>
            <p:nvPr/>
          </p:nvSpPr>
          <p:spPr>
            <a:xfrm>
              <a:off x="24424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54" name="Gerade Verbindung mit Pfeil 9">
            <a:extLst>
              <a:ext uri="{FF2B5EF4-FFF2-40B4-BE49-F238E27FC236}">
                <a16:creationId xmlns:a16="http://schemas.microsoft.com/office/drawing/2014/main" id="{A3DA8A87-75F2-46E4-92E2-D052351FB988}"/>
              </a:ext>
            </a:extLst>
          </p:cNvPr>
          <p:cNvCxnSpPr>
            <a:cxnSpLocks/>
          </p:cNvCxnSpPr>
          <p:nvPr/>
        </p:nvCxnSpPr>
        <p:spPr>
          <a:xfrm>
            <a:off x="1750816" y="1767050"/>
            <a:ext cx="0" cy="6683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7">
            <a:extLst>
              <a:ext uri="{FF2B5EF4-FFF2-40B4-BE49-F238E27FC236}">
                <a16:creationId xmlns:a16="http://schemas.microsoft.com/office/drawing/2014/main" id="{69262C52-75AB-4310-B584-361C2C7A5592}"/>
              </a:ext>
            </a:extLst>
          </p:cNvPr>
          <p:cNvCxnSpPr>
            <a:cxnSpLocks/>
          </p:cNvCxnSpPr>
          <p:nvPr/>
        </p:nvCxnSpPr>
        <p:spPr>
          <a:xfrm flipV="1">
            <a:off x="1932548" y="1750608"/>
            <a:ext cx="0" cy="669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48">
            <a:extLst>
              <a:ext uri="{FF2B5EF4-FFF2-40B4-BE49-F238E27FC236}">
                <a16:creationId xmlns:a16="http://schemas.microsoft.com/office/drawing/2014/main" id="{72EA5B27-726C-4216-A684-EA0B783F0BC6}"/>
              </a:ext>
            </a:extLst>
          </p:cNvPr>
          <p:cNvSpPr txBox="1"/>
          <p:nvPr/>
        </p:nvSpPr>
        <p:spPr>
          <a:xfrm>
            <a:off x="1895703" y="1959844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60" name="Textfeld 49">
            <a:extLst>
              <a:ext uri="{FF2B5EF4-FFF2-40B4-BE49-F238E27FC236}">
                <a16:creationId xmlns:a16="http://schemas.microsoft.com/office/drawing/2014/main" id="{EB18A1B3-4538-440E-9881-568F4AD36B9E}"/>
              </a:ext>
            </a:extLst>
          </p:cNvPr>
          <p:cNvSpPr txBox="1"/>
          <p:nvPr/>
        </p:nvSpPr>
        <p:spPr>
          <a:xfrm>
            <a:off x="1212305" y="1959844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62" name="Textfeld 50">
            <a:extLst>
              <a:ext uri="{FF2B5EF4-FFF2-40B4-BE49-F238E27FC236}">
                <a16:creationId xmlns:a16="http://schemas.microsoft.com/office/drawing/2014/main" id="{E211298C-D1B1-4582-9278-77DD37EDA16F}"/>
              </a:ext>
            </a:extLst>
          </p:cNvPr>
          <p:cNvSpPr txBox="1"/>
          <p:nvPr/>
        </p:nvSpPr>
        <p:spPr>
          <a:xfrm>
            <a:off x="681513" y="2397617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64" name="Gerade Verbindung mit Pfeil 51">
            <a:extLst>
              <a:ext uri="{FF2B5EF4-FFF2-40B4-BE49-F238E27FC236}">
                <a16:creationId xmlns:a16="http://schemas.microsoft.com/office/drawing/2014/main" id="{BE018363-A17A-48DF-91F8-BA5BF5AF96D0}"/>
              </a:ext>
            </a:extLst>
          </p:cNvPr>
          <p:cNvCxnSpPr>
            <a:cxnSpLocks/>
          </p:cNvCxnSpPr>
          <p:nvPr/>
        </p:nvCxnSpPr>
        <p:spPr>
          <a:xfrm flipH="1" flipV="1">
            <a:off x="730590" y="2182429"/>
            <a:ext cx="639537" cy="415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2">
            <a:extLst>
              <a:ext uri="{FF2B5EF4-FFF2-40B4-BE49-F238E27FC236}">
                <a16:creationId xmlns:a16="http://schemas.microsoft.com/office/drawing/2014/main" id="{A2D38C1F-648C-4B8C-BEEB-CA970212BE79}"/>
              </a:ext>
            </a:extLst>
          </p:cNvPr>
          <p:cNvCxnSpPr>
            <a:cxnSpLocks/>
          </p:cNvCxnSpPr>
          <p:nvPr/>
        </p:nvCxnSpPr>
        <p:spPr>
          <a:xfrm>
            <a:off x="2366519" y="1261093"/>
            <a:ext cx="497671" cy="4537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53">
            <a:extLst>
              <a:ext uri="{FF2B5EF4-FFF2-40B4-BE49-F238E27FC236}">
                <a16:creationId xmlns:a16="http://schemas.microsoft.com/office/drawing/2014/main" id="{CA1E25D2-E107-422C-886D-6D02F69B89EC}"/>
              </a:ext>
            </a:extLst>
          </p:cNvPr>
          <p:cNvSpPr txBox="1"/>
          <p:nvPr/>
        </p:nvSpPr>
        <p:spPr>
          <a:xfrm>
            <a:off x="2532914" y="1326725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0" name="Textfeld 54">
            <a:extLst>
              <a:ext uri="{FF2B5EF4-FFF2-40B4-BE49-F238E27FC236}">
                <a16:creationId xmlns:a16="http://schemas.microsoft.com/office/drawing/2014/main" id="{F4F5D7A3-83BC-442D-B67E-3EED26A0E74E}"/>
              </a:ext>
            </a:extLst>
          </p:cNvPr>
          <p:cNvSpPr txBox="1"/>
          <p:nvPr/>
        </p:nvSpPr>
        <p:spPr>
          <a:xfrm>
            <a:off x="206381" y="1287020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72" name="Gerade Verbindung mit Pfeil 55">
            <a:extLst>
              <a:ext uri="{FF2B5EF4-FFF2-40B4-BE49-F238E27FC236}">
                <a16:creationId xmlns:a16="http://schemas.microsoft.com/office/drawing/2014/main" id="{172EA595-7153-4B3F-AA75-69715DA41861}"/>
              </a:ext>
            </a:extLst>
          </p:cNvPr>
          <p:cNvCxnSpPr>
            <a:cxnSpLocks/>
          </p:cNvCxnSpPr>
          <p:nvPr/>
        </p:nvCxnSpPr>
        <p:spPr>
          <a:xfrm flipV="1">
            <a:off x="697359" y="1261093"/>
            <a:ext cx="572247" cy="4537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56">
            <a:extLst>
              <a:ext uri="{FF2B5EF4-FFF2-40B4-BE49-F238E27FC236}">
                <a16:creationId xmlns:a16="http://schemas.microsoft.com/office/drawing/2014/main" id="{10B05FD1-5A27-4BEC-B896-0478805E839F}"/>
              </a:ext>
            </a:extLst>
          </p:cNvPr>
          <p:cNvCxnSpPr>
            <a:cxnSpLocks/>
          </p:cNvCxnSpPr>
          <p:nvPr/>
        </p:nvCxnSpPr>
        <p:spPr>
          <a:xfrm flipH="1">
            <a:off x="2275450" y="2182429"/>
            <a:ext cx="588740" cy="446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57">
            <a:extLst>
              <a:ext uri="{FF2B5EF4-FFF2-40B4-BE49-F238E27FC236}">
                <a16:creationId xmlns:a16="http://schemas.microsoft.com/office/drawing/2014/main" id="{2C185A34-0222-471D-A812-2773215C0E8F}"/>
              </a:ext>
            </a:extLst>
          </p:cNvPr>
          <p:cNvSpPr txBox="1"/>
          <p:nvPr/>
        </p:nvSpPr>
        <p:spPr>
          <a:xfrm>
            <a:off x="2490246" y="2397617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FD1152-A4B6-4CB5-9BB2-51B590F9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2" y="1292046"/>
            <a:ext cx="2743200" cy="756984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CA68EA-74D3-4B94-AEC7-2F13D7FD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39" y="1012780"/>
            <a:ext cx="1533525" cy="1533525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5BDE60E-411B-4CD2-885E-FFFC2D40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9" y="5196787"/>
            <a:ext cx="2743200" cy="755073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DBBF6F-1734-493C-81DA-D580453E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787" y="4680178"/>
            <a:ext cx="1514475" cy="1171575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304808" y="59269"/>
            <a:ext cx="825578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containment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bidirectional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upper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ound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different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1 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9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7D4947-9896-4032-81D3-C4A80D2A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55" y="4542472"/>
            <a:ext cx="1543050" cy="216217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361889-23AB-4308-ACEB-601251E8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81" y="1306112"/>
            <a:ext cx="1476375" cy="2181225"/>
          </a:xfrm>
          <a:prstGeom prst="rect">
            <a:avLst/>
          </a:prstGeom>
        </p:spPr>
      </p:pic>
      <p:grpSp>
        <p:nvGrpSpPr>
          <p:cNvPr id="10" name="Gruppieren 33">
            <a:extLst>
              <a:ext uri="{FF2B5EF4-FFF2-40B4-BE49-F238E27FC236}">
                <a16:creationId xmlns:a16="http://schemas.microsoft.com/office/drawing/2014/main" id="{6782A25C-0110-4402-AE29-F65F198A235B}"/>
              </a:ext>
            </a:extLst>
          </p:cNvPr>
          <p:cNvGrpSpPr/>
          <p:nvPr/>
        </p:nvGrpSpPr>
        <p:grpSpPr>
          <a:xfrm>
            <a:off x="1043940" y="4611649"/>
            <a:ext cx="883922" cy="393955"/>
            <a:chOff x="2790448" y="3102827"/>
            <a:chExt cx="2140721" cy="474263"/>
          </a:xfrm>
        </p:grpSpPr>
        <p:sp>
          <p:nvSpPr>
            <p:cNvPr id="8" name="Rechteck 25">
              <a:extLst>
                <a:ext uri="{FF2B5EF4-FFF2-40B4-BE49-F238E27FC236}">
                  <a16:creationId xmlns:a16="http://schemas.microsoft.com/office/drawing/2014/main" id="{DE50D197-6654-4EE4-AC72-6B252A169662}"/>
                </a:ext>
              </a:extLst>
            </p:cNvPr>
            <p:cNvSpPr/>
            <p:nvPr/>
          </p:nvSpPr>
          <p:spPr>
            <a:xfrm>
              <a:off x="2790448" y="3102827"/>
              <a:ext cx="2140719" cy="30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9" name="Rechteck 26">
              <a:extLst>
                <a:ext uri="{FF2B5EF4-FFF2-40B4-BE49-F238E27FC236}">
                  <a16:creationId xmlns:a16="http://schemas.microsoft.com/office/drawing/2014/main" id="{68D087A0-AE32-4D7B-8958-C41C418029F9}"/>
                </a:ext>
              </a:extLst>
            </p:cNvPr>
            <p:cNvSpPr/>
            <p:nvPr/>
          </p:nvSpPr>
          <p:spPr>
            <a:xfrm>
              <a:off x="2790450" y="3411650"/>
              <a:ext cx="2140719" cy="165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Tabelle 8">
            <a:extLst>
              <a:ext uri="{FF2B5EF4-FFF2-40B4-BE49-F238E27FC236}">
                <a16:creationId xmlns:a16="http://schemas.microsoft.com/office/drawing/2014/main" id="{2990D01E-C31F-4637-81DE-22E94B8EB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56979"/>
              </p:ext>
            </p:extLst>
          </p:nvPr>
        </p:nvGraphicFramePr>
        <p:xfrm>
          <a:off x="5346149" y="4746701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containment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14" name="Gerader Verbinder 35">
            <a:extLst>
              <a:ext uri="{FF2B5EF4-FFF2-40B4-BE49-F238E27FC236}">
                <a16:creationId xmlns:a16="http://schemas.microsoft.com/office/drawing/2014/main" id="{D6E635D4-C881-47E0-B11F-38C1F3138CC4}"/>
              </a:ext>
            </a:extLst>
          </p:cNvPr>
          <p:cNvCxnSpPr>
            <a:cxnSpLocks/>
          </p:cNvCxnSpPr>
          <p:nvPr/>
        </p:nvCxnSpPr>
        <p:spPr>
          <a:xfrm>
            <a:off x="3957738" y="40481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36">
            <a:extLst>
              <a:ext uri="{FF2B5EF4-FFF2-40B4-BE49-F238E27FC236}">
                <a16:creationId xmlns:a16="http://schemas.microsoft.com/office/drawing/2014/main" id="{1424477E-B2B5-4371-A51C-FB28416F074B}"/>
              </a:ext>
            </a:extLst>
          </p:cNvPr>
          <p:cNvCxnSpPr>
            <a:cxnSpLocks/>
          </p:cNvCxnSpPr>
          <p:nvPr/>
        </p:nvCxnSpPr>
        <p:spPr>
          <a:xfrm>
            <a:off x="6513729" y="40481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37">
            <a:extLst>
              <a:ext uri="{FF2B5EF4-FFF2-40B4-BE49-F238E27FC236}">
                <a16:creationId xmlns:a16="http://schemas.microsoft.com/office/drawing/2014/main" id="{B9ACA03A-D867-45EA-ACD0-D777DF54616E}"/>
              </a:ext>
            </a:extLst>
          </p:cNvPr>
          <p:cNvCxnSpPr>
            <a:cxnSpLocks/>
          </p:cNvCxnSpPr>
          <p:nvPr/>
        </p:nvCxnSpPr>
        <p:spPr>
          <a:xfrm>
            <a:off x="316424" y="43815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43">
            <a:extLst>
              <a:ext uri="{FF2B5EF4-FFF2-40B4-BE49-F238E27FC236}">
                <a16:creationId xmlns:a16="http://schemas.microsoft.com/office/drawing/2014/main" id="{66F1FDA0-D765-4570-8304-7E3F15D227ED}"/>
              </a:ext>
            </a:extLst>
          </p:cNvPr>
          <p:cNvSpPr txBox="1"/>
          <p:nvPr/>
        </p:nvSpPr>
        <p:spPr>
          <a:xfrm>
            <a:off x="4509175" y="40481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22" name="Textfeld 44">
            <a:extLst>
              <a:ext uri="{FF2B5EF4-FFF2-40B4-BE49-F238E27FC236}">
                <a16:creationId xmlns:a16="http://schemas.microsoft.com/office/drawing/2014/main" id="{C0F1FBBA-DCBC-474C-9FEB-5A2808142419}"/>
              </a:ext>
            </a:extLst>
          </p:cNvPr>
          <p:cNvSpPr txBox="1"/>
          <p:nvPr/>
        </p:nvSpPr>
        <p:spPr>
          <a:xfrm>
            <a:off x="7473513" y="40150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24" name="Textfeld 45">
            <a:extLst>
              <a:ext uri="{FF2B5EF4-FFF2-40B4-BE49-F238E27FC236}">
                <a16:creationId xmlns:a16="http://schemas.microsoft.com/office/drawing/2014/main" id="{8DB8A804-3243-423D-9AF8-FE06DAA7EDC0}"/>
              </a:ext>
            </a:extLst>
          </p:cNvPr>
          <p:cNvSpPr txBox="1"/>
          <p:nvPr/>
        </p:nvSpPr>
        <p:spPr>
          <a:xfrm>
            <a:off x="1351256" y="40481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26" name="Tabelle 46">
            <a:extLst>
              <a:ext uri="{FF2B5EF4-FFF2-40B4-BE49-F238E27FC236}">
                <a16:creationId xmlns:a16="http://schemas.microsoft.com/office/drawing/2014/main" id="{431191D4-B637-4F93-A2D9-A2752156A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7151"/>
              </p:ext>
            </p:extLst>
          </p:nvPr>
        </p:nvGraphicFramePr>
        <p:xfrm>
          <a:off x="5346149" y="4508359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51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465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sp>
        <p:nvSpPr>
          <p:cNvPr id="28" name="Rechteck 34">
            <a:extLst>
              <a:ext uri="{FF2B5EF4-FFF2-40B4-BE49-F238E27FC236}">
                <a16:creationId xmlns:a16="http://schemas.microsoft.com/office/drawing/2014/main" id="{F5C5E5DF-3245-476A-8C79-AA0357E2D8FE}"/>
              </a:ext>
            </a:extLst>
          </p:cNvPr>
          <p:cNvSpPr/>
          <p:nvPr/>
        </p:nvSpPr>
        <p:spPr>
          <a:xfrm>
            <a:off x="1043939" y="6028426"/>
            <a:ext cx="883921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0" name="Rechteck 38">
            <a:extLst>
              <a:ext uri="{FF2B5EF4-FFF2-40B4-BE49-F238E27FC236}">
                <a16:creationId xmlns:a16="http://schemas.microsoft.com/office/drawing/2014/main" id="{D607A6B1-FFCC-4623-B627-B87B94829277}"/>
              </a:ext>
            </a:extLst>
          </p:cNvPr>
          <p:cNvSpPr/>
          <p:nvPr/>
        </p:nvSpPr>
        <p:spPr>
          <a:xfrm>
            <a:off x="1043940" y="6222322"/>
            <a:ext cx="883921" cy="285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container</a:t>
            </a:r>
            <a:r>
              <a:rPr lang="de-DE" sz="700">
                <a:solidFill>
                  <a:schemeClr val="tx1"/>
                </a:solidFill>
              </a:rPr>
              <a:t> = </a:t>
            </a:r>
            <a:r>
              <a:rPr lang="de-DE" sz="700" err="1">
                <a:solidFill>
                  <a:schemeClr val="tx1"/>
                </a:solidFill>
              </a:rPr>
              <a:t>true</a:t>
            </a:r>
            <a:endParaRPr lang="de-DE" sz="700">
              <a:solidFill>
                <a:schemeClr val="tx1"/>
              </a:solidFill>
            </a:endParaRPr>
          </a:p>
          <a:p>
            <a:r>
              <a:rPr lang="de-DE" sz="700" b="1" err="1">
                <a:solidFill>
                  <a:schemeClr val="tx1"/>
                </a:solidFill>
              </a:rPr>
              <a:t>lower</a:t>
            </a:r>
            <a:r>
              <a:rPr lang="de-DE" sz="700" b="1">
                <a:solidFill>
                  <a:schemeClr val="tx1"/>
                </a:solidFill>
              </a:rPr>
              <a:t> </a:t>
            </a:r>
            <a:r>
              <a:rPr lang="de-DE" sz="700" b="1" err="1">
                <a:solidFill>
                  <a:schemeClr val="tx1"/>
                </a:solidFill>
              </a:rPr>
              <a:t>bound</a:t>
            </a:r>
            <a:r>
              <a:rPr lang="de-DE" sz="700" b="1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32" name="Rechteck 39">
            <a:extLst>
              <a:ext uri="{FF2B5EF4-FFF2-40B4-BE49-F238E27FC236}">
                <a16:creationId xmlns:a16="http://schemas.microsoft.com/office/drawing/2014/main" id="{1090F1FD-1341-47C6-8027-44B37739DB50}"/>
              </a:ext>
            </a:extLst>
          </p:cNvPr>
          <p:cNvSpPr/>
          <p:nvPr/>
        </p:nvSpPr>
        <p:spPr>
          <a:xfrm>
            <a:off x="308804" y="5231798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4" name="Rechteck 40">
            <a:extLst>
              <a:ext uri="{FF2B5EF4-FFF2-40B4-BE49-F238E27FC236}">
                <a16:creationId xmlns:a16="http://schemas.microsoft.com/office/drawing/2014/main" id="{30AF21D5-7B06-48B8-A060-9DB7F0AFEA32}"/>
              </a:ext>
            </a:extLst>
          </p:cNvPr>
          <p:cNvSpPr/>
          <p:nvPr/>
        </p:nvSpPr>
        <p:spPr>
          <a:xfrm>
            <a:off x="308804" y="5425694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"Player"</a:t>
            </a:r>
          </a:p>
        </p:txBody>
      </p:sp>
      <p:sp>
        <p:nvSpPr>
          <p:cNvPr id="36" name="Rechteck 41">
            <a:extLst>
              <a:ext uri="{FF2B5EF4-FFF2-40B4-BE49-F238E27FC236}">
                <a16:creationId xmlns:a16="http://schemas.microsoft.com/office/drawing/2014/main" id="{4EF351D3-E5CF-4412-B820-DBE098759AB7}"/>
              </a:ext>
            </a:extLst>
          </p:cNvPr>
          <p:cNvSpPr/>
          <p:nvPr/>
        </p:nvSpPr>
        <p:spPr>
          <a:xfrm>
            <a:off x="1954724" y="5269898"/>
            <a:ext cx="75799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38" name="Rechteck 42">
            <a:extLst>
              <a:ext uri="{FF2B5EF4-FFF2-40B4-BE49-F238E27FC236}">
                <a16:creationId xmlns:a16="http://schemas.microsoft.com/office/drawing/2014/main" id="{D4ED510E-DC4E-40FF-AE6D-DD1C6BFFD0A2}"/>
              </a:ext>
            </a:extLst>
          </p:cNvPr>
          <p:cNvSpPr/>
          <p:nvPr/>
        </p:nvSpPr>
        <p:spPr>
          <a:xfrm>
            <a:off x="1954724" y="5463794"/>
            <a:ext cx="75799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"MP3"</a:t>
            </a:r>
          </a:p>
        </p:txBody>
      </p:sp>
      <p:cxnSp>
        <p:nvCxnSpPr>
          <p:cNvPr id="40" name="Gerade Verbindung mit Pfeil 9">
            <a:extLst>
              <a:ext uri="{FF2B5EF4-FFF2-40B4-BE49-F238E27FC236}">
                <a16:creationId xmlns:a16="http://schemas.microsoft.com/office/drawing/2014/main" id="{5A481378-B805-4327-9514-3A59E51CC3A8}"/>
              </a:ext>
            </a:extLst>
          </p:cNvPr>
          <p:cNvCxnSpPr/>
          <p:nvPr/>
        </p:nvCxnSpPr>
        <p:spPr>
          <a:xfrm>
            <a:off x="1374444" y="5005604"/>
            <a:ext cx="0" cy="1046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7">
            <a:extLst>
              <a:ext uri="{FF2B5EF4-FFF2-40B4-BE49-F238E27FC236}">
                <a16:creationId xmlns:a16="http://schemas.microsoft.com/office/drawing/2014/main" id="{056E3B16-CE38-4F03-AE1C-25536C54A0D3}"/>
              </a:ext>
            </a:extLst>
          </p:cNvPr>
          <p:cNvCxnSpPr/>
          <p:nvPr/>
        </p:nvCxnSpPr>
        <p:spPr>
          <a:xfrm flipV="1">
            <a:off x="1623060" y="5005604"/>
            <a:ext cx="0" cy="1008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8">
            <a:extLst>
              <a:ext uri="{FF2B5EF4-FFF2-40B4-BE49-F238E27FC236}">
                <a16:creationId xmlns:a16="http://schemas.microsoft.com/office/drawing/2014/main" id="{BC9BDC92-6E71-449A-AB76-8D2AB78703E0}"/>
              </a:ext>
            </a:extLst>
          </p:cNvPr>
          <p:cNvSpPr txBox="1"/>
          <p:nvPr/>
        </p:nvSpPr>
        <p:spPr>
          <a:xfrm rot="5400000">
            <a:off x="1442401" y="541715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6" name="Textfeld 49">
            <a:extLst>
              <a:ext uri="{FF2B5EF4-FFF2-40B4-BE49-F238E27FC236}">
                <a16:creationId xmlns:a16="http://schemas.microsoft.com/office/drawing/2014/main" id="{2AB9544A-A88F-489D-A0AF-E2FA236EC478}"/>
              </a:ext>
            </a:extLst>
          </p:cNvPr>
          <p:cNvSpPr txBox="1"/>
          <p:nvPr/>
        </p:nvSpPr>
        <p:spPr>
          <a:xfrm rot="16200000">
            <a:off x="1002318" y="5450556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8" name="Textfeld 50">
            <a:extLst>
              <a:ext uri="{FF2B5EF4-FFF2-40B4-BE49-F238E27FC236}">
                <a16:creationId xmlns:a16="http://schemas.microsoft.com/office/drawing/2014/main" id="{7FCF9CCA-1132-4784-8207-AD7DB3EB5DED}"/>
              </a:ext>
            </a:extLst>
          </p:cNvPr>
          <p:cNvSpPr txBox="1"/>
          <p:nvPr/>
        </p:nvSpPr>
        <p:spPr>
          <a:xfrm>
            <a:off x="608245" y="5845961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50" name="Gerade Verbindung mit Pfeil 51">
            <a:extLst>
              <a:ext uri="{FF2B5EF4-FFF2-40B4-BE49-F238E27FC236}">
                <a16:creationId xmlns:a16="http://schemas.microsoft.com/office/drawing/2014/main" id="{7D948F23-3730-4630-BF8A-FBDF55DA0B88}"/>
              </a:ext>
            </a:extLst>
          </p:cNvPr>
          <p:cNvCxnSpPr/>
          <p:nvPr/>
        </p:nvCxnSpPr>
        <p:spPr>
          <a:xfrm flipH="1" flipV="1">
            <a:off x="695422" y="5699353"/>
            <a:ext cx="481715" cy="3152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2">
            <a:extLst>
              <a:ext uri="{FF2B5EF4-FFF2-40B4-BE49-F238E27FC236}">
                <a16:creationId xmlns:a16="http://schemas.microsoft.com/office/drawing/2014/main" id="{120CDBC0-5F65-4490-9F30-F80BCC846B4D}"/>
              </a:ext>
            </a:extLst>
          </p:cNvPr>
          <p:cNvCxnSpPr/>
          <p:nvPr/>
        </p:nvCxnSpPr>
        <p:spPr>
          <a:xfrm>
            <a:off x="1927861" y="4739914"/>
            <a:ext cx="405861" cy="5299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0904787-307A-4614-89FD-9CA55A3AE233}"/>
              </a:ext>
            </a:extLst>
          </p:cNvPr>
          <p:cNvSpPr txBox="1"/>
          <p:nvPr/>
        </p:nvSpPr>
        <p:spPr>
          <a:xfrm>
            <a:off x="2131583" y="4843649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9AC4D30-4F5E-4D20-91D8-388386CDB313}"/>
              </a:ext>
            </a:extLst>
          </p:cNvPr>
          <p:cNvCxnSpPr/>
          <p:nvPr/>
        </p:nvCxnSpPr>
        <p:spPr>
          <a:xfrm flipV="1">
            <a:off x="695422" y="4739914"/>
            <a:ext cx="348518" cy="491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6">
            <a:extLst>
              <a:ext uri="{FF2B5EF4-FFF2-40B4-BE49-F238E27FC236}">
                <a16:creationId xmlns:a16="http://schemas.microsoft.com/office/drawing/2014/main" id="{6C268F97-D870-4215-819A-FB56ED14271E}"/>
              </a:ext>
            </a:extLst>
          </p:cNvPr>
          <p:cNvCxnSpPr/>
          <p:nvPr/>
        </p:nvCxnSpPr>
        <p:spPr>
          <a:xfrm flipH="1">
            <a:off x="1927860" y="5737453"/>
            <a:ext cx="405862" cy="3879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7">
            <a:extLst>
              <a:ext uri="{FF2B5EF4-FFF2-40B4-BE49-F238E27FC236}">
                <a16:creationId xmlns:a16="http://schemas.microsoft.com/office/drawing/2014/main" id="{C5C01F51-9118-4488-BC93-F27EB63D57D1}"/>
              </a:ext>
            </a:extLst>
          </p:cNvPr>
          <p:cNvSpPr txBox="1"/>
          <p:nvPr/>
        </p:nvSpPr>
        <p:spPr>
          <a:xfrm rot="18924633">
            <a:off x="1797906" y="599406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64" name="Rechteck 60">
            <a:extLst>
              <a:ext uri="{FF2B5EF4-FFF2-40B4-BE49-F238E27FC236}">
                <a16:creationId xmlns:a16="http://schemas.microsoft.com/office/drawing/2014/main" id="{F7B51D5A-EEFB-4BE6-A6FD-2F0DA7528ED5}"/>
              </a:ext>
            </a:extLst>
          </p:cNvPr>
          <p:cNvSpPr/>
          <p:nvPr/>
        </p:nvSpPr>
        <p:spPr>
          <a:xfrm>
            <a:off x="2903220" y="4649753"/>
            <a:ext cx="815340" cy="193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66" name="Rechteck 61">
            <a:extLst>
              <a:ext uri="{FF2B5EF4-FFF2-40B4-BE49-F238E27FC236}">
                <a16:creationId xmlns:a16="http://schemas.microsoft.com/office/drawing/2014/main" id="{98CC9AFC-2FDD-4880-B6F9-4439A2639564}"/>
              </a:ext>
            </a:extLst>
          </p:cNvPr>
          <p:cNvSpPr/>
          <p:nvPr/>
        </p:nvSpPr>
        <p:spPr>
          <a:xfrm>
            <a:off x="2903220" y="4843649"/>
            <a:ext cx="815340" cy="273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"Server"</a:t>
            </a:r>
          </a:p>
        </p:txBody>
      </p:sp>
      <p:grpSp>
        <p:nvGrpSpPr>
          <p:cNvPr id="70" name="Gruppieren 62">
            <a:extLst>
              <a:ext uri="{FF2B5EF4-FFF2-40B4-BE49-F238E27FC236}">
                <a16:creationId xmlns:a16="http://schemas.microsoft.com/office/drawing/2014/main" id="{0321F36A-9FFB-41ED-8BC8-B6099346CE38}"/>
              </a:ext>
            </a:extLst>
          </p:cNvPr>
          <p:cNvGrpSpPr/>
          <p:nvPr/>
        </p:nvGrpSpPr>
        <p:grpSpPr>
          <a:xfrm>
            <a:off x="2827019" y="6086527"/>
            <a:ext cx="998223" cy="393955"/>
            <a:chOff x="2790448" y="3102827"/>
            <a:chExt cx="2140721" cy="474263"/>
          </a:xfrm>
        </p:grpSpPr>
        <p:sp>
          <p:nvSpPr>
            <p:cNvPr id="68" name="Rechteck 63">
              <a:extLst>
                <a:ext uri="{FF2B5EF4-FFF2-40B4-BE49-F238E27FC236}">
                  <a16:creationId xmlns:a16="http://schemas.microsoft.com/office/drawing/2014/main" id="{85C758F2-1B49-46D5-8E9D-F4913E179BE3}"/>
                </a:ext>
              </a:extLst>
            </p:cNvPr>
            <p:cNvSpPr/>
            <p:nvPr/>
          </p:nvSpPr>
          <p:spPr>
            <a:xfrm>
              <a:off x="2790448" y="3102827"/>
              <a:ext cx="2140719" cy="308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9" name="Rechteck 64">
              <a:extLst>
                <a:ext uri="{FF2B5EF4-FFF2-40B4-BE49-F238E27FC236}">
                  <a16:creationId xmlns:a16="http://schemas.microsoft.com/office/drawing/2014/main" id="{B18FBD54-27BB-4D60-8AFE-0E72C280634F}"/>
                </a:ext>
              </a:extLst>
            </p:cNvPr>
            <p:cNvSpPr/>
            <p:nvPr/>
          </p:nvSpPr>
          <p:spPr>
            <a:xfrm>
              <a:off x="2790450" y="3411650"/>
              <a:ext cx="2140719" cy="165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Gerade Verbindung mit Pfeil 68">
            <a:extLst>
              <a:ext uri="{FF2B5EF4-FFF2-40B4-BE49-F238E27FC236}">
                <a16:creationId xmlns:a16="http://schemas.microsoft.com/office/drawing/2014/main" id="{0FBFC9C5-2F94-4C08-BF8B-791B61B57816}"/>
              </a:ext>
            </a:extLst>
          </p:cNvPr>
          <p:cNvCxnSpPr/>
          <p:nvPr/>
        </p:nvCxnSpPr>
        <p:spPr>
          <a:xfrm>
            <a:off x="3310890" y="5117308"/>
            <a:ext cx="15240" cy="969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69">
            <a:extLst>
              <a:ext uri="{FF2B5EF4-FFF2-40B4-BE49-F238E27FC236}">
                <a16:creationId xmlns:a16="http://schemas.microsoft.com/office/drawing/2014/main" id="{21B0B92E-2F36-458E-8EA1-49544E2E3E93}"/>
              </a:ext>
            </a:extLst>
          </p:cNvPr>
          <p:cNvSpPr txBox="1"/>
          <p:nvPr/>
        </p:nvSpPr>
        <p:spPr>
          <a:xfrm>
            <a:off x="3001191" y="5441792"/>
            <a:ext cx="910827" cy="200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76" name="Gerade Verbindung mit Pfeil 70">
            <a:extLst>
              <a:ext uri="{FF2B5EF4-FFF2-40B4-BE49-F238E27FC236}">
                <a16:creationId xmlns:a16="http://schemas.microsoft.com/office/drawing/2014/main" id="{7BBB2040-DD85-4DF8-BF13-7A857ECA74CF}"/>
              </a:ext>
            </a:extLst>
          </p:cNvPr>
          <p:cNvCxnSpPr/>
          <p:nvPr/>
        </p:nvCxnSpPr>
        <p:spPr>
          <a:xfrm flipH="1" flipV="1">
            <a:off x="2712721" y="5648840"/>
            <a:ext cx="334190" cy="4376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1">
            <a:extLst>
              <a:ext uri="{FF2B5EF4-FFF2-40B4-BE49-F238E27FC236}">
                <a16:creationId xmlns:a16="http://schemas.microsoft.com/office/drawing/2014/main" id="{25A20F33-21E5-4C07-A31A-54EE56FE3235}"/>
              </a:ext>
            </a:extLst>
          </p:cNvPr>
          <p:cNvSpPr txBox="1"/>
          <p:nvPr/>
        </p:nvSpPr>
        <p:spPr>
          <a:xfrm>
            <a:off x="2712721" y="5797872"/>
            <a:ext cx="427137" cy="200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82" name="Gerader Verbinder 27">
            <a:extLst>
              <a:ext uri="{FF2B5EF4-FFF2-40B4-BE49-F238E27FC236}">
                <a16:creationId xmlns:a16="http://schemas.microsoft.com/office/drawing/2014/main" id="{D9020059-3BBC-4006-B8F3-67840A1BF72E}"/>
              </a:ext>
            </a:extLst>
          </p:cNvPr>
          <p:cNvCxnSpPr>
            <a:cxnSpLocks/>
          </p:cNvCxnSpPr>
          <p:nvPr/>
        </p:nvCxnSpPr>
        <p:spPr>
          <a:xfrm flipV="1">
            <a:off x="4936393" y="5366065"/>
            <a:ext cx="471129" cy="278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22">
            <a:extLst>
              <a:ext uri="{FF2B5EF4-FFF2-40B4-BE49-F238E27FC236}">
                <a16:creationId xmlns:a16="http://schemas.microsoft.com/office/drawing/2014/main" id="{99CBAEEC-5FB9-40D7-9984-4E920D9B4212}"/>
              </a:ext>
            </a:extLst>
          </p:cNvPr>
          <p:cNvCxnSpPr>
            <a:cxnSpLocks/>
          </p:cNvCxnSpPr>
          <p:nvPr/>
        </p:nvCxnSpPr>
        <p:spPr>
          <a:xfrm flipV="1">
            <a:off x="4929894" y="4716808"/>
            <a:ext cx="404532" cy="176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elle 65">
            <a:extLst>
              <a:ext uri="{FF2B5EF4-FFF2-40B4-BE49-F238E27FC236}">
                <a16:creationId xmlns:a16="http://schemas.microsoft.com/office/drawing/2014/main" id="{5E1ED3D3-C0C3-493D-AD2B-8FF092FE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91501"/>
              </p:ext>
            </p:extLst>
          </p:nvPr>
        </p:nvGraphicFramePr>
        <p:xfrm>
          <a:off x="5358285" y="5164818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91995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9171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container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 baseline="0" err="1"/>
                        <a:t>lower</a:t>
                      </a:r>
                      <a:r>
                        <a:rPr lang="de-DE" sz="700" baseline="0"/>
                        <a:t> </a:t>
                      </a:r>
                      <a:r>
                        <a:rPr lang="de-DE" sz="700" baseline="0" err="1"/>
                        <a:t>bound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grpSp>
        <p:nvGrpSpPr>
          <p:cNvPr id="47" name="Gruppieren 33">
            <a:extLst>
              <a:ext uri="{FF2B5EF4-FFF2-40B4-BE49-F238E27FC236}">
                <a16:creationId xmlns:a16="http://schemas.microsoft.com/office/drawing/2014/main" id="{225323B0-CE5C-48B3-996B-841032926E95}"/>
              </a:ext>
            </a:extLst>
          </p:cNvPr>
          <p:cNvGrpSpPr/>
          <p:nvPr/>
        </p:nvGrpSpPr>
        <p:grpSpPr>
          <a:xfrm>
            <a:off x="1032216" y="1281650"/>
            <a:ext cx="883922" cy="393955"/>
            <a:chOff x="2790448" y="3102827"/>
            <a:chExt cx="2140721" cy="474263"/>
          </a:xfrm>
        </p:grpSpPr>
        <p:sp>
          <p:nvSpPr>
            <p:cNvPr id="49" name="Rechteck 25">
              <a:extLst>
                <a:ext uri="{FF2B5EF4-FFF2-40B4-BE49-F238E27FC236}">
                  <a16:creationId xmlns:a16="http://schemas.microsoft.com/office/drawing/2014/main" id="{1B229E76-72C9-4359-B8B7-16EDEEA3DB60}"/>
                </a:ext>
              </a:extLst>
            </p:cNvPr>
            <p:cNvSpPr/>
            <p:nvPr/>
          </p:nvSpPr>
          <p:spPr>
            <a:xfrm>
              <a:off x="2790448" y="3102827"/>
              <a:ext cx="2140719" cy="30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1" name="Rechteck 26">
              <a:extLst>
                <a:ext uri="{FF2B5EF4-FFF2-40B4-BE49-F238E27FC236}">
                  <a16:creationId xmlns:a16="http://schemas.microsoft.com/office/drawing/2014/main" id="{17E7DB20-827C-4E43-BF3F-0C9B241C1D9B}"/>
                </a:ext>
              </a:extLst>
            </p:cNvPr>
            <p:cNvSpPr/>
            <p:nvPr/>
          </p:nvSpPr>
          <p:spPr>
            <a:xfrm>
              <a:off x="2790450" y="3411650"/>
              <a:ext cx="2140719" cy="165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Tabelle 8">
            <a:extLst>
              <a:ext uri="{FF2B5EF4-FFF2-40B4-BE49-F238E27FC236}">
                <a16:creationId xmlns:a16="http://schemas.microsoft.com/office/drawing/2014/main" id="{426A2D05-B524-48B7-804F-024CF8BB7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76135"/>
              </p:ext>
            </p:extLst>
          </p:nvPr>
        </p:nvGraphicFramePr>
        <p:xfrm>
          <a:off x="5334425" y="1416702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containment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55" name="Gerader Verbinder 35">
            <a:extLst>
              <a:ext uri="{FF2B5EF4-FFF2-40B4-BE49-F238E27FC236}">
                <a16:creationId xmlns:a16="http://schemas.microsoft.com/office/drawing/2014/main" id="{ECBC866A-1423-4A18-A784-23C9A8CACB1F}"/>
              </a:ext>
            </a:extLst>
          </p:cNvPr>
          <p:cNvCxnSpPr>
            <a:cxnSpLocks/>
          </p:cNvCxnSpPr>
          <p:nvPr/>
        </p:nvCxnSpPr>
        <p:spPr>
          <a:xfrm>
            <a:off x="3946014" y="71812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36">
            <a:extLst>
              <a:ext uri="{FF2B5EF4-FFF2-40B4-BE49-F238E27FC236}">
                <a16:creationId xmlns:a16="http://schemas.microsoft.com/office/drawing/2014/main" id="{AB79B5CC-FDBC-4480-BB2F-E96DCFA0272C}"/>
              </a:ext>
            </a:extLst>
          </p:cNvPr>
          <p:cNvCxnSpPr>
            <a:cxnSpLocks/>
          </p:cNvCxnSpPr>
          <p:nvPr/>
        </p:nvCxnSpPr>
        <p:spPr>
          <a:xfrm>
            <a:off x="6502005" y="718126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37">
            <a:extLst>
              <a:ext uri="{FF2B5EF4-FFF2-40B4-BE49-F238E27FC236}">
                <a16:creationId xmlns:a16="http://schemas.microsoft.com/office/drawing/2014/main" id="{7BF3382D-977C-4E14-A426-8EED0D43A01B}"/>
              </a:ext>
            </a:extLst>
          </p:cNvPr>
          <p:cNvCxnSpPr>
            <a:cxnSpLocks/>
          </p:cNvCxnSpPr>
          <p:nvPr/>
        </p:nvCxnSpPr>
        <p:spPr>
          <a:xfrm>
            <a:off x="304700" y="1051501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43">
            <a:extLst>
              <a:ext uri="{FF2B5EF4-FFF2-40B4-BE49-F238E27FC236}">
                <a16:creationId xmlns:a16="http://schemas.microsoft.com/office/drawing/2014/main" id="{66BC2912-C741-4146-88B0-441CC88A8840}"/>
              </a:ext>
            </a:extLst>
          </p:cNvPr>
          <p:cNvSpPr txBox="1"/>
          <p:nvPr/>
        </p:nvSpPr>
        <p:spPr>
          <a:xfrm>
            <a:off x="4497451" y="718126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63" name="Textfeld 44">
            <a:extLst>
              <a:ext uri="{FF2B5EF4-FFF2-40B4-BE49-F238E27FC236}">
                <a16:creationId xmlns:a16="http://schemas.microsoft.com/office/drawing/2014/main" id="{08FC7504-F90B-48F8-835D-C6DBB0E825EE}"/>
              </a:ext>
            </a:extLst>
          </p:cNvPr>
          <p:cNvSpPr txBox="1"/>
          <p:nvPr/>
        </p:nvSpPr>
        <p:spPr>
          <a:xfrm>
            <a:off x="7461789" y="685077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65" name="Textfeld 45">
            <a:extLst>
              <a:ext uri="{FF2B5EF4-FFF2-40B4-BE49-F238E27FC236}">
                <a16:creationId xmlns:a16="http://schemas.microsoft.com/office/drawing/2014/main" id="{7E9DF27E-0C23-4CE8-877D-98D641D29102}"/>
              </a:ext>
            </a:extLst>
          </p:cNvPr>
          <p:cNvSpPr txBox="1"/>
          <p:nvPr/>
        </p:nvSpPr>
        <p:spPr>
          <a:xfrm>
            <a:off x="1339532" y="718126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aphicFrame>
        <p:nvGraphicFramePr>
          <p:cNvPr id="67" name="Tabelle 46">
            <a:extLst>
              <a:ext uri="{FF2B5EF4-FFF2-40B4-BE49-F238E27FC236}">
                <a16:creationId xmlns:a16="http://schemas.microsoft.com/office/drawing/2014/main" id="{09FCF312-B7C5-40F1-BA70-7E5830670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62024"/>
              </p:ext>
            </p:extLst>
          </p:nvPr>
        </p:nvGraphicFramePr>
        <p:xfrm>
          <a:off x="5334425" y="1178360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51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465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sp>
        <p:nvSpPr>
          <p:cNvPr id="71" name="Rechteck 34">
            <a:extLst>
              <a:ext uri="{FF2B5EF4-FFF2-40B4-BE49-F238E27FC236}">
                <a16:creationId xmlns:a16="http://schemas.microsoft.com/office/drawing/2014/main" id="{B4B7C621-B8A1-42E2-A768-1A9A4F46FA56}"/>
              </a:ext>
            </a:extLst>
          </p:cNvPr>
          <p:cNvSpPr/>
          <p:nvPr/>
        </p:nvSpPr>
        <p:spPr>
          <a:xfrm>
            <a:off x="1032215" y="2698427"/>
            <a:ext cx="883921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EReference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73" name="Rechteck 38">
            <a:extLst>
              <a:ext uri="{FF2B5EF4-FFF2-40B4-BE49-F238E27FC236}">
                <a16:creationId xmlns:a16="http://schemas.microsoft.com/office/drawing/2014/main" id="{E7DD926F-399A-4F2B-B68F-52D1802A47D3}"/>
              </a:ext>
            </a:extLst>
          </p:cNvPr>
          <p:cNvSpPr/>
          <p:nvPr/>
        </p:nvSpPr>
        <p:spPr>
          <a:xfrm>
            <a:off x="1032216" y="2892323"/>
            <a:ext cx="883921" cy="285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container</a:t>
            </a:r>
            <a:r>
              <a:rPr lang="de-DE" sz="700">
                <a:solidFill>
                  <a:schemeClr val="tx1"/>
                </a:solidFill>
              </a:rPr>
              <a:t> = </a:t>
            </a:r>
            <a:r>
              <a:rPr lang="de-DE" sz="700" err="1">
                <a:solidFill>
                  <a:schemeClr val="tx1"/>
                </a:solidFill>
              </a:rPr>
              <a:t>true</a:t>
            </a:r>
            <a:endParaRPr lang="de-DE" sz="700">
              <a:solidFill>
                <a:schemeClr val="tx1"/>
              </a:solidFill>
            </a:endParaRPr>
          </a:p>
          <a:p>
            <a:r>
              <a:rPr lang="de-DE" sz="700" b="1" err="1">
                <a:solidFill>
                  <a:schemeClr val="tx1"/>
                </a:solidFill>
              </a:rPr>
              <a:t>lower</a:t>
            </a:r>
            <a:r>
              <a:rPr lang="de-DE" sz="700" b="1">
                <a:solidFill>
                  <a:schemeClr val="tx1"/>
                </a:solidFill>
              </a:rPr>
              <a:t> </a:t>
            </a:r>
            <a:r>
              <a:rPr lang="de-DE" sz="700" b="1" err="1">
                <a:solidFill>
                  <a:schemeClr val="tx1"/>
                </a:solidFill>
              </a:rPr>
              <a:t>bound</a:t>
            </a:r>
            <a:r>
              <a:rPr lang="de-DE" sz="700" b="1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75" name="Rechteck 39">
            <a:extLst>
              <a:ext uri="{FF2B5EF4-FFF2-40B4-BE49-F238E27FC236}">
                <a16:creationId xmlns:a16="http://schemas.microsoft.com/office/drawing/2014/main" id="{DE22F6E2-1A10-4808-B66E-7CD1D17FBDD8}"/>
              </a:ext>
            </a:extLst>
          </p:cNvPr>
          <p:cNvSpPr/>
          <p:nvPr/>
        </p:nvSpPr>
        <p:spPr>
          <a:xfrm>
            <a:off x="297080" y="1901799"/>
            <a:ext cx="77323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77" name="Rechteck 40">
            <a:extLst>
              <a:ext uri="{FF2B5EF4-FFF2-40B4-BE49-F238E27FC236}">
                <a16:creationId xmlns:a16="http://schemas.microsoft.com/office/drawing/2014/main" id="{0247D94F-61C2-42D7-A689-82501CE3C615}"/>
              </a:ext>
            </a:extLst>
          </p:cNvPr>
          <p:cNvSpPr/>
          <p:nvPr/>
        </p:nvSpPr>
        <p:spPr>
          <a:xfrm>
            <a:off x="297080" y="2095695"/>
            <a:ext cx="77323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"Player"</a:t>
            </a:r>
          </a:p>
        </p:txBody>
      </p:sp>
      <p:sp>
        <p:nvSpPr>
          <p:cNvPr id="79" name="Rechteck 41">
            <a:extLst>
              <a:ext uri="{FF2B5EF4-FFF2-40B4-BE49-F238E27FC236}">
                <a16:creationId xmlns:a16="http://schemas.microsoft.com/office/drawing/2014/main" id="{EEFA629D-0A81-40FD-9E35-8FEC278BAB10}"/>
              </a:ext>
            </a:extLst>
          </p:cNvPr>
          <p:cNvSpPr/>
          <p:nvPr/>
        </p:nvSpPr>
        <p:spPr>
          <a:xfrm>
            <a:off x="1943000" y="1939899"/>
            <a:ext cx="757996" cy="193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81" name="Rechteck 42">
            <a:extLst>
              <a:ext uri="{FF2B5EF4-FFF2-40B4-BE49-F238E27FC236}">
                <a16:creationId xmlns:a16="http://schemas.microsoft.com/office/drawing/2014/main" id="{8B15F3DA-063E-4E30-BA74-22F61C59E8F2}"/>
              </a:ext>
            </a:extLst>
          </p:cNvPr>
          <p:cNvSpPr/>
          <p:nvPr/>
        </p:nvSpPr>
        <p:spPr>
          <a:xfrm>
            <a:off x="1943000" y="2133795"/>
            <a:ext cx="757996" cy="273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"MP3"</a:t>
            </a:r>
          </a:p>
        </p:txBody>
      </p:sp>
      <p:cxnSp>
        <p:nvCxnSpPr>
          <p:cNvPr id="83" name="Gerade Verbindung mit Pfeil 9">
            <a:extLst>
              <a:ext uri="{FF2B5EF4-FFF2-40B4-BE49-F238E27FC236}">
                <a16:creationId xmlns:a16="http://schemas.microsoft.com/office/drawing/2014/main" id="{6071B1B5-EF6D-4BAF-A8F5-AC63190064D6}"/>
              </a:ext>
            </a:extLst>
          </p:cNvPr>
          <p:cNvCxnSpPr>
            <a:cxnSpLocks/>
          </p:cNvCxnSpPr>
          <p:nvPr/>
        </p:nvCxnSpPr>
        <p:spPr>
          <a:xfrm>
            <a:off x="1362720" y="1675605"/>
            <a:ext cx="0" cy="1046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47">
            <a:extLst>
              <a:ext uri="{FF2B5EF4-FFF2-40B4-BE49-F238E27FC236}">
                <a16:creationId xmlns:a16="http://schemas.microsoft.com/office/drawing/2014/main" id="{0E5CE72C-EF75-4778-8073-F574895EC562}"/>
              </a:ext>
            </a:extLst>
          </p:cNvPr>
          <p:cNvCxnSpPr>
            <a:cxnSpLocks/>
          </p:cNvCxnSpPr>
          <p:nvPr/>
        </p:nvCxnSpPr>
        <p:spPr>
          <a:xfrm flipV="1">
            <a:off x="1611336" y="1675605"/>
            <a:ext cx="0" cy="1008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48">
            <a:extLst>
              <a:ext uri="{FF2B5EF4-FFF2-40B4-BE49-F238E27FC236}">
                <a16:creationId xmlns:a16="http://schemas.microsoft.com/office/drawing/2014/main" id="{45D72139-F004-4A6E-81DF-BE54ED9EC003}"/>
              </a:ext>
            </a:extLst>
          </p:cNvPr>
          <p:cNvSpPr txBox="1"/>
          <p:nvPr/>
        </p:nvSpPr>
        <p:spPr>
          <a:xfrm rot="5400000">
            <a:off x="1430677" y="2087159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88" name="Textfeld 49">
            <a:extLst>
              <a:ext uri="{FF2B5EF4-FFF2-40B4-BE49-F238E27FC236}">
                <a16:creationId xmlns:a16="http://schemas.microsoft.com/office/drawing/2014/main" id="{1861D7B8-61C3-4651-A7AF-F4F314652B85}"/>
              </a:ext>
            </a:extLst>
          </p:cNvPr>
          <p:cNvSpPr txBox="1"/>
          <p:nvPr/>
        </p:nvSpPr>
        <p:spPr>
          <a:xfrm rot="16200000">
            <a:off x="990594" y="2120557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89" name="Textfeld 50">
            <a:extLst>
              <a:ext uri="{FF2B5EF4-FFF2-40B4-BE49-F238E27FC236}">
                <a16:creationId xmlns:a16="http://schemas.microsoft.com/office/drawing/2014/main" id="{60881375-1A19-4002-977E-79C37E460C5B}"/>
              </a:ext>
            </a:extLst>
          </p:cNvPr>
          <p:cNvSpPr txBox="1"/>
          <p:nvPr/>
        </p:nvSpPr>
        <p:spPr>
          <a:xfrm>
            <a:off x="596521" y="2515962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90" name="Gerade Verbindung mit Pfeil 51">
            <a:extLst>
              <a:ext uri="{FF2B5EF4-FFF2-40B4-BE49-F238E27FC236}">
                <a16:creationId xmlns:a16="http://schemas.microsoft.com/office/drawing/2014/main" id="{26EAFE47-1FFE-4D07-A352-CFBC998C6411}"/>
              </a:ext>
            </a:extLst>
          </p:cNvPr>
          <p:cNvCxnSpPr>
            <a:cxnSpLocks/>
          </p:cNvCxnSpPr>
          <p:nvPr/>
        </p:nvCxnSpPr>
        <p:spPr>
          <a:xfrm flipH="1" flipV="1">
            <a:off x="683698" y="2369354"/>
            <a:ext cx="481715" cy="3152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52">
            <a:extLst>
              <a:ext uri="{FF2B5EF4-FFF2-40B4-BE49-F238E27FC236}">
                <a16:creationId xmlns:a16="http://schemas.microsoft.com/office/drawing/2014/main" id="{4A4BB166-0CE8-4003-A384-A7362F1231AC}"/>
              </a:ext>
            </a:extLst>
          </p:cNvPr>
          <p:cNvCxnSpPr>
            <a:cxnSpLocks/>
          </p:cNvCxnSpPr>
          <p:nvPr/>
        </p:nvCxnSpPr>
        <p:spPr>
          <a:xfrm>
            <a:off x="1916137" y="1409915"/>
            <a:ext cx="405861" cy="5299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53">
            <a:extLst>
              <a:ext uri="{FF2B5EF4-FFF2-40B4-BE49-F238E27FC236}">
                <a16:creationId xmlns:a16="http://schemas.microsoft.com/office/drawing/2014/main" id="{53D6E2E5-3279-4D29-BA12-816D58F52A14}"/>
              </a:ext>
            </a:extLst>
          </p:cNvPr>
          <p:cNvSpPr txBox="1"/>
          <p:nvPr/>
        </p:nvSpPr>
        <p:spPr>
          <a:xfrm>
            <a:off x="2119859" y="1513650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93" name="Gerade Verbindung mit Pfeil 55">
            <a:extLst>
              <a:ext uri="{FF2B5EF4-FFF2-40B4-BE49-F238E27FC236}">
                <a16:creationId xmlns:a16="http://schemas.microsoft.com/office/drawing/2014/main" id="{40B65EEB-3CB0-4431-8DEA-B4198EF75CB8}"/>
              </a:ext>
            </a:extLst>
          </p:cNvPr>
          <p:cNvCxnSpPr>
            <a:cxnSpLocks/>
          </p:cNvCxnSpPr>
          <p:nvPr/>
        </p:nvCxnSpPr>
        <p:spPr>
          <a:xfrm flipV="1">
            <a:off x="683698" y="1409915"/>
            <a:ext cx="348518" cy="491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56">
            <a:extLst>
              <a:ext uri="{FF2B5EF4-FFF2-40B4-BE49-F238E27FC236}">
                <a16:creationId xmlns:a16="http://schemas.microsoft.com/office/drawing/2014/main" id="{C7668642-00B9-4C55-82F6-53C4FF0439C1}"/>
              </a:ext>
            </a:extLst>
          </p:cNvPr>
          <p:cNvCxnSpPr>
            <a:cxnSpLocks/>
          </p:cNvCxnSpPr>
          <p:nvPr/>
        </p:nvCxnSpPr>
        <p:spPr>
          <a:xfrm flipH="1">
            <a:off x="1916136" y="2407454"/>
            <a:ext cx="405862" cy="3879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57">
            <a:extLst>
              <a:ext uri="{FF2B5EF4-FFF2-40B4-BE49-F238E27FC236}">
                <a16:creationId xmlns:a16="http://schemas.microsoft.com/office/drawing/2014/main" id="{C65446D5-DA30-4B51-A0AE-8556817552C9}"/>
              </a:ext>
            </a:extLst>
          </p:cNvPr>
          <p:cNvSpPr txBox="1"/>
          <p:nvPr/>
        </p:nvSpPr>
        <p:spPr>
          <a:xfrm rot="18736504">
            <a:off x="1772534" y="2643598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97" name="Rechteck 60">
            <a:extLst>
              <a:ext uri="{FF2B5EF4-FFF2-40B4-BE49-F238E27FC236}">
                <a16:creationId xmlns:a16="http://schemas.microsoft.com/office/drawing/2014/main" id="{9E1A3891-1DC4-4D0A-A2BB-AB8E146F8F59}"/>
              </a:ext>
            </a:extLst>
          </p:cNvPr>
          <p:cNvSpPr/>
          <p:nvPr/>
        </p:nvSpPr>
        <p:spPr>
          <a:xfrm>
            <a:off x="2891496" y="1319754"/>
            <a:ext cx="815340" cy="19389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: </a:t>
            </a:r>
            <a:r>
              <a:rPr lang="de-DE" sz="700" err="1">
                <a:solidFill>
                  <a:schemeClr val="tx1"/>
                </a:solidFill>
              </a:rPr>
              <a:t>EClass</a:t>
            </a:r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98" name="Rechteck 61">
            <a:extLst>
              <a:ext uri="{FF2B5EF4-FFF2-40B4-BE49-F238E27FC236}">
                <a16:creationId xmlns:a16="http://schemas.microsoft.com/office/drawing/2014/main" id="{9AF78230-9645-4A17-BA8E-16659735D244}"/>
              </a:ext>
            </a:extLst>
          </p:cNvPr>
          <p:cNvSpPr/>
          <p:nvPr/>
        </p:nvSpPr>
        <p:spPr>
          <a:xfrm>
            <a:off x="2891496" y="1513650"/>
            <a:ext cx="815340" cy="27365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err="1">
                <a:solidFill>
                  <a:schemeClr val="tx1"/>
                </a:solidFill>
              </a:rPr>
              <a:t>name</a:t>
            </a:r>
            <a:r>
              <a:rPr lang="de-DE" sz="700">
                <a:solidFill>
                  <a:schemeClr val="tx1"/>
                </a:solidFill>
              </a:rPr>
              <a:t> = "Server"</a:t>
            </a:r>
          </a:p>
        </p:txBody>
      </p:sp>
      <p:grpSp>
        <p:nvGrpSpPr>
          <p:cNvPr id="99" name="Gruppieren 62">
            <a:extLst>
              <a:ext uri="{FF2B5EF4-FFF2-40B4-BE49-F238E27FC236}">
                <a16:creationId xmlns:a16="http://schemas.microsoft.com/office/drawing/2014/main" id="{F6AE068A-C374-48CF-AE16-44EB9DC16FBF}"/>
              </a:ext>
            </a:extLst>
          </p:cNvPr>
          <p:cNvGrpSpPr/>
          <p:nvPr/>
        </p:nvGrpSpPr>
        <p:grpSpPr>
          <a:xfrm>
            <a:off x="2815295" y="2756528"/>
            <a:ext cx="998223" cy="393955"/>
            <a:chOff x="2790448" y="3102827"/>
            <a:chExt cx="2140721" cy="474263"/>
          </a:xfrm>
        </p:grpSpPr>
        <p:sp>
          <p:nvSpPr>
            <p:cNvPr id="100" name="Rechteck 63">
              <a:extLst>
                <a:ext uri="{FF2B5EF4-FFF2-40B4-BE49-F238E27FC236}">
                  <a16:creationId xmlns:a16="http://schemas.microsoft.com/office/drawing/2014/main" id="{70C3F104-4DCC-4941-A9AE-76B8B02398D9}"/>
                </a:ext>
              </a:extLst>
            </p:cNvPr>
            <p:cNvSpPr/>
            <p:nvPr/>
          </p:nvSpPr>
          <p:spPr>
            <a:xfrm>
              <a:off x="2790448" y="3102827"/>
              <a:ext cx="2140719" cy="30882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01" name="Rechteck 64">
              <a:extLst>
                <a:ext uri="{FF2B5EF4-FFF2-40B4-BE49-F238E27FC236}">
                  <a16:creationId xmlns:a16="http://schemas.microsoft.com/office/drawing/2014/main" id="{FD564B54-FE86-4E75-8423-DB547E52570D}"/>
                </a:ext>
              </a:extLst>
            </p:cNvPr>
            <p:cNvSpPr/>
            <p:nvPr/>
          </p:nvSpPr>
          <p:spPr>
            <a:xfrm>
              <a:off x="2790450" y="3411650"/>
              <a:ext cx="2140719" cy="165440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mit Pfeil 68">
            <a:extLst>
              <a:ext uri="{FF2B5EF4-FFF2-40B4-BE49-F238E27FC236}">
                <a16:creationId xmlns:a16="http://schemas.microsoft.com/office/drawing/2014/main" id="{9BDAFDFB-9793-4FFF-866D-52D9A30419B4}"/>
              </a:ext>
            </a:extLst>
          </p:cNvPr>
          <p:cNvCxnSpPr>
            <a:cxnSpLocks/>
          </p:cNvCxnSpPr>
          <p:nvPr/>
        </p:nvCxnSpPr>
        <p:spPr>
          <a:xfrm>
            <a:off x="3299166" y="1787309"/>
            <a:ext cx="15240" cy="969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69">
            <a:extLst>
              <a:ext uri="{FF2B5EF4-FFF2-40B4-BE49-F238E27FC236}">
                <a16:creationId xmlns:a16="http://schemas.microsoft.com/office/drawing/2014/main" id="{63F42108-FA91-44FF-A050-AF600613F34B}"/>
              </a:ext>
            </a:extLst>
          </p:cNvPr>
          <p:cNvSpPr txBox="1"/>
          <p:nvPr/>
        </p:nvSpPr>
        <p:spPr>
          <a:xfrm>
            <a:off x="2989467" y="2111793"/>
            <a:ext cx="910827" cy="200055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104" name="Gerade Verbindung mit Pfeil 70">
            <a:extLst>
              <a:ext uri="{FF2B5EF4-FFF2-40B4-BE49-F238E27FC236}">
                <a16:creationId xmlns:a16="http://schemas.microsoft.com/office/drawing/2014/main" id="{8F86FD32-F8D8-4C51-947E-8181FD85AEE3}"/>
              </a:ext>
            </a:extLst>
          </p:cNvPr>
          <p:cNvCxnSpPr>
            <a:cxnSpLocks/>
          </p:cNvCxnSpPr>
          <p:nvPr/>
        </p:nvCxnSpPr>
        <p:spPr>
          <a:xfrm flipH="1" flipV="1">
            <a:off x="2700997" y="2318841"/>
            <a:ext cx="334190" cy="4376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71">
            <a:extLst>
              <a:ext uri="{FF2B5EF4-FFF2-40B4-BE49-F238E27FC236}">
                <a16:creationId xmlns:a16="http://schemas.microsoft.com/office/drawing/2014/main" id="{3A1FFEB4-F5A3-4C89-985B-C0FD86AFF214}"/>
              </a:ext>
            </a:extLst>
          </p:cNvPr>
          <p:cNvSpPr txBox="1"/>
          <p:nvPr/>
        </p:nvSpPr>
        <p:spPr>
          <a:xfrm>
            <a:off x="2700997" y="2467873"/>
            <a:ext cx="427137" cy="200055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cxnSp>
        <p:nvCxnSpPr>
          <p:cNvPr id="107" name="Gerader Verbinder 27">
            <a:extLst>
              <a:ext uri="{FF2B5EF4-FFF2-40B4-BE49-F238E27FC236}">
                <a16:creationId xmlns:a16="http://schemas.microsoft.com/office/drawing/2014/main" id="{B018D750-A897-4EDB-8297-E96026D750C3}"/>
              </a:ext>
            </a:extLst>
          </p:cNvPr>
          <p:cNvCxnSpPr>
            <a:cxnSpLocks/>
          </p:cNvCxnSpPr>
          <p:nvPr/>
        </p:nvCxnSpPr>
        <p:spPr>
          <a:xfrm flipV="1">
            <a:off x="4909607" y="2043100"/>
            <a:ext cx="483846" cy="37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22">
            <a:extLst>
              <a:ext uri="{FF2B5EF4-FFF2-40B4-BE49-F238E27FC236}">
                <a16:creationId xmlns:a16="http://schemas.microsoft.com/office/drawing/2014/main" id="{14F5B494-E226-43E7-950B-05B1CA0BCBD7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978349" y="1515762"/>
            <a:ext cx="356076" cy="225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elle 65">
            <a:extLst>
              <a:ext uri="{FF2B5EF4-FFF2-40B4-BE49-F238E27FC236}">
                <a16:creationId xmlns:a16="http://schemas.microsoft.com/office/drawing/2014/main" id="{C9BBCEA0-1941-4273-9D52-66FA3979E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26324"/>
              </p:ext>
            </p:extLst>
          </p:nvPr>
        </p:nvGraphicFramePr>
        <p:xfrm>
          <a:off x="5346561" y="1844979"/>
          <a:ext cx="1101166" cy="396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91995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9171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container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  <a:tr h="125755">
                <a:tc>
                  <a:txBody>
                    <a:bodyPr/>
                    <a:lstStyle/>
                    <a:p>
                      <a:r>
                        <a:rPr lang="de-DE" sz="700" baseline="0" err="1"/>
                        <a:t>lower</a:t>
                      </a:r>
                      <a:r>
                        <a:rPr lang="de-DE" sz="700" baseline="0"/>
                        <a:t> </a:t>
                      </a:r>
                      <a:r>
                        <a:rPr lang="de-DE" sz="700" baseline="0" err="1"/>
                        <a:t>bound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09297"/>
                  </a:ext>
                </a:extLst>
              </a:tr>
            </a:tbl>
          </a:graphicData>
        </a:graphic>
      </p:graphicFrame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1BB42A-3204-465D-A28F-79CA0E37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785" y="1617302"/>
            <a:ext cx="2743200" cy="550661"/>
          </a:xfrm>
          <a:prstGeom prst="rect">
            <a:avLst/>
          </a:prstGeom>
        </p:spPr>
      </p:pic>
      <p:sp>
        <p:nvSpPr>
          <p:cNvPr id="96" name="Textfeld 57">
            <a:extLst>
              <a:ext uri="{FF2B5EF4-FFF2-40B4-BE49-F238E27FC236}">
                <a16:creationId xmlns:a16="http://schemas.microsoft.com/office/drawing/2014/main" id="{C65446D5-DA30-4B51-A0AE-8556817552C9}"/>
              </a:ext>
            </a:extLst>
          </p:cNvPr>
          <p:cNvSpPr txBox="1"/>
          <p:nvPr/>
        </p:nvSpPr>
        <p:spPr>
          <a:xfrm rot="18378069">
            <a:off x="231610" y="1388765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106" name="Textfeld 57">
            <a:extLst>
              <a:ext uri="{FF2B5EF4-FFF2-40B4-BE49-F238E27FC236}">
                <a16:creationId xmlns:a16="http://schemas.microsoft.com/office/drawing/2014/main" id="{C65446D5-DA30-4B51-A0AE-8556817552C9}"/>
              </a:ext>
            </a:extLst>
          </p:cNvPr>
          <p:cNvSpPr txBox="1"/>
          <p:nvPr/>
        </p:nvSpPr>
        <p:spPr>
          <a:xfrm rot="18378069">
            <a:off x="262404" y="4741540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111" name="Textfeld 110"/>
          <p:cNvSpPr txBox="1"/>
          <p:nvPr/>
        </p:nvSpPr>
        <p:spPr>
          <a:xfrm>
            <a:off x="304808" y="59269"/>
            <a:ext cx="93602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containment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of a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with 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container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eature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that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requires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nstances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to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ontained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elsewhere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can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populated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29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F3A352-A66F-4778-B28B-50C3BAB23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4993154"/>
            <a:ext cx="2743200" cy="5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2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3A5540B0-17A5-48A9-A981-B3B25999509A}"/>
              </a:ext>
            </a:extLst>
          </p:cNvPr>
          <p:cNvCxnSpPr>
            <a:cxnSpLocks/>
          </p:cNvCxnSpPr>
          <p:nvPr/>
        </p:nvCxnSpPr>
        <p:spPr>
          <a:xfrm>
            <a:off x="412918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68C29A0D-DC79-4056-92FC-DFE2BA70015A}"/>
              </a:ext>
            </a:extLst>
          </p:cNvPr>
          <p:cNvCxnSpPr>
            <a:cxnSpLocks/>
          </p:cNvCxnSpPr>
          <p:nvPr/>
        </p:nvCxnSpPr>
        <p:spPr>
          <a:xfrm>
            <a:off x="6965454" y="4184650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D47E81AC-8AC0-458E-BC36-4F8586FC05CB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761A78D4-5E98-4FBE-AB86-DE32267442A1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CE7F5A17-1A53-45D1-B603-D657710B11FA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EA06E9D1-5B1B-4C54-A860-7483287223C1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2" name="Gruppieren 41">
            <a:extLst>
              <a:ext uri="{FF2B5EF4-FFF2-40B4-BE49-F238E27FC236}">
                <a16:creationId xmlns:a16="http://schemas.microsoft.com/office/drawing/2014/main" id="{949D7E36-ABED-4AF2-9843-5BA5543E9112}"/>
              </a:ext>
            </a:extLst>
          </p:cNvPr>
          <p:cNvGrpSpPr/>
          <p:nvPr/>
        </p:nvGrpSpPr>
        <p:grpSpPr>
          <a:xfrm>
            <a:off x="1548043" y="4755133"/>
            <a:ext cx="1096914" cy="554707"/>
            <a:chOff x="2790446" y="3102827"/>
            <a:chExt cx="2352367" cy="74371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3386E4F0-A94B-4A81-BBC2-888780447E2B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1" name="Rechteck 46">
              <a:extLst>
                <a:ext uri="{FF2B5EF4-FFF2-40B4-BE49-F238E27FC236}">
                  <a16:creationId xmlns:a16="http://schemas.microsoft.com/office/drawing/2014/main" id="{C8044790-AE16-426F-81FC-585963107E91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47">
            <a:extLst>
              <a:ext uri="{FF2B5EF4-FFF2-40B4-BE49-F238E27FC236}">
                <a16:creationId xmlns:a16="http://schemas.microsoft.com/office/drawing/2014/main" id="{D93DA93F-90CA-46C9-B375-0EA62750E3F8}"/>
              </a:ext>
            </a:extLst>
          </p:cNvPr>
          <p:cNvGrpSpPr/>
          <p:nvPr/>
        </p:nvGrpSpPr>
        <p:grpSpPr>
          <a:xfrm>
            <a:off x="316424" y="5536124"/>
            <a:ext cx="773236" cy="399383"/>
            <a:chOff x="308804" y="5384198"/>
            <a:chExt cx="773236" cy="467555"/>
          </a:xfrm>
        </p:grpSpPr>
        <p:sp>
          <p:nvSpPr>
            <p:cNvPr id="24" name="Rechteck 48">
              <a:extLst>
                <a:ext uri="{FF2B5EF4-FFF2-40B4-BE49-F238E27FC236}">
                  <a16:creationId xmlns:a16="http://schemas.microsoft.com/office/drawing/2014/main" id="{0DEDD843-F587-45E0-977C-8725C9DDBD28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5" name="Rechteck 49">
              <a:extLst>
                <a:ext uri="{FF2B5EF4-FFF2-40B4-BE49-F238E27FC236}">
                  <a16:creationId xmlns:a16="http://schemas.microsoft.com/office/drawing/2014/main" id="{E72E7F18-3A38-47A8-9371-0D361C0F8738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30" name="Gruppieren 50">
            <a:extLst>
              <a:ext uri="{FF2B5EF4-FFF2-40B4-BE49-F238E27FC236}">
                <a16:creationId xmlns:a16="http://schemas.microsoft.com/office/drawing/2014/main" id="{8921BF3A-0729-4D3F-B07A-69B23B73205F}"/>
              </a:ext>
            </a:extLst>
          </p:cNvPr>
          <p:cNvGrpSpPr/>
          <p:nvPr/>
        </p:nvGrpSpPr>
        <p:grpSpPr>
          <a:xfrm>
            <a:off x="1548042" y="6208462"/>
            <a:ext cx="1096914" cy="430893"/>
            <a:chOff x="2790448" y="3066727"/>
            <a:chExt cx="2140721" cy="5103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 51">
              <a:extLst>
                <a:ext uri="{FF2B5EF4-FFF2-40B4-BE49-F238E27FC236}">
                  <a16:creationId xmlns:a16="http://schemas.microsoft.com/office/drawing/2014/main" id="{320DE827-EAA2-4E1E-BD98-EEBCAF13A2D0}"/>
                </a:ext>
              </a:extLst>
            </p:cNvPr>
            <p:cNvSpPr/>
            <p:nvPr/>
          </p:nvSpPr>
          <p:spPr>
            <a:xfrm>
              <a:off x="2790448" y="3066727"/>
              <a:ext cx="2140719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9" name="Rechteck 52">
              <a:extLst>
                <a:ext uri="{FF2B5EF4-FFF2-40B4-BE49-F238E27FC236}">
                  <a16:creationId xmlns:a16="http://schemas.microsoft.com/office/drawing/2014/main" id="{782D84F4-6EFB-4A7C-B862-13BB8E05111F}"/>
                </a:ext>
              </a:extLst>
            </p:cNvPr>
            <p:cNvSpPr/>
            <p:nvPr/>
          </p:nvSpPr>
          <p:spPr>
            <a:xfrm>
              <a:off x="2790450" y="3339683"/>
              <a:ext cx="2140719" cy="2374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56">
            <a:extLst>
              <a:ext uri="{FF2B5EF4-FFF2-40B4-BE49-F238E27FC236}">
                <a16:creationId xmlns:a16="http://schemas.microsoft.com/office/drawing/2014/main" id="{EBB1BE1E-5F28-4B8B-8322-A0FB035E3AAC}"/>
              </a:ext>
            </a:extLst>
          </p:cNvPr>
          <p:cNvGrpSpPr/>
          <p:nvPr/>
        </p:nvGrpSpPr>
        <p:grpSpPr>
          <a:xfrm>
            <a:off x="2989041" y="5536124"/>
            <a:ext cx="773236" cy="399383"/>
            <a:chOff x="308804" y="5384198"/>
            <a:chExt cx="773236" cy="467555"/>
          </a:xfrm>
        </p:grpSpPr>
        <p:sp>
          <p:nvSpPr>
            <p:cNvPr id="32" name="Rechteck 57">
              <a:extLst>
                <a:ext uri="{FF2B5EF4-FFF2-40B4-BE49-F238E27FC236}">
                  <a16:creationId xmlns:a16="http://schemas.microsoft.com/office/drawing/2014/main" id="{D7735FD3-06D4-4BC3-ADE0-818AA91260AE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58">
              <a:extLst>
                <a:ext uri="{FF2B5EF4-FFF2-40B4-BE49-F238E27FC236}">
                  <a16:creationId xmlns:a16="http://schemas.microsoft.com/office/drawing/2014/main" id="{7ABD13A6-1EFF-4F3E-BC32-7397D575F065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36" name="Gerade Verbindung mit Pfeil 59">
            <a:extLst>
              <a:ext uri="{FF2B5EF4-FFF2-40B4-BE49-F238E27FC236}">
                <a16:creationId xmlns:a16="http://schemas.microsoft.com/office/drawing/2014/main" id="{BD4F845D-8E9C-46A3-8DE7-229A5EF6E4AA}"/>
              </a:ext>
            </a:extLst>
          </p:cNvPr>
          <p:cNvCxnSpPr/>
          <p:nvPr/>
        </p:nvCxnSpPr>
        <p:spPr>
          <a:xfrm>
            <a:off x="2012828" y="530984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60">
            <a:extLst>
              <a:ext uri="{FF2B5EF4-FFF2-40B4-BE49-F238E27FC236}">
                <a16:creationId xmlns:a16="http://schemas.microsoft.com/office/drawing/2014/main" id="{1466431A-05C7-4175-BACD-2697E03EC3E4}"/>
              </a:ext>
            </a:extLst>
          </p:cNvPr>
          <p:cNvCxnSpPr/>
          <p:nvPr/>
        </p:nvCxnSpPr>
        <p:spPr>
          <a:xfrm flipV="1">
            <a:off x="2247900" y="530984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61">
            <a:extLst>
              <a:ext uri="{FF2B5EF4-FFF2-40B4-BE49-F238E27FC236}">
                <a16:creationId xmlns:a16="http://schemas.microsoft.com/office/drawing/2014/main" id="{DF2D3CB1-CF2D-44B2-A04F-E7760D39644B}"/>
              </a:ext>
            </a:extLst>
          </p:cNvPr>
          <p:cNvSpPr txBox="1"/>
          <p:nvPr/>
        </p:nvSpPr>
        <p:spPr>
          <a:xfrm>
            <a:off x="2218675" y="562916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2" name="Textfeld 62">
            <a:extLst>
              <a:ext uri="{FF2B5EF4-FFF2-40B4-BE49-F238E27FC236}">
                <a16:creationId xmlns:a16="http://schemas.microsoft.com/office/drawing/2014/main" id="{8A0EF1D3-8B0C-45F1-A3E8-2407E005C0C3}"/>
              </a:ext>
            </a:extLst>
          </p:cNvPr>
          <p:cNvSpPr txBox="1"/>
          <p:nvPr/>
        </p:nvSpPr>
        <p:spPr>
          <a:xfrm>
            <a:off x="1471915" y="562916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cxnSp>
        <p:nvCxnSpPr>
          <p:cNvPr id="44" name="Gerade Verbindung mit Pfeil 63">
            <a:extLst>
              <a:ext uri="{FF2B5EF4-FFF2-40B4-BE49-F238E27FC236}">
                <a16:creationId xmlns:a16="http://schemas.microsoft.com/office/drawing/2014/main" id="{FC532B3F-C096-4ED7-B420-9B6C1FAC5D35}"/>
              </a:ext>
            </a:extLst>
          </p:cNvPr>
          <p:cNvCxnSpPr/>
          <p:nvPr/>
        </p:nvCxnSpPr>
        <p:spPr>
          <a:xfrm flipV="1">
            <a:off x="703042" y="4985477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64">
            <a:extLst>
              <a:ext uri="{FF2B5EF4-FFF2-40B4-BE49-F238E27FC236}">
                <a16:creationId xmlns:a16="http://schemas.microsoft.com/office/drawing/2014/main" id="{6161F659-F2EA-4275-96DA-CD109E8FE797}"/>
              </a:ext>
            </a:extLst>
          </p:cNvPr>
          <p:cNvCxnSpPr/>
          <p:nvPr/>
        </p:nvCxnSpPr>
        <p:spPr>
          <a:xfrm flipH="1" flipV="1">
            <a:off x="703042" y="5935495"/>
            <a:ext cx="837380" cy="5034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65">
            <a:extLst>
              <a:ext uri="{FF2B5EF4-FFF2-40B4-BE49-F238E27FC236}">
                <a16:creationId xmlns:a16="http://schemas.microsoft.com/office/drawing/2014/main" id="{AAB5EE2C-539B-45FB-B805-AA3C904BD14A}"/>
              </a:ext>
            </a:extLst>
          </p:cNvPr>
          <p:cNvCxnSpPr/>
          <p:nvPr/>
        </p:nvCxnSpPr>
        <p:spPr>
          <a:xfrm flipH="1">
            <a:off x="2644957" y="5935495"/>
            <a:ext cx="730702" cy="5336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66">
            <a:extLst>
              <a:ext uri="{FF2B5EF4-FFF2-40B4-BE49-F238E27FC236}">
                <a16:creationId xmlns:a16="http://schemas.microsoft.com/office/drawing/2014/main" id="{6E2784F5-5A14-42BC-A911-349956E72AD4}"/>
              </a:ext>
            </a:extLst>
          </p:cNvPr>
          <p:cNvCxnSpPr/>
          <p:nvPr/>
        </p:nvCxnSpPr>
        <p:spPr>
          <a:xfrm>
            <a:off x="2644957" y="4985477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75">
            <a:extLst>
              <a:ext uri="{FF2B5EF4-FFF2-40B4-BE49-F238E27FC236}">
                <a16:creationId xmlns:a16="http://schemas.microsoft.com/office/drawing/2014/main" id="{D8D85FF7-AE6B-4054-AD50-AE406E0F903A}"/>
              </a:ext>
            </a:extLst>
          </p:cNvPr>
          <p:cNvSpPr txBox="1"/>
          <p:nvPr/>
        </p:nvSpPr>
        <p:spPr>
          <a:xfrm>
            <a:off x="295743" y="504763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54" name="Textfeld 76">
            <a:extLst>
              <a:ext uri="{FF2B5EF4-FFF2-40B4-BE49-F238E27FC236}">
                <a16:creationId xmlns:a16="http://schemas.microsoft.com/office/drawing/2014/main" id="{39653437-7322-4023-84F9-A4EC908823DD}"/>
              </a:ext>
            </a:extLst>
          </p:cNvPr>
          <p:cNvSpPr txBox="1"/>
          <p:nvPr/>
        </p:nvSpPr>
        <p:spPr>
          <a:xfrm>
            <a:off x="2972208" y="5047632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6" name="Textfeld 77">
            <a:extLst>
              <a:ext uri="{FF2B5EF4-FFF2-40B4-BE49-F238E27FC236}">
                <a16:creationId xmlns:a16="http://schemas.microsoft.com/office/drawing/2014/main" id="{EA04206F-6BCB-4B39-9149-0879EE9C3A2D}"/>
              </a:ext>
            </a:extLst>
          </p:cNvPr>
          <p:cNvSpPr txBox="1"/>
          <p:nvPr/>
        </p:nvSpPr>
        <p:spPr>
          <a:xfrm>
            <a:off x="795736" y="6208456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8" name="Textfeld 78">
            <a:extLst>
              <a:ext uri="{FF2B5EF4-FFF2-40B4-BE49-F238E27FC236}">
                <a16:creationId xmlns:a16="http://schemas.microsoft.com/office/drawing/2014/main" id="{077F1725-B768-449F-BC84-AFD93D956A96}"/>
              </a:ext>
            </a:extLst>
          </p:cNvPr>
          <p:cNvSpPr txBox="1"/>
          <p:nvPr/>
        </p:nvSpPr>
        <p:spPr>
          <a:xfrm>
            <a:off x="2950195" y="6200668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cxnSp>
        <p:nvCxnSpPr>
          <p:cNvPr id="37" name="Gerader Verbinder 35">
            <a:extLst>
              <a:ext uri="{FF2B5EF4-FFF2-40B4-BE49-F238E27FC236}">
                <a16:creationId xmlns:a16="http://schemas.microsoft.com/office/drawing/2014/main" id="{B8AED216-D1BB-488F-AFB2-3855E1C8118E}"/>
              </a:ext>
            </a:extLst>
          </p:cNvPr>
          <p:cNvCxnSpPr>
            <a:cxnSpLocks/>
          </p:cNvCxnSpPr>
          <p:nvPr/>
        </p:nvCxnSpPr>
        <p:spPr>
          <a:xfrm>
            <a:off x="4117464" y="62498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6">
            <a:extLst>
              <a:ext uri="{FF2B5EF4-FFF2-40B4-BE49-F238E27FC236}">
                <a16:creationId xmlns:a16="http://schemas.microsoft.com/office/drawing/2014/main" id="{F2F569D1-B665-4F4F-8924-2D1834FE1B6D}"/>
              </a:ext>
            </a:extLst>
          </p:cNvPr>
          <p:cNvCxnSpPr>
            <a:cxnSpLocks/>
          </p:cNvCxnSpPr>
          <p:nvPr/>
        </p:nvCxnSpPr>
        <p:spPr>
          <a:xfrm>
            <a:off x="6982065" y="62498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7">
            <a:extLst>
              <a:ext uri="{FF2B5EF4-FFF2-40B4-BE49-F238E27FC236}">
                <a16:creationId xmlns:a16="http://schemas.microsoft.com/office/drawing/2014/main" id="{B3885BC9-9DA3-40DB-BC79-206125ECBD69}"/>
              </a:ext>
            </a:extLst>
          </p:cNvPr>
          <p:cNvCxnSpPr>
            <a:cxnSpLocks/>
          </p:cNvCxnSpPr>
          <p:nvPr/>
        </p:nvCxnSpPr>
        <p:spPr>
          <a:xfrm>
            <a:off x="304700" y="95836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3">
            <a:extLst>
              <a:ext uri="{FF2B5EF4-FFF2-40B4-BE49-F238E27FC236}">
                <a16:creationId xmlns:a16="http://schemas.microsoft.com/office/drawing/2014/main" id="{0A6018C8-B2D2-4AD3-BC97-E37E57977C83}"/>
              </a:ext>
            </a:extLst>
          </p:cNvPr>
          <p:cNvSpPr txBox="1"/>
          <p:nvPr/>
        </p:nvSpPr>
        <p:spPr>
          <a:xfrm>
            <a:off x="4497451" y="62498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D917A71-F714-4F3B-A149-2A7294219D44}"/>
              </a:ext>
            </a:extLst>
          </p:cNvPr>
          <p:cNvSpPr txBox="1"/>
          <p:nvPr/>
        </p:nvSpPr>
        <p:spPr>
          <a:xfrm>
            <a:off x="7461789" y="59193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47" name="Textfeld 45">
            <a:extLst>
              <a:ext uri="{FF2B5EF4-FFF2-40B4-BE49-F238E27FC236}">
                <a16:creationId xmlns:a16="http://schemas.microsoft.com/office/drawing/2014/main" id="{D5B5A436-ABCE-4AA4-BEC7-EA6DB3CC3DA1}"/>
              </a:ext>
            </a:extLst>
          </p:cNvPr>
          <p:cNvSpPr txBox="1"/>
          <p:nvPr/>
        </p:nvSpPr>
        <p:spPr>
          <a:xfrm>
            <a:off x="1339532" y="62498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49" name="Gruppieren 41">
            <a:extLst>
              <a:ext uri="{FF2B5EF4-FFF2-40B4-BE49-F238E27FC236}">
                <a16:creationId xmlns:a16="http://schemas.microsoft.com/office/drawing/2014/main" id="{4507591D-7032-423F-A8A4-4C01AEE45C6E}"/>
              </a:ext>
            </a:extLst>
          </p:cNvPr>
          <p:cNvGrpSpPr/>
          <p:nvPr/>
        </p:nvGrpSpPr>
        <p:grpSpPr>
          <a:xfrm>
            <a:off x="1536319" y="1179593"/>
            <a:ext cx="1096914" cy="554707"/>
            <a:chOff x="2790446" y="3102827"/>
            <a:chExt cx="2352367" cy="743713"/>
          </a:xfrm>
          <a:solidFill>
            <a:srgbClr val="FF9999"/>
          </a:solidFill>
        </p:grpSpPr>
        <p:sp>
          <p:nvSpPr>
            <p:cNvPr id="51" name="Rechteck 42">
              <a:extLst>
                <a:ext uri="{FF2B5EF4-FFF2-40B4-BE49-F238E27FC236}">
                  <a16:creationId xmlns:a16="http://schemas.microsoft.com/office/drawing/2014/main" id="{EF28F89C-BF88-4C62-A45B-7D02F016C02B}"/>
                </a:ext>
              </a:extLst>
            </p:cNvPr>
            <p:cNvSpPr/>
            <p:nvPr/>
          </p:nvSpPr>
          <p:spPr>
            <a:xfrm>
              <a:off x="2790446" y="3102827"/>
              <a:ext cx="2352365" cy="308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3" name="Rechteck 46">
              <a:extLst>
                <a:ext uri="{FF2B5EF4-FFF2-40B4-BE49-F238E27FC236}">
                  <a16:creationId xmlns:a16="http://schemas.microsoft.com/office/drawing/2014/main" id="{C6A6D67C-8427-43A8-ABC7-949E5DAB4FDB}"/>
                </a:ext>
              </a:extLst>
            </p:cNvPr>
            <p:cNvSpPr/>
            <p:nvPr/>
          </p:nvSpPr>
          <p:spPr>
            <a:xfrm>
              <a:off x="2790448" y="3411648"/>
              <a:ext cx="2352365" cy="4348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uppieren 47">
            <a:extLst>
              <a:ext uri="{FF2B5EF4-FFF2-40B4-BE49-F238E27FC236}">
                <a16:creationId xmlns:a16="http://schemas.microsoft.com/office/drawing/2014/main" id="{376F4ED3-8B6F-4B3B-B45E-CA346F647F41}"/>
              </a:ext>
            </a:extLst>
          </p:cNvPr>
          <p:cNvGrpSpPr/>
          <p:nvPr/>
        </p:nvGrpSpPr>
        <p:grpSpPr>
          <a:xfrm>
            <a:off x="304700" y="1960585"/>
            <a:ext cx="773236" cy="399383"/>
            <a:chOff x="308804" y="5384198"/>
            <a:chExt cx="773236" cy="467555"/>
          </a:xfrm>
        </p:grpSpPr>
        <p:sp>
          <p:nvSpPr>
            <p:cNvPr id="57" name="Rechteck 48">
              <a:extLst>
                <a:ext uri="{FF2B5EF4-FFF2-40B4-BE49-F238E27FC236}">
                  <a16:creationId xmlns:a16="http://schemas.microsoft.com/office/drawing/2014/main" id="{4DE3368B-0B16-47D2-B42D-38F8CFD45A67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59" name="Rechteck 49">
              <a:extLst>
                <a:ext uri="{FF2B5EF4-FFF2-40B4-BE49-F238E27FC236}">
                  <a16:creationId xmlns:a16="http://schemas.microsoft.com/office/drawing/2014/main" id="{DD09B540-3060-4D92-9EBD-D48397ADAA38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61" name="Gruppieren 50">
            <a:extLst>
              <a:ext uri="{FF2B5EF4-FFF2-40B4-BE49-F238E27FC236}">
                <a16:creationId xmlns:a16="http://schemas.microsoft.com/office/drawing/2014/main" id="{43DB6A40-05F9-4512-AEA0-504E35D4327F}"/>
              </a:ext>
            </a:extLst>
          </p:cNvPr>
          <p:cNvGrpSpPr/>
          <p:nvPr/>
        </p:nvGrpSpPr>
        <p:grpSpPr>
          <a:xfrm>
            <a:off x="1536318" y="2632922"/>
            <a:ext cx="1096914" cy="430893"/>
            <a:chOff x="2790448" y="3066727"/>
            <a:chExt cx="2140721" cy="510363"/>
          </a:xfrm>
        </p:grpSpPr>
        <p:sp>
          <p:nvSpPr>
            <p:cNvPr id="63" name="Rechteck 51">
              <a:extLst>
                <a:ext uri="{FF2B5EF4-FFF2-40B4-BE49-F238E27FC236}">
                  <a16:creationId xmlns:a16="http://schemas.microsoft.com/office/drawing/2014/main" id="{09B2AC39-CD8E-4ED7-923A-05E9926A66A0}"/>
                </a:ext>
              </a:extLst>
            </p:cNvPr>
            <p:cNvSpPr/>
            <p:nvPr/>
          </p:nvSpPr>
          <p:spPr>
            <a:xfrm>
              <a:off x="2790448" y="3066727"/>
              <a:ext cx="2140719" cy="30882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4" name="Rechteck 52">
              <a:extLst>
                <a:ext uri="{FF2B5EF4-FFF2-40B4-BE49-F238E27FC236}">
                  <a16:creationId xmlns:a16="http://schemas.microsoft.com/office/drawing/2014/main" id="{C2C0C6F0-DD85-4059-A4CB-3A96A0F1D923}"/>
                </a:ext>
              </a:extLst>
            </p:cNvPr>
            <p:cNvSpPr/>
            <p:nvPr/>
          </p:nvSpPr>
          <p:spPr>
            <a:xfrm>
              <a:off x="2790450" y="3339683"/>
              <a:ext cx="2140719" cy="237407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containment</a:t>
              </a:r>
              <a:r>
                <a:rPr lang="de-DE" sz="700">
                  <a:solidFill>
                    <a:schemeClr val="tx1"/>
                  </a:solidFill>
                </a:rPr>
                <a:t>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56">
            <a:extLst>
              <a:ext uri="{FF2B5EF4-FFF2-40B4-BE49-F238E27FC236}">
                <a16:creationId xmlns:a16="http://schemas.microsoft.com/office/drawing/2014/main" id="{561F2099-2C1D-4565-BB46-785A60CB8062}"/>
              </a:ext>
            </a:extLst>
          </p:cNvPr>
          <p:cNvGrpSpPr/>
          <p:nvPr/>
        </p:nvGrpSpPr>
        <p:grpSpPr>
          <a:xfrm>
            <a:off x="2977317" y="1960585"/>
            <a:ext cx="773236" cy="399383"/>
            <a:chOff x="308804" y="5384198"/>
            <a:chExt cx="773236" cy="467555"/>
          </a:xfrm>
        </p:grpSpPr>
        <p:sp>
          <p:nvSpPr>
            <p:cNvPr id="66" name="Rechteck 57">
              <a:extLst>
                <a:ext uri="{FF2B5EF4-FFF2-40B4-BE49-F238E27FC236}">
                  <a16:creationId xmlns:a16="http://schemas.microsoft.com/office/drawing/2014/main" id="{D19D403E-BF6E-4FE7-9F49-D1DB1427D363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7" name="Rechteck 58">
              <a:extLst>
                <a:ext uri="{FF2B5EF4-FFF2-40B4-BE49-F238E27FC236}">
                  <a16:creationId xmlns:a16="http://schemas.microsoft.com/office/drawing/2014/main" id="{24421C9F-5173-47FB-B72A-08DB478CECD3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68" name="Gerade Verbindung mit Pfeil 59">
            <a:extLst>
              <a:ext uri="{FF2B5EF4-FFF2-40B4-BE49-F238E27FC236}">
                <a16:creationId xmlns:a16="http://schemas.microsoft.com/office/drawing/2014/main" id="{6EC5BE31-4384-4FC5-B769-A109038C1CF0}"/>
              </a:ext>
            </a:extLst>
          </p:cNvPr>
          <p:cNvCxnSpPr>
            <a:cxnSpLocks/>
          </p:cNvCxnSpPr>
          <p:nvPr/>
        </p:nvCxnSpPr>
        <p:spPr>
          <a:xfrm>
            <a:off x="2001104" y="173430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0">
            <a:extLst>
              <a:ext uri="{FF2B5EF4-FFF2-40B4-BE49-F238E27FC236}">
                <a16:creationId xmlns:a16="http://schemas.microsoft.com/office/drawing/2014/main" id="{B96AC3EC-E7AC-4740-952B-8927EE37A1C5}"/>
              </a:ext>
            </a:extLst>
          </p:cNvPr>
          <p:cNvCxnSpPr>
            <a:cxnSpLocks/>
          </p:cNvCxnSpPr>
          <p:nvPr/>
        </p:nvCxnSpPr>
        <p:spPr>
          <a:xfrm flipV="1">
            <a:off x="2236176" y="173430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1">
            <a:extLst>
              <a:ext uri="{FF2B5EF4-FFF2-40B4-BE49-F238E27FC236}">
                <a16:creationId xmlns:a16="http://schemas.microsoft.com/office/drawing/2014/main" id="{83F09685-0D3C-4B52-8A38-070930EE0296}"/>
              </a:ext>
            </a:extLst>
          </p:cNvPr>
          <p:cNvSpPr txBox="1"/>
          <p:nvPr/>
        </p:nvSpPr>
        <p:spPr>
          <a:xfrm>
            <a:off x="2206951" y="205362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71" name="Textfeld 62">
            <a:extLst>
              <a:ext uri="{FF2B5EF4-FFF2-40B4-BE49-F238E27FC236}">
                <a16:creationId xmlns:a16="http://schemas.microsoft.com/office/drawing/2014/main" id="{190648A8-39FC-4157-9DE2-F154B6BD3033}"/>
              </a:ext>
            </a:extLst>
          </p:cNvPr>
          <p:cNvSpPr txBox="1"/>
          <p:nvPr/>
        </p:nvSpPr>
        <p:spPr>
          <a:xfrm>
            <a:off x="1460191" y="205362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cxnSp>
        <p:nvCxnSpPr>
          <p:cNvPr id="72" name="Gerade Verbindung mit Pfeil 63">
            <a:extLst>
              <a:ext uri="{FF2B5EF4-FFF2-40B4-BE49-F238E27FC236}">
                <a16:creationId xmlns:a16="http://schemas.microsoft.com/office/drawing/2014/main" id="{68241CB8-3539-4137-A3F8-66CA7EF88F62}"/>
              </a:ext>
            </a:extLst>
          </p:cNvPr>
          <p:cNvCxnSpPr>
            <a:cxnSpLocks/>
          </p:cNvCxnSpPr>
          <p:nvPr/>
        </p:nvCxnSpPr>
        <p:spPr>
          <a:xfrm flipV="1">
            <a:off x="691318" y="1409938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64">
            <a:extLst>
              <a:ext uri="{FF2B5EF4-FFF2-40B4-BE49-F238E27FC236}">
                <a16:creationId xmlns:a16="http://schemas.microsoft.com/office/drawing/2014/main" id="{64B45148-D2EF-49D2-8ADD-CA4C74989ADE}"/>
              </a:ext>
            </a:extLst>
          </p:cNvPr>
          <p:cNvCxnSpPr>
            <a:cxnSpLocks/>
          </p:cNvCxnSpPr>
          <p:nvPr/>
        </p:nvCxnSpPr>
        <p:spPr>
          <a:xfrm flipH="1" flipV="1">
            <a:off x="691318" y="2359955"/>
            <a:ext cx="837380" cy="5034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65">
            <a:extLst>
              <a:ext uri="{FF2B5EF4-FFF2-40B4-BE49-F238E27FC236}">
                <a16:creationId xmlns:a16="http://schemas.microsoft.com/office/drawing/2014/main" id="{05A9ECC4-C295-4D45-AD03-6BCE92EA0982}"/>
              </a:ext>
            </a:extLst>
          </p:cNvPr>
          <p:cNvCxnSpPr>
            <a:cxnSpLocks/>
          </p:cNvCxnSpPr>
          <p:nvPr/>
        </p:nvCxnSpPr>
        <p:spPr>
          <a:xfrm flipH="1">
            <a:off x="2633233" y="2359955"/>
            <a:ext cx="730702" cy="5336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66">
            <a:extLst>
              <a:ext uri="{FF2B5EF4-FFF2-40B4-BE49-F238E27FC236}">
                <a16:creationId xmlns:a16="http://schemas.microsoft.com/office/drawing/2014/main" id="{6C5C2B26-675E-41A5-BB37-317FDF11A236}"/>
              </a:ext>
            </a:extLst>
          </p:cNvPr>
          <p:cNvCxnSpPr>
            <a:cxnSpLocks/>
          </p:cNvCxnSpPr>
          <p:nvPr/>
        </p:nvCxnSpPr>
        <p:spPr>
          <a:xfrm>
            <a:off x="2633233" y="1409938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CD03D4D8-7269-4B70-A95A-E7835BA883EF}"/>
              </a:ext>
            </a:extLst>
          </p:cNvPr>
          <p:cNvSpPr txBox="1"/>
          <p:nvPr/>
        </p:nvSpPr>
        <p:spPr>
          <a:xfrm>
            <a:off x="284019" y="1472092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02E2186-FA59-4826-8731-9D80AE86A7AF}"/>
              </a:ext>
            </a:extLst>
          </p:cNvPr>
          <p:cNvSpPr txBox="1"/>
          <p:nvPr/>
        </p:nvSpPr>
        <p:spPr>
          <a:xfrm>
            <a:off x="2960484" y="1472092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1024E26-0352-405F-8627-56B7A6B25AAC}"/>
              </a:ext>
            </a:extLst>
          </p:cNvPr>
          <p:cNvSpPr txBox="1"/>
          <p:nvPr/>
        </p:nvSpPr>
        <p:spPr>
          <a:xfrm>
            <a:off x="784012" y="2632916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9E17E10-3895-4890-BD41-9314A7855D20}"/>
              </a:ext>
            </a:extLst>
          </p:cNvPr>
          <p:cNvSpPr txBox="1"/>
          <p:nvPr/>
        </p:nvSpPr>
        <p:spPr>
          <a:xfrm>
            <a:off x="2938471" y="2625128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194E51-9EA1-4FF9-AF76-B34DB902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61" y="1408465"/>
            <a:ext cx="2743200" cy="87584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11001-FAEF-4830-BE52-14B31DDE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08" y="1192090"/>
            <a:ext cx="1524000" cy="1543050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04808" y="59269"/>
            <a:ext cx="6556603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containment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containment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eference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3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230B0C-2EDA-4AE0-8FFF-A074AB92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210" y="4847272"/>
            <a:ext cx="1485900" cy="1552575"/>
          </a:xfrm>
          <a:prstGeom prst="rect">
            <a:avLst/>
          </a:prstGeom>
        </p:spPr>
      </p:pic>
      <p:pic>
        <p:nvPicPr>
          <p:cNvPr id="17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9A0AC4-EBC8-4564-BBDF-19C9360E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40" y="5037975"/>
            <a:ext cx="2743200" cy="9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86CF87-F706-4C93-8872-9346E04A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58" y="4870939"/>
            <a:ext cx="1485900" cy="15240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BDABF4-CDE1-4780-BB21-D0ADA60C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420" y="1234221"/>
            <a:ext cx="1552575" cy="1552575"/>
          </a:xfrm>
          <a:prstGeom prst="rect">
            <a:avLst/>
          </a:prstGeom>
        </p:spPr>
      </p:pic>
      <p:cxnSp>
        <p:nvCxnSpPr>
          <p:cNvPr id="8" name="Gerader Verbinder 35">
            <a:extLst>
              <a:ext uri="{FF2B5EF4-FFF2-40B4-BE49-F238E27FC236}">
                <a16:creationId xmlns:a16="http://schemas.microsoft.com/office/drawing/2014/main" id="{D1B10260-DE75-4FF0-95F3-43E1114C55A1}"/>
              </a:ext>
            </a:extLst>
          </p:cNvPr>
          <p:cNvCxnSpPr>
            <a:cxnSpLocks/>
          </p:cNvCxnSpPr>
          <p:nvPr/>
        </p:nvCxnSpPr>
        <p:spPr>
          <a:xfrm>
            <a:off x="3957738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36">
            <a:extLst>
              <a:ext uri="{FF2B5EF4-FFF2-40B4-BE49-F238E27FC236}">
                <a16:creationId xmlns:a16="http://schemas.microsoft.com/office/drawing/2014/main" id="{68001714-D8D3-4F1E-B56B-E65DDF85FF45}"/>
              </a:ext>
            </a:extLst>
          </p:cNvPr>
          <p:cNvCxnSpPr>
            <a:cxnSpLocks/>
          </p:cNvCxnSpPr>
          <p:nvPr/>
        </p:nvCxnSpPr>
        <p:spPr>
          <a:xfrm>
            <a:off x="6993789" y="4200525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7">
            <a:extLst>
              <a:ext uri="{FF2B5EF4-FFF2-40B4-BE49-F238E27FC236}">
                <a16:creationId xmlns:a16="http://schemas.microsoft.com/office/drawing/2014/main" id="{7AD1817A-93F0-4FC0-87B7-54289D988DC4}"/>
              </a:ext>
            </a:extLst>
          </p:cNvPr>
          <p:cNvCxnSpPr>
            <a:cxnSpLocks/>
          </p:cNvCxnSpPr>
          <p:nvPr/>
        </p:nvCxnSpPr>
        <p:spPr>
          <a:xfrm>
            <a:off x="316424" y="4533900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3">
            <a:extLst>
              <a:ext uri="{FF2B5EF4-FFF2-40B4-BE49-F238E27FC236}">
                <a16:creationId xmlns:a16="http://schemas.microsoft.com/office/drawing/2014/main" id="{159D085B-878A-492A-B9C0-24001F85629C}"/>
              </a:ext>
            </a:extLst>
          </p:cNvPr>
          <p:cNvSpPr txBox="1"/>
          <p:nvPr/>
        </p:nvSpPr>
        <p:spPr>
          <a:xfrm>
            <a:off x="4509175" y="4200525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16" name="Textfeld 44">
            <a:extLst>
              <a:ext uri="{FF2B5EF4-FFF2-40B4-BE49-F238E27FC236}">
                <a16:creationId xmlns:a16="http://schemas.microsoft.com/office/drawing/2014/main" id="{A5DBC9C7-96C2-466A-874F-E45A3A926BB2}"/>
              </a:ext>
            </a:extLst>
          </p:cNvPr>
          <p:cNvSpPr txBox="1"/>
          <p:nvPr/>
        </p:nvSpPr>
        <p:spPr>
          <a:xfrm>
            <a:off x="7473513" y="4167476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18" name="Textfeld 45">
            <a:extLst>
              <a:ext uri="{FF2B5EF4-FFF2-40B4-BE49-F238E27FC236}">
                <a16:creationId xmlns:a16="http://schemas.microsoft.com/office/drawing/2014/main" id="{7C8B2592-A765-4A01-B5A1-29EEB4F1EACA}"/>
              </a:ext>
            </a:extLst>
          </p:cNvPr>
          <p:cNvSpPr txBox="1"/>
          <p:nvPr/>
        </p:nvSpPr>
        <p:spPr>
          <a:xfrm>
            <a:off x="1351256" y="4200525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26" name="Gruppieren 47">
            <a:extLst>
              <a:ext uri="{FF2B5EF4-FFF2-40B4-BE49-F238E27FC236}">
                <a16:creationId xmlns:a16="http://schemas.microsoft.com/office/drawing/2014/main" id="{21C64752-954F-4829-8890-C170FD164B5A}"/>
              </a:ext>
            </a:extLst>
          </p:cNvPr>
          <p:cNvGrpSpPr/>
          <p:nvPr/>
        </p:nvGrpSpPr>
        <p:grpSpPr>
          <a:xfrm>
            <a:off x="316424" y="5536124"/>
            <a:ext cx="773236" cy="399383"/>
            <a:chOff x="308804" y="5384198"/>
            <a:chExt cx="773236" cy="467555"/>
          </a:xfrm>
        </p:grpSpPr>
        <p:sp>
          <p:nvSpPr>
            <p:cNvPr id="24" name="Rechteck 48">
              <a:extLst>
                <a:ext uri="{FF2B5EF4-FFF2-40B4-BE49-F238E27FC236}">
                  <a16:creationId xmlns:a16="http://schemas.microsoft.com/office/drawing/2014/main" id="{87A30EE7-5630-4208-AF19-35F9F9521FEC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5" name="Rechteck 49">
              <a:extLst>
                <a:ext uri="{FF2B5EF4-FFF2-40B4-BE49-F238E27FC236}">
                  <a16:creationId xmlns:a16="http://schemas.microsoft.com/office/drawing/2014/main" id="{22077BD7-80C3-4BB1-82CA-66647C4E5885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30" name="Gruppieren 50">
            <a:extLst>
              <a:ext uri="{FF2B5EF4-FFF2-40B4-BE49-F238E27FC236}">
                <a16:creationId xmlns:a16="http://schemas.microsoft.com/office/drawing/2014/main" id="{C4B5A2E0-E0A2-42ED-A5C8-3DB8A1F69D9A}"/>
              </a:ext>
            </a:extLst>
          </p:cNvPr>
          <p:cNvGrpSpPr/>
          <p:nvPr/>
        </p:nvGrpSpPr>
        <p:grpSpPr>
          <a:xfrm>
            <a:off x="1548042" y="6124640"/>
            <a:ext cx="1096914" cy="596203"/>
            <a:chOff x="2790448" y="3066727"/>
            <a:chExt cx="2140721" cy="706162"/>
          </a:xfrm>
          <a:noFill/>
        </p:grpSpPr>
        <p:sp>
          <p:nvSpPr>
            <p:cNvPr id="28" name="Rechteck 51">
              <a:extLst>
                <a:ext uri="{FF2B5EF4-FFF2-40B4-BE49-F238E27FC236}">
                  <a16:creationId xmlns:a16="http://schemas.microsoft.com/office/drawing/2014/main" id="{ADF41039-6A53-4990-B55E-5794BF15A55F}"/>
                </a:ext>
              </a:extLst>
            </p:cNvPr>
            <p:cNvSpPr/>
            <p:nvPr/>
          </p:nvSpPr>
          <p:spPr>
            <a:xfrm>
              <a:off x="2790448" y="3066727"/>
              <a:ext cx="2140719" cy="2729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29" name="Rechteck 52">
              <a:extLst>
                <a:ext uri="{FF2B5EF4-FFF2-40B4-BE49-F238E27FC236}">
                  <a16:creationId xmlns:a16="http://schemas.microsoft.com/office/drawing/2014/main" id="{7710704F-99E7-442F-9C5F-578E17F3B140}"/>
                </a:ext>
              </a:extLst>
            </p:cNvPr>
            <p:cNvSpPr/>
            <p:nvPr/>
          </p:nvSpPr>
          <p:spPr>
            <a:xfrm>
              <a:off x="2790450" y="3339683"/>
              <a:ext cx="2140719" cy="433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transient =  </a:t>
              </a:r>
              <a:r>
                <a:rPr lang="de-DE" sz="700" dirty="0" err="1" smtClean="0">
                  <a:solidFill>
                    <a:schemeClr val="tx1"/>
                  </a:solidFill>
                </a:rPr>
                <a:t>true</a:t>
              </a:r>
              <a:endParaRPr lang="de-DE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56">
            <a:extLst>
              <a:ext uri="{FF2B5EF4-FFF2-40B4-BE49-F238E27FC236}">
                <a16:creationId xmlns:a16="http://schemas.microsoft.com/office/drawing/2014/main" id="{32810611-3F05-4532-AEF2-62791E1F05F8}"/>
              </a:ext>
            </a:extLst>
          </p:cNvPr>
          <p:cNvGrpSpPr/>
          <p:nvPr/>
        </p:nvGrpSpPr>
        <p:grpSpPr>
          <a:xfrm>
            <a:off x="2989041" y="5536124"/>
            <a:ext cx="773236" cy="399383"/>
            <a:chOff x="308804" y="5384198"/>
            <a:chExt cx="773236" cy="467555"/>
          </a:xfrm>
        </p:grpSpPr>
        <p:sp>
          <p:nvSpPr>
            <p:cNvPr id="32" name="Rechteck 57">
              <a:extLst>
                <a:ext uri="{FF2B5EF4-FFF2-40B4-BE49-F238E27FC236}">
                  <a16:creationId xmlns:a16="http://schemas.microsoft.com/office/drawing/2014/main" id="{D6F641B0-38AF-4563-8AAF-71F2230004E6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33" name="Rechteck 58">
              <a:extLst>
                <a:ext uri="{FF2B5EF4-FFF2-40B4-BE49-F238E27FC236}">
                  <a16:creationId xmlns:a16="http://schemas.microsoft.com/office/drawing/2014/main" id="{879338C3-27EC-4FB6-A8D0-67ED020421A2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36" name="Gerade Verbindung mit Pfeil 59">
            <a:extLst>
              <a:ext uri="{FF2B5EF4-FFF2-40B4-BE49-F238E27FC236}">
                <a16:creationId xmlns:a16="http://schemas.microsoft.com/office/drawing/2014/main" id="{E44DF5BB-4C8D-48A7-99AC-8497373D9FF1}"/>
              </a:ext>
            </a:extLst>
          </p:cNvPr>
          <p:cNvCxnSpPr/>
          <p:nvPr/>
        </p:nvCxnSpPr>
        <p:spPr>
          <a:xfrm>
            <a:off x="2012828" y="525650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60">
            <a:extLst>
              <a:ext uri="{FF2B5EF4-FFF2-40B4-BE49-F238E27FC236}">
                <a16:creationId xmlns:a16="http://schemas.microsoft.com/office/drawing/2014/main" id="{99286EFF-1DA3-48C9-8A9F-AD1226EA097C}"/>
              </a:ext>
            </a:extLst>
          </p:cNvPr>
          <p:cNvCxnSpPr/>
          <p:nvPr/>
        </p:nvCxnSpPr>
        <p:spPr>
          <a:xfrm flipV="1">
            <a:off x="2247900" y="5248885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61">
            <a:extLst>
              <a:ext uri="{FF2B5EF4-FFF2-40B4-BE49-F238E27FC236}">
                <a16:creationId xmlns:a16="http://schemas.microsoft.com/office/drawing/2014/main" id="{A42F591D-AFF0-4913-8C4E-CF2A6A8CEA23}"/>
              </a:ext>
            </a:extLst>
          </p:cNvPr>
          <p:cNvSpPr txBox="1"/>
          <p:nvPr/>
        </p:nvSpPr>
        <p:spPr>
          <a:xfrm>
            <a:off x="2218675" y="557582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42" name="Textfeld 62">
            <a:extLst>
              <a:ext uri="{FF2B5EF4-FFF2-40B4-BE49-F238E27FC236}">
                <a16:creationId xmlns:a16="http://schemas.microsoft.com/office/drawing/2014/main" id="{44E956AE-E6C7-43B9-AB2E-979B6B19DE4C}"/>
              </a:ext>
            </a:extLst>
          </p:cNvPr>
          <p:cNvSpPr txBox="1"/>
          <p:nvPr/>
        </p:nvSpPr>
        <p:spPr>
          <a:xfrm>
            <a:off x="1471915" y="557582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cxnSp>
        <p:nvCxnSpPr>
          <p:cNvPr id="44" name="Gerade Verbindung mit Pfeil 63">
            <a:extLst>
              <a:ext uri="{FF2B5EF4-FFF2-40B4-BE49-F238E27FC236}">
                <a16:creationId xmlns:a16="http://schemas.microsoft.com/office/drawing/2014/main" id="{10013A96-47F5-4E3A-850C-A73466DA47CF}"/>
              </a:ext>
            </a:extLst>
          </p:cNvPr>
          <p:cNvCxnSpPr/>
          <p:nvPr/>
        </p:nvCxnSpPr>
        <p:spPr>
          <a:xfrm flipV="1">
            <a:off x="703042" y="4985477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64">
            <a:extLst>
              <a:ext uri="{FF2B5EF4-FFF2-40B4-BE49-F238E27FC236}">
                <a16:creationId xmlns:a16="http://schemas.microsoft.com/office/drawing/2014/main" id="{4C9D6875-ADBD-4589-B905-F077C5E36001}"/>
              </a:ext>
            </a:extLst>
          </p:cNvPr>
          <p:cNvCxnSpPr/>
          <p:nvPr/>
        </p:nvCxnSpPr>
        <p:spPr>
          <a:xfrm flipH="1" flipV="1">
            <a:off x="703042" y="5935495"/>
            <a:ext cx="845002" cy="4195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65">
            <a:extLst>
              <a:ext uri="{FF2B5EF4-FFF2-40B4-BE49-F238E27FC236}">
                <a16:creationId xmlns:a16="http://schemas.microsoft.com/office/drawing/2014/main" id="{E8ABF205-B821-463A-8135-1F1675093A11}"/>
              </a:ext>
            </a:extLst>
          </p:cNvPr>
          <p:cNvCxnSpPr/>
          <p:nvPr/>
        </p:nvCxnSpPr>
        <p:spPr>
          <a:xfrm flipH="1">
            <a:off x="2644955" y="5935495"/>
            <a:ext cx="730704" cy="4195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66">
            <a:extLst>
              <a:ext uri="{FF2B5EF4-FFF2-40B4-BE49-F238E27FC236}">
                <a16:creationId xmlns:a16="http://schemas.microsoft.com/office/drawing/2014/main" id="{D5B6B68C-BFD5-4D41-A7AF-3801A4952C1F}"/>
              </a:ext>
            </a:extLst>
          </p:cNvPr>
          <p:cNvCxnSpPr/>
          <p:nvPr/>
        </p:nvCxnSpPr>
        <p:spPr>
          <a:xfrm>
            <a:off x="2644957" y="4985477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75">
            <a:extLst>
              <a:ext uri="{FF2B5EF4-FFF2-40B4-BE49-F238E27FC236}">
                <a16:creationId xmlns:a16="http://schemas.microsoft.com/office/drawing/2014/main" id="{16F2214B-5EE0-44BD-8DDA-B47C6C0CDFC0}"/>
              </a:ext>
            </a:extLst>
          </p:cNvPr>
          <p:cNvSpPr txBox="1"/>
          <p:nvPr/>
        </p:nvSpPr>
        <p:spPr>
          <a:xfrm>
            <a:off x="295743" y="5047631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54" name="Textfeld 76">
            <a:extLst>
              <a:ext uri="{FF2B5EF4-FFF2-40B4-BE49-F238E27FC236}">
                <a16:creationId xmlns:a16="http://schemas.microsoft.com/office/drawing/2014/main" id="{30C09F3D-B3D0-42AA-8B45-7538F73972BC}"/>
              </a:ext>
            </a:extLst>
          </p:cNvPr>
          <p:cNvSpPr txBox="1"/>
          <p:nvPr/>
        </p:nvSpPr>
        <p:spPr>
          <a:xfrm>
            <a:off x="2972208" y="5047632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6" name="Textfeld 77">
            <a:extLst>
              <a:ext uri="{FF2B5EF4-FFF2-40B4-BE49-F238E27FC236}">
                <a16:creationId xmlns:a16="http://schemas.microsoft.com/office/drawing/2014/main" id="{7BE9CD0E-B32F-4541-AD0F-35EF67C2A6D1}"/>
              </a:ext>
            </a:extLst>
          </p:cNvPr>
          <p:cNvSpPr txBox="1"/>
          <p:nvPr/>
        </p:nvSpPr>
        <p:spPr>
          <a:xfrm>
            <a:off x="795736" y="6208456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58" name="Textfeld 78">
            <a:extLst>
              <a:ext uri="{FF2B5EF4-FFF2-40B4-BE49-F238E27FC236}">
                <a16:creationId xmlns:a16="http://schemas.microsoft.com/office/drawing/2014/main" id="{A2805FC9-A6FD-43F8-9AD5-41373E1271E6}"/>
              </a:ext>
            </a:extLst>
          </p:cNvPr>
          <p:cNvSpPr txBox="1"/>
          <p:nvPr/>
        </p:nvSpPr>
        <p:spPr>
          <a:xfrm>
            <a:off x="2950195" y="6200668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aphicFrame>
        <p:nvGraphicFramePr>
          <p:cNvPr id="62" name="Tabelle 54">
            <a:extLst>
              <a:ext uri="{FF2B5EF4-FFF2-40B4-BE49-F238E27FC236}">
                <a16:creationId xmlns:a16="http://schemas.microsoft.com/office/drawing/2014/main" id="{5C1968D5-31AB-4FC4-9C96-C182AD48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64770"/>
              </p:ext>
            </p:extLst>
          </p:nvPr>
        </p:nvGraphicFramePr>
        <p:xfrm>
          <a:off x="5774774" y="4723736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51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465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aphicFrame>
        <p:nvGraphicFramePr>
          <p:cNvPr id="64" name="Tabelle 55">
            <a:extLst>
              <a:ext uri="{FF2B5EF4-FFF2-40B4-BE49-F238E27FC236}">
                <a16:creationId xmlns:a16="http://schemas.microsoft.com/office/drawing/2014/main" id="{F40A8874-E7CB-4BC2-8A20-5399D977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26121"/>
              </p:ext>
            </p:extLst>
          </p:nvPr>
        </p:nvGraphicFramePr>
        <p:xfrm>
          <a:off x="5784299" y="4950844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aphicFrame>
        <p:nvGraphicFramePr>
          <p:cNvPr id="66" name="Tabelle 67">
            <a:extLst>
              <a:ext uri="{FF2B5EF4-FFF2-40B4-BE49-F238E27FC236}">
                <a16:creationId xmlns:a16="http://schemas.microsoft.com/office/drawing/2014/main" id="{D42C61E4-EA6F-4EC2-9D49-8B89550C8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67749"/>
              </p:ext>
            </p:extLst>
          </p:nvPr>
        </p:nvGraphicFramePr>
        <p:xfrm>
          <a:off x="5766312" y="5608746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72" name="Gerader Verbinder 22">
            <a:extLst>
              <a:ext uri="{FF2B5EF4-FFF2-40B4-BE49-F238E27FC236}">
                <a16:creationId xmlns:a16="http://schemas.microsoft.com/office/drawing/2014/main" id="{2519C17E-20D6-48A3-BBDE-DDBDD50C618C}"/>
              </a:ext>
            </a:extLst>
          </p:cNvPr>
          <p:cNvCxnSpPr>
            <a:cxnSpLocks/>
          </p:cNvCxnSpPr>
          <p:nvPr/>
        </p:nvCxnSpPr>
        <p:spPr>
          <a:xfrm flipV="1">
            <a:off x="5059680" y="5047631"/>
            <a:ext cx="725699" cy="100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22">
            <a:extLst>
              <a:ext uri="{FF2B5EF4-FFF2-40B4-BE49-F238E27FC236}">
                <a16:creationId xmlns:a16="http://schemas.microsoft.com/office/drawing/2014/main" id="{4C3BF391-1157-45EF-8E61-CB916C24DFBB}"/>
              </a:ext>
            </a:extLst>
          </p:cNvPr>
          <p:cNvCxnSpPr>
            <a:cxnSpLocks/>
          </p:cNvCxnSpPr>
          <p:nvPr/>
        </p:nvCxnSpPr>
        <p:spPr>
          <a:xfrm flipV="1">
            <a:off x="5259915" y="5764545"/>
            <a:ext cx="498982" cy="15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35">
            <a:extLst>
              <a:ext uri="{FF2B5EF4-FFF2-40B4-BE49-F238E27FC236}">
                <a16:creationId xmlns:a16="http://schemas.microsoft.com/office/drawing/2014/main" id="{93C1F76E-648C-4897-81EE-A0037ADAC3F0}"/>
              </a:ext>
            </a:extLst>
          </p:cNvPr>
          <p:cNvCxnSpPr>
            <a:cxnSpLocks/>
          </p:cNvCxnSpPr>
          <p:nvPr/>
        </p:nvCxnSpPr>
        <p:spPr>
          <a:xfrm>
            <a:off x="3957737" y="578093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36">
            <a:extLst>
              <a:ext uri="{FF2B5EF4-FFF2-40B4-BE49-F238E27FC236}">
                <a16:creationId xmlns:a16="http://schemas.microsoft.com/office/drawing/2014/main" id="{29E1642C-51AD-43C6-BF8D-FF0162A9BFD0}"/>
              </a:ext>
            </a:extLst>
          </p:cNvPr>
          <p:cNvCxnSpPr>
            <a:cxnSpLocks/>
          </p:cNvCxnSpPr>
          <p:nvPr/>
        </p:nvCxnSpPr>
        <p:spPr>
          <a:xfrm>
            <a:off x="6993788" y="578093"/>
            <a:ext cx="0" cy="243881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37">
            <a:extLst>
              <a:ext uri="{FF2B5EF4-FFF2-40B4-BE49-F238E27FC236}">
                <a16:creationId xmlns:a16="http://schemas.microsoft.com/office/drawing/2014/main" id="{A9517F01-A363-48A1-99D0-250B643FD955}"/>
              </a:ext>
            </a:extLst>
          </p:cNvPr>
          <p:cNvCxnSpPr>
            <a:cxnSpLocks/>
          </p:cNvCxnSpPr>
          <p:nvPr/>
        </p:nvCxnSpPr>
        <p:spPr>
          <a:xfrm>
            <a:off x="316423" y="911468"/>
            <a:ext cx="921520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43">
            <a:extLst>
              <a:ext uri="{FF2B5EF4-FFF2-40B4-BE49-F238E27FC236}">
                <a16:creationId xmlns:a16="http://schemas.microsoft.com/office/drawing/2014/main" id="{FF8E4101-09E1-4494-80A5-31D80819E855}"/>
              </a:ext>
            </a:extLst>
          </p:cNvPr>
          <p:cNvSpPr txBox="1"/>
          <p:nvPr/>
        </p:nvSpPr>
        <p:spPr>
          <a:xfrm>
            <a:off x="4509174" y="578093"/>
            <a:ext cx="148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</a:t>
            </a:r>
            <a:r>
              <a:rPr lang="de-DE" sz="1200" b="1" err="1"/>
              <a:t>Tree</a:t>
            </a:r>
            <a:endParaRPr lang="de-DE" sz="1200" b="1"/>
          </a:p>
        </p:txBody>
      </p:sp>
      <p:sp>
        <p:nvSpPr>
          <p:cNvPr id="53" name="Textfeld 44">
            <a:extLst>
              <a:ext uri="{FF2B5EF4-FFF2-40B4-BE49-F238E27FC236}">
                <a16:creationId xmlns:a16="http://schemas.microsoft.com/office/drawing/2014/main" id="{491BBEEF-ADA0-4968-B684-9F10A2170625}"/>
              </a:ext>
            </a:extLst>
          </p:cNvPr>
          <p:cNvSpPr txBox="1"/>
          <p:nvPr/>
        </p:nvSpPr>
        <p:spPr>
          <a:xfrm>
            <a:off x="7473512" y="545044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err="1"/>
              <a:t>Concrete</a:t>
            </a:r>
            <a:r>
              <a:rPr lang="de-DE" sz="1200" b="1"/>
              <a:t> Syntax</a:t>
            </a:r>
          </a:p>
        </p:txBody>
      </p:sp>
      <p:sp>
        <p:nvSpPr>
          <p:cNvPr id="55" name="Textfeld 45">
            <a:extLst>
              <a:ext uri="{FF2B5EF4-FFF2-40B4-BE49-F238E27FC236}">
                <a16:creationId xmlns:a16="http://schemas.microsoft.com/office/drawing/2014/main" id="{B92B8D72-30D1-42CE-8653-17EFCA284D0F}"/>
              </a:ext>
            </a:extLst>
          </p:cNvPr>
          <p:cNvSpPr txBox="1"/>
          <p:nvPr/>
        </p:nvSpPr>
        <p:spPr>
          <a:xfrm>
            <a:off x="1351255" y="578093"/>
            <a:ext cx="1597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Abstract Syntax Graph</a:t>
            </a:r>
          </a:p>
        </p:txBody>
      </p:sp>
      <p:grpSp>
        <p:nvGrpSpPr>
          <p:cNvPr id="57" name="Gruppieren 41">
            <a:extLst>
              <a:ext uri="{FF2B5EF4-FFF2-40B4-BE49-F238E27FC236}">
                <a16:creationId xmlns:a16="http://schemas.microsoft.com/office/drawing/2014/main" id="{39E1DC1B-547A-4114-884C-1F14CCA1A271}"/>
              </a:ext>
            </a:extLst>
          </p:cNvPr>
          <p:cNvGrpSpPr/>
          <p:nvPr/>
        </p:nvGrpSpPr>
        <p:grpSpPr>
          <a:xfrm>
            <a:off x="1548042" y="997296"/>
            <a:ext cx="1096914" cy="627952"/>
            <a:chOff x="2790446" y="3102828"/>
            <a:chExt cx="2352367" cy="660375"/>
          </a:xfrm>
        </p:grpSpPr>
        <p:sp>
          <p:nvSpPr>
            <p:cNvPr id="59" name="Rechteck 42">
              <a:extLst>
                <a:ext uri="{FF2B5EF4-FFF2-40B4-BE49-F238E27FC236}">
                  <a16:creationId xmlns:a16="http://schemas.microsoft.com/office/drawing/2014/main" id="{5DE2D917-6251-4571-A4AF-818B4ECF7E23}"/>
                </a:ext>
              </a:extLst>
            </p:cNvPr>
            <p:cNvSpPr/>
            <p:nvPr/>
          </p:nvSpPr>
          <p:spPr>
            <a:xfrm>
              <a:off x="2790446" y="3102828"/>
              <a:ext cx="2352365" cy="241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1" name="Rechteck 46">
              <a:extLst>
                <a:ext uri="{FF2B5EF4-FFF2-40B4-BE49-F238E27FC236}">
                  <a16:creationId xmlns:a16="http://schemas.microsoft.com/office/drawing/2014/main" id="{9A8AB40C-A49D-4E54-B2C6-05B23E4CB877}"/>
                </a:ext>
              </a:extLst>
            </p:cNvPr>
            <p:cNvSpPr/>
            <p:nvPr/>
          </p:nvSpPr>
          <p:spPr>
            <a:xfrm>
              <a:off x="2790448" y="3344467"/>
              <a:ext cx="2352365" cy="418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>
                  <a:solidFill>
                    <a:schemeClr val="tx1"/>
                  </a:solidFill>
                </a:rPr>
                <a:t>transient =  </a:t>
              </a:r>
              <a:r>
                <a:rPr lang="de-DE" sz="700" err="1">
                  <a:solidFill>
                    <a:schemeClr val="tx1"/>
                  </a:solidFill>
                </a:rPr>
                <a:t>false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resolveProxies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47">
            <a:extLst>
              <a:ext uri="{FF2B5EF4-FFF2-40B4-BE49-F238E27FC236}">
                <a16:creationId xmlns:a16="http://schemas.microsoft.com/office/drawing/2014/main" id="{1F0BFC62-E571-49E2-8398-CE55BC6E322D}"/>
              </a:ext>
            </a:extLst>
          </p:cNvPr>
          <p:cNvGrpSpPr/>
          <p:nvPr/>
        </p:nvGrpSpPr>
        <p:grpSpPr>
          <a:xfrm>
            <a:off x="316423" y="1913692"/>
            <a:ext cx="773236" cy="399383"/>
            <a:chOff x="308804" y="5384198"/>
            <a:chExt cx="773236" cy="467555"/>
          </a:xfrm>
        </p:grpSpPr>
        <p:sp>
          <p:nvSpPr>
            <p:cNvPr id="65" name="Rechteck 48">
              <a:extLst>
                <a:ext uri="{FF2B5EF4-FFF2-40B4-BE49-F238E27FC236}">
                  <a16:creationId xmlns:a16="http://schemas.microsoft.com/office/drawing/2014/main" id="{C0136144-60A0-4B0B-9C33-AB3C35C30662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67" name="Rechteck 49">
              <a:extLst>
                <a:ext uri="{FF2B5EF4-FFF2-40B4-BE49-F238E27FC236}">
                  <a16:creationId xmlns:a16="http://schemas.microsoft.com/office/drawing/2014/main" id="{536A47F5-FEDA-40B4-BA3C-71119895045E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"Player"</a:t>
              </a:r>
            </a:p>
          </p:txBody>
        </p:sp>
      </p:grpSp>
      <p:grpSp>
        <p:nvGrpSpPr>
          <p:cNvPr id="69" name="Gruppieren 50">
            <a:extLst>
              <a:ext uri="{FF2B5EF4-FFF2-40B4-BE49-F238E27FC236}">
                <a16:creationId xmlns:a16="http://schemas.microsoft.com/office/drawing/2014/main" id="{62EF90EA-2F5C-4AA0-804B-0732398C413F}"/>
              </a:ext>
            </a:extLst>
          </p:cNvPr>
          <p:cNvGrpSpPr/>
          <p:nvPr/>
        </p:nvGrpSpPr>
        <p:grpSpPr>
          <a:xfrm>
            <a:off x="1548041" y="2502208"/>
            <a:ext cx="1096914" cy="596203"/>
            <a:chOff x="2790448" y="3066727"/>
            <a:chExt cx="2140721" cy="706162"/>
          </a:xfrm>
          <a:solidFill>
            <a:srgbClr val="FF9999"/>
          </a:solidFill>
        </p:grpSpPr>
        <p:sp>
          <p:nvSpPr>
            <p:cNvPr id="71" name="Rechteck 51">
              <a:extLst>
                <a:ext uri="{FF2B5EF4-FFF2-40B4-BE49-F238E27FC236}">
                  <a16:creationId xmlns:a16="http://schemas.microsoft.com/office/drawing/2014/main" id="{6EEA9FAD-1AE6-4F80-A618-5FC3B7934226}"/>
                </a:ext>
              </a:extLst>
            </p:cNvPr>
            <p:cNvSpPr/>
            <p:nvPr/>
          </p:nvSpPr>
          <p:spPr>
            <a:xfrm>
              <a:off x="2790448" y="3066727"/>
              <a:ext cx="2140719" cy="2729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3" name="Rechteck 52">
              <a:extLst>
                <a:ext uri="{FF2B5EF4-FFF2-40B4-BE49-F238E27FC236}">
                  <a16:creationId xmlns:a16="http://schemas.microsoft.com/office/drawing/2014/main" id="{75D602AC-5920-4221-9DE8-BA19F574A467}"/>
                </a:ext>
              </a:extLst>
            </p:cNvPr>
            <p:cNvSpPr/>
            <p:nvPr/>
          </p:nvSpPr>
          <p:spPr>
            <a:xfrm>
              <a:off x="2790450" y="3339683"/>
              <a:ext cx="2140719" cy="43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transient =  </a:t>
              </a:r>
              <a:r>
                <a:rPr lang="de-DE" sz="700" dirty="0" err="1" smtClean="0">
                  <a:solidFill>
                    <a:schemeClr val="tx1"/>
                  </a:solidFill>
                </a:rPr>
                <a:t>true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pieren 56">
            <a:extLst>
              <a:ext uri="{FF2B5EF4-FFF2-40B4-BE49-F238E27FC236}">
                <a16:creationId xmlns:a16="http://schemas.microsoft.com/office/drawing/2014/main" id="{D05979DB-F34E-4B70-9AC8-EB746AD7741B}"/>
              </a:ext>
            </a:extLst>
          </p:cNvPr>
          <p:cNvGrpSpPr/>
          <p:nvPr/>
        </p:nvGrpSpPr>
        <p:grpSpPr>
          <a:xfrm>
            <a:off x="2989040" y="1913692"/>
            <a:ext cx="773236" cy="399383"/>
            <a:chOff x="308804" y="5384198"/>
            <a:chExt cx="773236" cy="467555"/>
          </a:xfrm>
        </p:grpSpPr>
        <p:sp>
          <p:nvSpPr>
            <p:cNvPr id="77" name="Rechteck 57">
              <a:extLst>
                <a:ext uri="{FF2B5EF4-FFF2-40B4-BE49-F238E27FC236}">
                  <a16:creationId xmlns:a16="http://schemas.microsoft.com/office/drawing/2014/main" id="{1C6CF471-C49F-428B-BD0A-F78A04ACCBA2}"/>
                </a:ext>
              </a:extLst>
            </p:cNvPr>
            <p:cNvSpPr/>
            <p:nvPr/>
          </p:nvSpPr>
          <p:spPr>
            <a:xfrm>
              <a:off x="308804" y="5384198"/>
              <a:ext cx="773236" cy="19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EClass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79" name="Rechteck 58">
              <a:extLst>
                <a:ext uri="{FF2B5EF4-FFF2-40B4-BE49-F238E27FC236}">
                  <a16:creationId xmlns:a16="http://schemas.microsoft.com/office/drawing/2014/main" id="{6024E659-C011-416C-B8E4-3E07AAC703D0}"/>
                </a:ext>
              </a:extLst>
            </p:cNvPr>
            <p:cNvSpPr/>
            <p:nvPr/>
          </p:nvSpPr>
          <p:spPr>
            <a:xfrm>
              <a:off x="308804" y="5578094"/>
              <a:ext cx="773236" cy="273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err="1">
                  <a:solidFill>
                    <a:schemeClr val="tx1"/>
                  </a:solidFill>
                </a:rPr>
                <a:t>name</a:t>
              </a:r>
              <a:r>
                <a:rPr lang="de-DE" sz="700">
                  <a:solidFill>
                    <a:schemeClr val="tx1"/>
                  </a:solidFill>
                </a:rPr>
                <a:t> = "MP3"</a:t>
              </a:r>
            </a:p>
          </p:txBody>
        </p:sp>
      </p:grpSp>
      <p:cxnSp>
        <p:nvCxnSpPr>
          <p:cNvPr id="80" name="Gerade Verbindung mit Pfeil 59">
            <a:extLst>
              <a:ext uri="{FF2B5EF4-FFF2-40B4-BE49-F238E27FC236}">
                <a16:creationId xmlns:a16="http://schemas.microsoft.com/office/drawing/2014/main" id="{E0C2FA4D-C1A9-4CEE-94D6-A22E7DF3D375}"/>
              </a:ext>
            </a:extLst>
          </p:cNvPr>
          <p:cNvCxnSpPr>
            <a:cxnSpLocks/>
          </p:cNvCxnSpPr>
          <p:nvPr/>
        </p:nvCxnSpPr>
        <p:spPr>
          <a:xfrm>
            <a:off x="2012827" y="1634073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60">
            <a:extLst>
              <a:ext uri="{FF2B5EF4-FFF2-40B4-BE49-F238E27FC236}">
                <a16:creationId xmlns:a16="http://schemas.microsoft.com/office/drawing/2014/main" id="{33D7422B-C066-4CC0-99DD-8B5EB91FBDE6}"/>
              </a:ext>
            </a:extLst>
          </p:cNvPr>
          <p:cNvCxnSpPr>
            <a:cxnSpLocks/>
          </p:cNvCxnSpPr>
          <p:nvPr/>
        </p:nvCxnSpPr>
        <p:spPr>
          <a:xfrm flipV="1">
            <a:off x="2247899" y="1626453"/>
            <a:ext cx="0" cy="888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61">
            <a:extLst>
              <a:ext uri="{FF2B5EF4-FFF2-40B4-BE49-F238E27FC236}">
                <a16:creationId xmlns:a16="http://schemas.microsoft.com/office/drawing/2014/main" id="{3D1F45DD-98A4-46E7-9263-1AFB3F8767CB}"/>
              </a:ext>
            </a:extLst>
          </p:cNvPr>
          <p:cNvSpPr txBox="1"/>
          <p:nvPr/>
        </p:nvSpPr>
        <p:spPr>
          <a:xfrm>
            <a:off x="2218674" y="1953396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sp>
        <p:nvSpPr>
          <p:cNvPr id="83" name="Textfeld 62">
            <a:extLst>
              <a:ext uri="{FF2B5EF4-FFF2-40B4-BE49-F238E27FC236}">
                <a16:creationId xmlns:a16="http://schemas.microsoft.com/office/drawing/2014/main" id="{76A2178F-059C-429F-B60D-98730EC1213B}"/>
              </a:ext>
            </a:extLst>
          </p:cNvPr>
          <p:cNvSpPr txBox="1"/>
          <p:nvPr/>
        </p:nvSpPr>
        <p:spPr>
          <a:xfrm>
            <a:off x="1471914" y="1953396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eOpposite</a:t>
            </a:r>
            <a:endParaRPr lang="de-DE" sz="700"/>
          </a:p>
        </p:txBody>
      </p:sp>
      <p:cxnSp>
        <p:nvCxnSpPr>
          <p:cNvPr id="84" name="Gerade Verbindung mit Pfeil 63">
            <a:extLst>
              <a:ext uri="{FF2B5EF4-FFF2-40B4-BE49-F238E27FC236}">
                <a16:creationId xmlns:a16="http://schemas.microsoft.com/office/drawing/2014/main" id="{E62C2891-F7A4-4B4C-B6D7-16CB7DF136DD}"/>
              </a:ext>
            </a:extLst>
          </p:cNvPr>
          <p:cNvCxnSpPr>
            <a:cxnSpLocks/>
          </p:cNvCxnSpPr>
          <p:nvPr/>
        </p:nvCxnSpPr>
        <p:spPr>
          <a:xfrm flipV="1">
            <a:off x="703041" y="1363045"/>
            <a:ext cx="845000" cy="5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64">
            <a:extLst>
              <a:ext uri="{FF2B5EF4-FFF2-40B4-BE49-F238E27FC236}">
                <a16:creationId xmlns:a16="http://schemas.microsoft.com/office/drawing/2014/main" id="{54420A70-1271-4D87-8837-58301854306F}"/>
              </a:ext>
            </a:extLst>
          </p:cNvPr>
          <p:cNvCxnSpPr>
            <a:cxnSpLocks/>
          </p:cNvCxnSpPr>
          <p:nvPr/>
        </p:nvCxnSpPr>
        <p:spPr>
          <a:xfrm flipH="1" flipV="1">
            <a:off x="703041" y="2313063"/>
            <a:ext cx="845002" cy="4195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65">
            <a:extLst>
              <a:ext uri="{FF2B5EF4-FFF2-40B4-BE49-F238E27FC236}">
                <a16:creationId xmlns:a16="http://schemas.microsoft.com/office/drawing/2014/main" id="{636E999A-1A47-4F40-9929-751E759BF5EE}"/>
              </a:ext>
            </a:extLst>
          </p:cNvPr>
          <p:cNvCxnSpPr>
            <a:cxnSpLocks/>
          </p:cNvCxnSpPr>
          <p:nvPr/>
        </p:nvCxnSpPr>
        <p:spPr>
          <a:xfrm flipH="1">
            <a:off x="2644954" y="2313063"/>
            <a:ext cx="730704" cy="4195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66">
            <a:extLst>
              <a:ext uri="{FF2B5EF4-FFF2-40B4-BE49-F238E27FC236}">
                <a16:creationId xmlns:a16="http://schemas.microsoft.com/office/drawing/2014/main" id="{4C7CC1D8-E0AB-4E52-9E0F-AE4322A304C8}"/>
              </a:ext>
            </a:extLst>
          </p:cNvPr>
          <p:cNvCxnSpPr>
            <a:cxnSpLocks/>
          </p:cNvCxnSpPr>
          <p:nvPr/>
        </p:nvCxnSpPr>
        <p:spPr>
          <a:xfrm>
            <a:off x="2644956" y="1363045"/>
            <a:ext cx="730702" cy="5506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75">
            <a:extLst>
              <a:ext uri="{FF2B5EF4-FFF2-40B4-BE49-F238E27FC236}">
                <a16:creationId xmlns:a16="http://schemas.microsoft.com/office/drawing/2014/main" id="{36C0FB1E-F659-4B02-8574-12A48983411D}"/>
              </a:ext>
            </a:extLst>
          </p:cNvPr>
          <p:cNvSpPr txBox="1"/>
          <p:nvPr/>
        </p:nvSpPr>
        <p:spPr>
          <a:xfrm>
            <a:off x="295742" y="1425199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sp>
        <p:nvSpPr>
          <p:cNvPr id="89" name="Textfeld 76">
            <a:extLst>
              <a:ext uri="{FF2B5EF4-FFF2-40B4-BE49-F238E27FC236}">
                <a16:creationId xmlns:a16="http://schemas.microsoft.com/office/drawing/2014/main" id="{FA1960A4-3418-441F-B19C-F8C67E8CD4AB}"/>
              </a:ext>
            </a:extLst>
          </p:cNvPr>
          <p:cNvSpPr txBox="1"/>
          <p:nvPr/>
        </p:nvSpPr>
        <p:spPr>
          <a:xfrm>
            <a:off x="2972207" y="1425200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90" name="Textfeld 77">
            <a:extLst>
              <a:ext uri="{FF2B5EF4-FFF2-40B4-BE49-F238E27FC236}">
                <a16:creationId xmlns:a16="http://schemas.microsoft.com/office/drawing/2014/main" id="{1A9C2DFF-8423-42A7-B0FB-5ABFA68F832A}"/>
              </a:ext>
            </a:extLst>
          </p:cNvPr>
          <p:cNvSpPr txBox="1"/>
          <p:nvPr/>
        </p:nvSpPr>
        <p:spPr>
          <a:xfrm>
            <a:off x="795735" y="2586024"/>
            <a:ext cx="404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eType</a:t>
            </a:r>
            <a:endParaRPr lang="de-DE" sz="700"/>
          </a:p>
        </p:txBody>
      </p:sp>
      <p:sp>
        <p:nvSpPr>
          <p:cNvPr id="91" name="Textfeld 78">
            <a:extLst>
              <a:ext uri="{FF2B5EF4-FFF2-40B4-BE49-F238E27FC236}">
                <a16:creationId xmlns:a16="http://schemas.microsoft.com/office/drawing/2014/main" id="{6248AD7E-9272-4141-B947-ACDA65ED197A}"/>
              </a:ext>
            </a:extLst>
          </p:cNvPr>
          <p:cNvSpPr txBox="1"/>
          <p:nvPr/>
        </p:nvSpPr>
        <p:spPr>
          <a:xfrm>
            <a:off x="2950194" y="2578236"/>
            <a:ext cx="9108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err="1"/>
              <a:t>eStructuralFeatures</a:t>
            </a:r>
            <a:endParaRPr lang="de-DE" sz="700"/>
          </a:p>
        </p:txBody>
      </p:sp>
      <p:graphicFrame>
        <p:nvGraphicFramePr>
          <p:cNvPr id="93" name="Tabelle 54">
            <a:extLst>
              <a:ext uri="{FF2B5EF4-FFF2-40B4-BE49-F238E27FC236}">
                <a16:creationId xmlns:a16="http://schemas.microsoft.com/office/drawing/2014/main" id="{2915563B-47FC-4544-8BFE-06F5D0D5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4016"/>
              </p:ext>
            </p:extLst>
          </p:nvPr>
        </p:nvGraphicFramePr>
        <p:xfrm>
          <a:off x="5774773" y="1101304"/>
          <a:ext cx="1101166" cy="19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51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40465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aphicFrame>
        <p:nvGraphicFramePr>
          <p:cNvPr id="94" name="Tabelle 55">
            <a:extLst>
              <a:ext uri="{FF2B5EF4-FFF2-40B4-BE49-F238E27FC236}">
                <a16:creationId xmlns:a16="http://schemas.microsoft.com/office/drawing/2014/main" id="{8BAE6227-2AA6-4DDB-86D8-EC06C588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03841"/>
              </p:ext>
            </p:extLst>
          </p:nvPr>
        </p:nvGraphicFramePr>
        <p:xfrm>
          <a:off x="5784298" y="1328412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false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98" name="Gerader Verbinder 22">
            <a:extLst>
              <a:ext uri="{FF2B5EF4-FFF2-40B4-BE49-F238E27FC236}">
                <a16:creationId xmlns:a16="http://schemas.microsoft.com/office/drawing/2014/main" id="{241C8739-034F-4147-A898-4F30E5D480E2}"/>
              </a:ext>
            </a:extLst>
          </p:cNvPr>
          <p:cNvCxnSpPr>
            <a:cxnSpLocks/>
          </p:cNvCxnSpPr>
          <p:nvPr/>
        </p:nvCxnSpPr>
        <p:spPr>
          <a:xfrm flipV="1">
            <a:off x="5059679" y="1425199"/>
            <a:ext cx="725699" cy="100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9B5B5F-BE14-4A32-9958-9D110CB6C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34007"/>
            <a:ext cx="2743200" cy="908941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A1BF8E-9154-4C3D-A6B1-C5DE7CFF5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431" y="4895057"/>
            <a:ext cx="2743200" cy="936500"/>
          </a:xfrm>
          <a:prstGeom prst="rect">
            <a:avLst/>
          </a:prstGeom>
        </p:spPr>
      </p:pic>
      <p:graphicFrame>
        <p:nvGraphicFramePr>
          <p:cNvPr id="92" name="Tabelle 68">
            <a:extLst>
              <a:ext uri="{FF2B5EF4-FFF2-40B4-BE49-F238E27FC236}">
                <a16:creationId xmlns:a16="http://schemas.microsoft.com/office/drawing/2014/main" id="{406C6B66-E81C-48F0-B9FB-CE26520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01948"/>
              </p:ext>
            </p:extLst>
          </p:nvPr>
        </p:nvGraphicFramePr>
        <p:xfrm>
          <a:off x="5786082" y="5208247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972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7144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resolveProxies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aphicFrame>
        <p:nvGraphicFramePr>
          <p:cNvPr id="101" name="Tabelle 67">
            <a:extLst>
              <a:ext uri="{FF2B5EF4-FFF2-40B4-BE49-F238E27FC236}">
                <a16:creationId xmlns:a16="http://schemas.microsoft.com/office/drawing/2014/main" id="{D42C61E4-EA6F-4EC2-9D49-8B89550C8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35614"/>
              </p:ext>
            </p:extLst>
          </p:nvPr>
        </p:nvGraphicFramePr>
        <p:xfrm>
          <a:off x="5774410" y="1958763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13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9703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/>
                        <a:t>Transient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cxnSp>
        <p:nvCxnSpPr>
          <p:cNvPr id="104" name="Gerader Verbinder 22">
            <a:extLst>
              <a:ext uri="{FF2B5EF4-FFF2-40B4-BE49-F238E27FC236}">
                <a16:creationId xmlns:a16="http://schemas.microsoft.com/office/drawing/2014/main" id="{4C3BF391-1157-45EF-8E61-CB916C24DFBB}"/>
              </a:ext>
            </a:extLst>
          </p:cNvPr>
          <p:cNvCxnSpPr>
            <a:cxnSpLocks/>
          </p:cNvCxnSpPr>
          <p:nvPr/>
        </p:nvCxnSpPr>
        <p:spPr>
          <a:xfrm flipV="1">
            <a:off x="5268013" y="2114562"/>
            <a:ext cx="498982" cy="15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elle 68">
            <a:extLst>
              <a:ext uri="{FF2B5EF4-FFF2-40B4-BE49-F238E27FC236}">
                <a16:creationId xmlns:a16="http://schemas.microsoft.com/office/drawing/2014/main" id="{406C6B66-E81C-48F0-B9FB-CE26520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96221"/>
              </p:ext>
            </p:extLst>
          </p:nvPr>
        </p:nvGraphicFramePr>
        <p:xfrm>
          <a:off x="5784298" y="1585593"/>
          <a:ext cx="1101166" cy="198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9721">
                  <a:extLst>
                    <a:ext uri="{9D8B030D-6E8A-4147-A177-3AD203B41FA5}">
                      <a16:colId xmlns:a16="http://schemas.microsoft.com/office/drawing/2014/main" val="3773738819"/>
                    </a:ext>
                  </a:extLst>
                </a:gridCol>
                <a:gridCol w="371445">
                  <a:extLst>
                    <a:ext uri="{9D8B030D-6E8A-4147-A177-3AD203B41FA5}">
                      <a16:colId xmlns:a16="http://schemas.microsoft.com/office/drawing/2014/main" val="1734816440"/>
                    </a:ext>
                  </a:extLst>
                </a:gridCol>
              </a:tblGrid>
              <a:tr h="125755">
                <a:tc>
                  <a:txBody>
                    <a:bodyPr/>
                    <a:lstStyle/>
                    <a:p>
                      <a:r>
                        <a:rPr lang="de-DE" sz="700" err="1"/>
                        <a:t>resolveProxies</a:t>
                      </a:r>
                      <a:endParaRPr lang="de-DE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err="1"/>
                        <a:t>true</a:t>
                      </a:r>
                      <a:endParaRPr lang="de-DE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41877"/>
                  </a:ext>
                </a:extLst>
              </a:tr>
            </a:tbl>
          </a:graphicData>
        </a:graphic>
      </p:graphicFrame>
      <p:grpSp>
        <p:nvGrpSpPr>
          <p:cNvPr id="107" name="Gruppieren 41">
            <a:extLst>
              <a:ext uri="{FF2B5EF4-FFF2-40B4-BE49-F238E27FC236}">
                <a16:creationId xmlns:a16="http://schemas.microsoft.com/office/drawing/2014/main" id="{39E1DC1B-547A-4114-884C-1F14CCA1A271}"/>
              </a:ext>
            </a:extLst>
          </p:cNvPr>
          <p:cNvGrpSpPr/>
          <p:nvPr/>
        </p:nvGrpSpPr>
        <p:grpSpPr>
          <a:xfrm>
            <a:off x="1545720" y="4620897"/>
            <a:ext cx="1096914" cy="627952"/>
            <a:chOff x="2790446" y="3102828"/>
            <a:chExt cx="2352367" cy="660375"/>
          </a:xfrm>
        </p:grpSpPr>
        <p:sp>
          <p:nvSpPr>
            <p:cNvPr id="108" name="Rechteck 42">
              <a:extLst>
                <a:ext uri="{FF2B5EF4-FFF2-40B4-BE49-F238E27FC236}">
                  <a16:creationId xmlns:a16="http://schemas.microsoft.com/office/drawing/2014/main" id="{5DE2D917-6251-4571-A4AF-818B4ECF7E23}"/>
                </a:ext>
              </a:extLst>
            </p:cNvPr>
            <p:cNvSpPr/>
            <p:nvPr/>
          </p:nvSpPr>
          <p:spPr>
            <a:xfrm>
              <a:off x="2790446" y="3102828"/>
              <a:ext cx="2352365" cy="241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>
                  <a:solidFill>
                    <a:schemeClr val="tx1"/>
                  </a:solidFill>
                </a:rPr>
                <a:t>: </a:t>
              </a:r>
              <a:r>
                <a:rPr lang="de-DE" sz="700" err="1">
                  <a:solidFill>
                    <a:schemeClr val="tx1"/>
                  </a:solidFill>
                </a:rPr>
                <a:t>EReference</a:t>
              </a:r>
              <a:endParaRPr lang="de-DE" sz="700">
                <a:solidFill>
                  <a:schemeClr val="tx1"/>
                </a:solidFill>
              </a:endParaRPr>
            </a:p>
          </p:txBody>
        </p:sp>
        <p:sp>
          <p:nvSpPr>
            <p:cNvPr id="109" name="Rechteck 46">
              <a:extLst>
                <a:ext uri="{FF2B5EF4-FFF2-40B4-BE49-F238E27FC236}">
                  <a16:creationId xmlns:a16="http://schemas.microsoft.com/office/drawing/2014/main" id="{9A8AB40C-A49D-4E54-B2C6-05B23E4CB877}"/>
                </a:ext>
              </a:extLst>
            </p:cNvPr>
            <p:cNvSpPr/>
            <p:nvPr/>
          </p:nvSpPr>
          <p:spPr>
            <a:xfrm>
              <a:off x="2790448" y="3344467"/>
              <a:ext cx="2352365" cy="418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>
                  <a:solidFill>
                    <a:schemeClr val="tx1"/>
                  </a:solidFill>
                </a:rPr>
                <a:t>transient = 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  <a:p>
              <a:r>
                <a:rPr lang="de-DE" sz="700" err="1">
                  <a:solidFill>
                    <a:schemeClr val="tx1"/>
                  </a:solidFill>
                </a:rPr>
                <a:t>resolveProxies</a:t>
              </a:r>
              <a:r>
                <a:rPr lang="de-DE" sz="700">
                  <a:solidFill>
                    <a:schemeClr val="tx1"/>
                  </a:solidFill>
                </a:rPr>
                <a:t> = </a:t>
              </a:r>
              <a:r>
                <a:rPr lang="de-DE" sz="700" err="1">
                  <a:solidFill>
                    <a:schemeClr val="tx1"/>
                  </a:solidFill>
                </a:rPr>
                <a:t>true</a:t>
              </a:r>
              <a:endParaRPr lang="de-DE" sz="70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feld 94"/>
          <p:cNvSpPr txBox="1"/>
          <p:nvPr/>
        </p:nvSpPr>
        <p:spPr>
          <a:xfrm>
            <a:off x="304808" y="59269"/>
            <a:ext cx="698139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The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pposite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of a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transient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eference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must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be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transient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200" b="1" i="1" dirty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proxy</a:t>
            </a:r>
            <a:r>
              <a:rPr lang="de-DE" sz="1200" b="1" i="1" dirty="0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200" b="1" i="1" dirty="0" err="1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de-DE" sz="1200" b="1" i="1" dirty="0" err="1" smtClean="0">
                <a:ln/>
                <a:solidFill>
                  <a:schemeClr val="accent3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esolving</a:t>
            </a:r>
            <a:endParaRPr lang="de-DE" sz="1200" b="1" i="1" dirty="0">
              <a:ln/>
              <a:solidFill>
                <a:schemeClr val="accent3"/>
              </a:solidFill>
              <a:latin typeface="Consolas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1833</Words>
  <Application>Microsoft Office PowerPoint</Application>
  <PresentationFormat>A4-Papier (210 x 297 mm)</PresentationFormat>
  <Paragraphs>660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Ohrndorf</dc:creator>
  <cp:lastModifiedBy>Manuel Ohrndorf</cp:lastModifiedBy>
  <cp:revision>80</cp:revision>
  <dcterms:created xsi:type="dcterms:W3CDTF">2018-08-28T19:34:56Z</dcterms:created>
  <dcterms:modified xsi:type="dcterms:W3CDTF">2019-04-17T16:58:06Z</dcterms:modified>
</cp:coreProperties>
</file>