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7" r:id="rId4"/>
    <p:sldId id="270" r:id="rId5"/>
    <p:sldId id="271" r:id="rId6"/>
    <p:sldId id="278" r:id="rId7"/>
    <p:sldId id="263" r:id="rId8"/>
    <p:sldId id="272" r:id="rId9"/>
    <p:sldId id="279" r:id="rId10"/>
    <p:sldId id="273" r:id="rId11"/>
    <p:sldId id="275" r:id="rId12"/>
    <p:sldId id="280" r:id="rId13"/>
    <p:sldId id="281" r:id="rId14"/>
    <p:sldId id="276" r:id="rId15"/>
    <p:sldId id="257" r:id="rId16"/>
    <p:sldId id="261" r:id="rId17"/>
    <p:sldId id="262" r:id="rId18"/>
    <p:sldId id="260" r:id="rId19"/>
    <p:sldId id="265" r:id="rId20"/>
    <p:sldId id="25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A42"/>
    <a:srgbClr val="FFDC17"/>
    <a:srgbClr val="F0CF69"/>
    <a:srgbClr val="D6C079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217" autoAdjust="0"/>
  </p:normalViewPr>
  <p:slideViewPr>
    <p:cSldViewPr snapToGrid="0">
      <p:cViewPr varScale="1">
        <p:scale>
          <a:sx n="63" d="100"/>
          <a:sy n="63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B4F0576-F149-4638-9F12-45F74C0B2B2D}" type="datetimeFigureOut">
              <a:rPr lang="fa-IR" smtClean="0"/>
              <a:t>08/03/1438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F043D6F-BFEA-400E-A3FA-4D24B5CEEA2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816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45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5058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marketing plans include video content marketing, word of mouth, android market places, social networks and co-branding with companies that are related to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9967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647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people can gain from this app is that they can make money by designing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pages or telegram channels.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everyday usages like sending a greeting card to a friend or family.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people can feel more confident, successful, and excited.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221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7 thousand 500 hundred active users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244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rated</a:t>
            </a:r>
            <a:r>
              <a:rPr lang="en-US" baseline="0" dirty="0" smtClean="0"/>
              <a:t> 4.5 from 2 </a:t>
            </a:r>
            <a:r>
              <a:rPr lang="en-US" dirty="0" smtClean="0"/>
              <a:t>thousand </a:t>
            </a:r>
            <a:r>
              <a:rPr lang="en-US" baseline="0" dirty="0" smtClean="0"/>
              <a:t>640</a:t>
            </a:r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312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ronevis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100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of information transmitted to the brain is visual, and the problem is that the most people can't design what they want.</a:t>
            </a:r>
            <a:endParaRPr lang="en-US" dirty="0" smtClean="0"/>
          </a:p>
          <a:p>
            <a:endParaRPr lang="fa-I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06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help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ronevis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can design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want, smart, fast and stylish way.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03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who has a smartphone can be our customer with the potential need of designing something expressing their feelings or experiences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220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53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revenue stream is coming from selling app, in-app purchase packages, 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printing services and design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658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795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based on this perceptual map we do not have direct competitors.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3D6F-BFEA-400E-A3FA-4D24B5CEEA2E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586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88B6-E0BF-4A4C-9282-51B44E0AE1F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8F7E-9913-4E9D-9B23-DDF1B0D6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1" y="0"/>
            <a:ext cx="9528019" cy="53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08960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54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رقبا</a:t>
            </a:r>
            <a:endParaRPr lang="en-US" sz="40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390426"/>
            <a:ext cx="12192000" cy="1718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9600" b="1" dirty="0" smtClean="0">
                <a:solidFill>
                  <a:srgbClr val="F7CA4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رقبا</a:t>
            </a:r>
            <a:endParaRPr lang="en-US" sz="9600" dirty="0">
              <a:solidFill>
                <a:srgbClr val="F7CA4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08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اندروید مارکت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وب سایت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05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کوبرندینگ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محتوای ویدئو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دهان به دهان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98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چرا تنها؟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کسب درآمد کاربران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کاربری روزمره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اعتماد به نفس، موفقیت، هیجان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4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08960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124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10</a:t>
            </a:r>
            <a:r>
              <a:rPr lang="en-US" sz="124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,</a:t>
            </a:r>
            <a:r>
              <a:rPr lang="fa-IR" sz="124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500</a:t>
            </a:r>
            <a:endParaRPr lang="en-US" sz="8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390426"/>
            <a:ext cx="12192000" cy="1718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9600" b="1" dirty="0" smtClean="0">
                <a:solidFill>
                  <a:srgbClr val="F7CA42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کاربر فعال</a:t>
            </a:r>
            <a:endParaRPr lang="en-US" sz="96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5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342"/>
            <a:ext cx="10515600" cy="4558552"/>
          </a:xfrm>
        </p:spPr>
        <p:txBody>
          <a:bodyPr>
            <a:normAutofit/>
          </a:bodyPr>
          <a:lstStyle/>
          <a:p>
            <a:pPr algn="ctr"/>
            <a:r>
              <a:rPr lang="fa-IR" sz="11500" dirty="0" smtClean="0">
                <a:solidFill>
                  <a:srgbClr val="FFDC17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مبلغ فروش</a:t>
            </a:r>
            <a:br>
              <a:rPr lang="fa-IR" sz="11500" dirty="0" smtClean="0">
                <a:solidFill>
                  <a:srgbClr val="FFDC17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</a:br>
            <a:r>
              <a:rPr lang="fa-IR" sz="9800" dirty="0" smtClean="0">
                <a:solidFill>
                  <a:srgbClr val="FFDC17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44۶٬۶۶۳٬۲۴۴</a:t>
            </a:r>
            <a:endParaRPr lang="en-US" sz="9800" dirty="0">
              <a:solidFill>
                <a:srgbClr val="FFDC17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38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72"/>
            <a:ext cx="10515600" cy="2250831"/>
          </a:xfrm>
        </p:spPr>
        <p:txBody>
          <a:bodyPr>
            <a:normAutofit/>
          </a:bodyPr>
          <a:lstStyle/>
          <a:p>
            <a:pPr algn="ctr"/>
            <a:r>
              <a:rPr lang="fa-IR" sz="138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بدون تبلیغات</a:t>
            </a:r>
            <a:endParaRPr lang="en-US" sz="13800" dirty="0">
              <a:solidFill>
                <a:schemeClr val="bg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98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188" y="332866"/>
            <a:ext cx="6956612" cy="2250831"/>
          </a:xfrm>
        </p:spPr>
        <p:txBody>
          <a:bodyPr>
            <a:normAutofit/>
          </a:bodyPr>
          <a:lstStyle/>
          <a:p>
            <a:pPr algn="ctr"/>
            <a:r>
              <a:rPr lang="fa-IR" sz="6000" b="1" dirty="0">
                <a:solidFill>
                  <a:srgbClr val="FFDC17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نظر مثبت کاربران</a:t>
            </a:r>
            <a:endParaRPr lang="en-US" sz="6000" dirty="0">
              <a:solidFill>
                <a:schemeClr val="bg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24" y="2230345"/>
            <a:ext cx="37592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7" y="332866"/>
            <a:ext cx="3792071" cy="62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72"/>
            <a:ext cx="10515600" cy="2250831"/>
          </a:xfrm>
        </p:spPr>
        <p:txBody>
          <a:bodyPr>
            <a:normAutofit/>
          </a:bodyPr>
          <a:lstStyle/>
          <a:p>
            <a:pPr algn="ctr"/>
            <a:r>
              <a:rPr lang="fa-IR" sz="138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رهبر بازار</a:t>
            </a:r>
            <a:endParaRPr lang="en-US" sz="13800" dirty="0">
              <a:solidFill>
                <a:schemeClr val="bg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80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محمد تقی کریمی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محقق برندینگ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52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983940"/>
          </a:xfrm>
        </p:spPr>
        <p:txBody>
          <a:bodyPr anchor="ctr">
            <a:normAutofit/>
          </a:bodyPr>
          <a:lstStyle/>
          <a:p>
            <a:pPr algn="ctr"/>
            <a:r>
              <a:rPr lang="fa-IR" sz="6000" b="1" dirty="0" smtClean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رابط و تجربه کاربری</a:t>
            </a:r>
            <a:br>
              <a:rPr lang="fa-IR" sz="6000" b="1" dirty="0" smtClean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</a:br>
            <a:r>
              <a:rPr lang="fa-IR" sz="6000" b="1" dirty="0" smtClean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امکانات پیشرفته و کیفیت بالاتر     </a:t>
            </a:r>
            <a:endParaRPr lang="en-US" sz="6000" dirty="0">
              <a:solidFill>
                <a:srgbClr val="FFDC17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265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6" y="70260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دیزاین ساده نیست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99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72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هوشمندانه و سریع</a:t>
            </a:r>
            <a:r>
              <a:rPr lang="fa-IR" sz="7200" b="1" dirty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/>
            </a:r>
            <a:br>
              <a:rPr lang="fa-IR" sz="7200" b="1" dirty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72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+ عناصر طراحی</a:t>
            </a:r>
            <a:endParaRPr lang="en-US" sz="54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5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احساسات و تجربیات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99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72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دمو ویدئو</a:t>
            </a:r>
            <a:endParaRPr lang="en-US" sz="54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46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3855"/>
            <a:ext cx="10515600" cy="2665828"/>
          </a:xfrm>
        </p:spPr>
        <p:txBody>
          <a:bodyPr>
            <a:noAutofit/>
          </a:bodyPr>
          <a:lstStyle/>
          <a:p>
            <a:pPr algn="ctr"/>
            <a:r>
              <a:rPr lang="fa-IR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40</a:t>
            </a:r>
            <a:r>
              <a:rPr lang="en-US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,</a:t>
            </a:r>
            <a:r>
              <a:rPr lang="fa-IR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000</a:t>
            </a:r>
            <a:r>
              <a:rPr lang="en-US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,</a:t>
            </a:r>
            <a:r>
              <a:rPr lang="fa-IR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000</a:t>
            </a:r>
            <a:br>
              <a:rPr lang="fa-IR" sz="8800" b="1" dirty="0" smtClean="0">
                <a:solidFill>
                  <a:srgbClr val="FFDC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88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گوشی هوشمند</a:t>
            </a:r>
            <a:endParaRPr lang="en-US" sz="8800" dirty="0">
              <a:solidFill>
                <a:schemeClr val="bg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249270"/>
            <a:ext cx="10515600" cy="1198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800" b="1" dirty="0" smtClean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منبع: باشگاه خبرنگاران جوان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35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فروش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تبلیغات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طراحی اداری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34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733"/>
            <a:ext cx="12192000" cy="2480534"/>
          </a:xfrm>
        </p:spPr>
        <p:txBody>
          <a:bodyPr>
            <a:noAutofit/>
          </a:bodyPr>
          <a:lstStyle/>
          <a:p>
            <a:pPr algn="ctr"/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اولین در مارکت</a:t>
            </a:r>
            <a:r>
              <a:rPr lang="en-US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پرفروش ترین</a:t>
            </a:r>
            <a:b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رهبر بازار</a:t>
            </a:r>
            <a:r>
              <a:rPr lang="en-US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</a:br>
            <a:r>
              <a:rPr lang="fa-IR" sz="6600" b="1" dirty="0" smtClean="0">
                <a:solidFill>
                  <a:schemeClr val="bg1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الگوریتم اختصاصی</a:t>
            </a:r>
            <a:endParaRPr lang="en-US" sz="4800" dirty="0">
              <a:solidFill>
                <a:srgbClr val="F7CA42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7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233</Words>
  <Application>Microsoft Office PowerPoint</Application>
  <PresentationFormat>Widescreen</PresentationFormat>
  <Paragraphs>50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IRANSans</vt:lpstr>
      <vt:lpstr>IRANSans Medium</vt:lpstr>
      <vt:lpstr>IRANSans UltraLight</vt:lpstr>
      <vt:lpstr>Office Theme</vt:lpstr>
      <vt:lpstr>PowerPoint Presentation</vt:lpstr>
      <vt:lpstr>محمد تقی کریمی محقق برندینگ</vt:lpstr>
      <vt:lpstr>دیزاین ساده نیست</vt:lpstr>
      <vt:lpstr>هوشمندانه و سریع + عناصر طراحی</vt:lpstr>
      <vt:lpstr>احساسات و تجربیات</vt:lpstr>
      <vt:lpstr>دمو ویدئو</vt:lpstr>
      <vt:lpstr>40,000,000 گوشی هوشمند</vt:lpstr>
      <vt:lpstr>فروش تبلیغات طراحی اداری</vt:lpstr>
      <vt:lpstr>اولین در مارکت پرفروش ترین رهبر بازار الگوریتم اختصاصی</vt:lpstr>
      <vt:lpstr>رقبا</vt:lpstr>
      <vt:lpstr>اندروید مارکت وب سایت</vt:lpstr>
      <vt:lpstr>کوبرندینگ محتوای ویدئو دهان به دهان</vt:lpstr>
      <vt:lpstr>چرا تنها؟</vt:lpstr>
      <vt:lpstr>کسب درآمد کاربران کاربری روزمره اعتماد به نفس، موفقیت، هیجان</vt:lpstr>
      <vt:lpstr>10,500</vt:lpstr>
      <vt:lpstr>مبلغ فروش 44۶٬۶۶۳٬۲۴۴</vt:lpstr>
      <vt:lpstr>بدون تبلیغات</vt:lpstr>
      <vt:lpstr>نظر مثبت کاربران</vt:lpstr>
      <vt:lpstr>رهبر بازار</vt:lpstr>
      <vt:lpstr>رابط و تجربه کاربری امکانات پیشرفته و کیفیت بالاتر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</dc:creator>
  <cp:lastModifiedBy>mohammad taghi karimi</cp:lastModifiedBy>
  <cp:revision>13</cp:revision>
  <dcterms:created xsi:type="dcterms:W3CDTF">2016-04-19T08:19:17Z</dcterms:created>
  <dcterms:modified xsi:type="dcterms:W3CDTF">2016-12-06T23:41:50Z</dcterms:modified>
</cp:coreProperties>
</file>