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2C274F-1809-4245-A503-CAC341EC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300" y="594446"/>
            <a:ext cx="8791575" cy="480864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Report generate by </a:t>
            </a:r>
            <a:r>
              <a:rPr lang="en-IN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pyalert</a:t>
            </a:r>
            <a:endParaRPr lang="en-IN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31636C09-6934-47A2-998C-948D7DF5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46" y="1584252"/>
            <a:ext cx="3040910" cy="3040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182880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600">
                <a:solidFill>
                  <a:srgbClr val="7CA6CB"/>
                </a:solidFill>
                <a:latin typeface="Biome"/>
              </a:rPr>
              <a:t>Privilege Escalation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74320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500">
                <a:solidFill>
                  <a:srgbClr val="7CA6CB"/>
                </a:solidFill>
                <a:latin typeface="verdana"/>
              </a:rPr>
              <a:t>My Testing Report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347472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7CA6CB"/>
                </a:solidFill>
                <a:latin typeface="arial"/>
              </a:rPr>
              <a:t>A sample Report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11480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7CA6CB"/>
                </a:solidFill>
                <a:latin typeface="arial"/>
              </a:rPr>
              <a:t>Generated Date : 20-Mar-2020</a:t>
            </a:r>
          </a:p>
        </p:txBody>
      </p:sp>
    </p:spTree>
    <p:extLst>
      <p:ext uri="{BB962C8B-B14F-4D97-AF65-F5344CB8AC3E}">
        <p14:creationId xmlns:p14="http://schemas.microsoft.com/office/powerpoint/2010/main" val="360215712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2020-03-19T04:35:52.758Z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2020-03-19T04:35:52.761Z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2020-03-19T04:35:56.769Z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2020-03-19T04:36:03.776Z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2020-03-19T04:36:04.780Z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2020-03-19T04:36:15.810Z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2020-03-19T04:36:24.848Z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2020-03-19T04:36:27.864Z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2020-03-19T04:36:39.877Z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2020-03-19T04:36:39.877Z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2020-03-19T04:36:52.887Z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2020-03-19T04:36:52.936Z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2020-03-19T04:37:04.946Z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2020-03-19T04:37:29.985Z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2020-03-19T04:37:29.985Z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2020-03-19T04:37:38.992Z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2020-03-19T04:37:40.994Z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2020-03-19T04:37:49.002Z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2020-03-19T04:37:57.013Z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2020-03-19T04:37:57.013Z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2020-03-19T04:38:09.021Z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2020-03-19T04:38:17.031Z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2020-03-19T04:38:19.040Z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2020-03-19T04:38:49.068Z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2020-03-19T04:38:52.074Z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2020-03-19T04:39:09.098Z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2020-03-19T04:39:23.111Z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2020-03-19T04:39:23.111Z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2020-03-19T04:39:26.121Z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2020-03-19T04:39:40.142Z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2020-03-19T04:39:49.160Z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2020-03-19T04:39:59.169Z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2020-03-19T04:40:19.202Z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2020-03-19T04:40:19.202Z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2020-03-19T04:40:34.215Z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2020-03-19T04:41:41.266Z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2020-03-19T04:41:43.322Z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2020-03-19T04:41:43.323Z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2020-03-19T04:41:53.333Z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2020-03-19T04:42:41.436Z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2020-03-19T04:42:41.436Z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2020-03-19T04:43:49.487Z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2020-03-19T04:43:59.496Z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2020-03-19T04:44:01.499Z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2020-03-19T04:45:08.547Z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2020-03-19T04:45:13.598Z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2020-03-19T04:45:14.644Z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2020-03-19T04:45:33.661Z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2020-03-19T04:46:04.694Z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2020-03-19T04:46:06.705Z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2020-03-19T04:47:01.806Z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2020-03-19T04:47:14.819Z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2020-03-19T04:47:30.831Z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2020-03-19T04:48:57.908Z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2020-03-19T04:48:59.919Z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2020-03-19T04:50:33.992Z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2020-03-19T04:52:49.101Z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2020-03-19T04:53:54.165Z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2020-03-19T04:54:04.182Z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2020-03-19T04:54:11.196Z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2020-03-19T04:55:19.253Z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2020-03-19T04:55:34.274Z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2020-03-19T04:56:34.342Z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2020-03-19T04:58:21.426Z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2020-03-19T05:00:00.539Z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2020-03-19T05:00:34.565Z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2020-03-19T05:02:18.661Z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2020-03-19T05:02:21.672Z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2020-03-19T05:02:21.672Z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2020-03-19T05:02:29.682Z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2020-03-19T05:02:29.688Z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2020-03-19T05:02:35.713Z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2020-03-19T05:02:52.749Z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2020-03-19T05:03:00.758Z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2020-03-19T05:03:01.780Z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2020-03-19T05:03:14.787Z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2020-03-19T05:03:38.836Z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2020-03-19T05:03:38.865Z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2020-03-19T05:03:41.878Z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2020-03-19T05:04:08.902Z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2020-03-19T05:04:15.910Z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2020-03-19T05:04:17.915Z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2020-03-19T05:04:26.944Z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2020-03-19T05:04:27.951Z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2020-03-19T05:04:40.010Z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2020-03-19T05:04:50.020Z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2020-03-19T05:05:00.032Z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2020-03-19T05:05:00.032Z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2020-03-19T05:05:10.041Z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2020-03-19T05:05:24.065Z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2020-03-19T05:05:40.082Z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2020-03-19T05:05:52.094Z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2020-03-19T05:06:16.141Z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2020-03-19T05:06:18.143Z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2020-03-19T05:06:28.153Z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2020-03-19T05:06:31.158Z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2020-03-19T05:06:37.164Z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2020-03-19T05:06:38.168Z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2020-03-19T05:08:19.341Z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2020-03-19T05:08:19.343Z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2020-03-19T05:10:19.554Z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2020-03-19T05:10:33.602Z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2020-03-19T05:11:36.650Z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2020-03-19T05:11:51.730Z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2020-03-19T05:15:34.035Z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2020-03-19T05:16:32.119Z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2020-03-19T05:16:44.137Z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2020-03-19T05:16:44.138Z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2020-03-19T05:17:31.176Z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2020-03-19T05:18:11.278Z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2020-03-19T05:18:13.282Z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2020-03-19T05:18:45.317Z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2020-03-19T05:18:49.321Z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2020-03-19T05:19:01.336Z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2020-03-19T05:19:06.343Z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2020-03-19T05:19:14.371Z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2020-03-19T05:19:16.379Z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2020-03-19T05:20:24.449Z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2020-03-19T05:20:34.458Z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2020-03-19T05:21:06.542Z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2020-03-19T05:21:09.546Z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2020-03-19T05:22:30.610Z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2020-03-19T05:22:32.622Z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2020-03-19T05:22:43.655Z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2020-03-19T05:22:52.671Z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2020-03-19T05:23:35.715Z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2020-03-19T05:23:43.733Z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2020-03-19T05:24:43.785Z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2020-03-19T05:25:10.810Z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2020-03-19T05:25:18.824Z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2020-03-19T05:25:33.837Z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2020-03-19T05:26:33.905Z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2020-03-19T05:27:37.064Z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2020-03-19T05:30:08.179Z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2020-03-19T05:30:34.204Z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2020-03-19T05:31:50.262Z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2020-03-19T05:34:01.534Z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2020-03-19T05:34:13.541Z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2020-03-19T05:34:19.546Z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2020-03-19T05:35:23.614Z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2020-03-19T05:35:33.621Z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2020-03-19T05:36:15.744Z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2020-03-19T05:36:18.764Z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2020-03-19T05:36:18.766Z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2020-03-19T05:36:25.777Z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2020-03-19T05:36:37.789Z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2020-03-19T05:36:40.906Z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2020-03-19T05:37:20.949Z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2020-03-19T05:39:48.185Z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2020-03-19T05:40:19.235Z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2020-03-19T05:40:23.241Z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2020-03-19T05:40:23.246Z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2020-03-19T05:40:35.254Z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2020-03-19T05:40:43.260Z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2020-03-19T05:40:45.265Z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2020-03-19T05:40:45.267Z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2020-03-19T05:40:58.302Z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2020-03-19T05:41:01.310Z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2020-03-19T05:41:09.327Z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2020-03-19T05:41:09.328Z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2020-03-19T05:41:18.333Z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2020-03-19T05:41:19.335Z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2020-03-19T05:41:30.347Z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2020-03-19T05:41:33.353Z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2020-03-19T05:41:44.376Z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2020-03-19T05:42:33.418Z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2020-03-19T05:42:38.444Z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2020-03-19T05:42:38.444Z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2020-03-19T05:42:39.472Z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2020-03-19T05:42:49.486Z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2020-03-19T05:42:51.490Z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2020-03-19T05:43:09.527Z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2020-03-19T05:43:15.539Z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2020-03-19T05:43:33.554Z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2020-03-19T05:43:43.564Z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2020-03-19T05:44:31.624Z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2020-03-19T05:44:41.637Z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2020-03-19T05:44:42.638Z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2020-03-19T05:44:44.644Z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2020-03-19T05:44:55.654Z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2020-03-19T05:45:09.672Z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2020-03-19T05:45:34.692Z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2020-03-19T05:45:38.706Z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2020-03-19T05:45:49.717Z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2020-03-19T05:45:57.748Z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2020-03-19T05:46:00.751Z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2020-03-19T05:46:08.757Z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2020-03-19T05:46:10.766Z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2020-03-19T05:46:18.776Z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2020-03-19T05:46:20.781Z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2020-03-19T05:46:30.832Z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2020-03-19T05:46:30.844Z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2020-03-19T05:46:34.853Z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2020-03-19T05:46:44.866Z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2020-03-19T05:47:22.897Z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2020-03-19T05:47:30.908Z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2020-03-19T05:47:32.911Z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2020-03-19T05:48:05.040Z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2020-03-19T05:48:05.041Z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2020-03-19T05:48:21.061Z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2020-03-19T05:48:21.068Z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2020-03-19T05:48:34.077Z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2020-03-19T05:48:54.096Z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2020-03-19T05:48:54.112Z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2020-03-19T05:48:59.119Z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2020-03-19T05:49:01.135Z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2020-03-19T05:49:14.146Z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2020-03-19T05:50:34.211Z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2020-03-19T05:50:58.235Z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2020-03-19T05:51:53.274Z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2020-03-19T05:52:35.304Z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2020-03-19T05:53:55.480Z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2020-03-19T05:54:51.666Z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2020-03-19T05:55:01.690Z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2020-03-19T05:55:33.720Z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2020-03-19T05:56:30.766Z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2020-03-19T05:57:51.922Z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2020-03-19T05:59:07.082Z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2020-03-19T06:00:34.154Z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2020-03-19T06:01:08.183Z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2020-03-19T06:01:10.197Z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2020-03-19T06:04:19.497Z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2020-03-19T06:04:19.519Z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2020-03-19T06:05:01.551Z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2020-03-19T06:05:14.582Z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2020-03-19T06:05:33.657Z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2020-03-19T06:06:04.705Z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2020-03-19T06:09:41.908Z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2020-03-19T06:09:43.975Z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2020-03-19T06:10:19.060Z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2020-03-19T06:10:34.072Z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2020-03-19T06:10:52.097Z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2020-03-19T06:11:24.187Z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2020-03-19T06:11:25.192Z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2020-03-19T06:11:41.206Z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2020-03-19T06:14:05.300Z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2020-03-19T06:14:31.317Z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2020-03-19T06:14:34.326Z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2020-03-19T06:15:04.345Z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2020-03-19T06:15:30.414Z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2020-03-19T06:15:34.420Z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2020-03-19T06:17:06.486Z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2020-03-19T06:17:31.510Z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2020-03-19T06:17:37.514Z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2020-03-19T06:17:48.531Z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2020-03-19T06:18:10.555Z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2020-03-19T06:18:17.577Z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2020-03-19T06:18:18.582Z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2020-03-19T06:18:28.597Z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2020-03-19T06:18:30.610Z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2020-03-19T06:18:35.615Z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2020-03-19T06:18:36.618Z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2020-03-19T06:18:40.630Z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2020-03-19T06:18:45.635Z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2020-03-19T06:18:45.635Z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2020-03-19T06:18:56.651Z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2020-03-19T06:19:05.664Z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2020-03-19T06:19:06.671Z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2020-03-19T06:19:12.686Z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2020-03-19T06:19:17.699Z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2020-03-19T06:19:27.712Z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2020-03-19T06:19:48.721Z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2020-03-19T06:19:49.728Z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2020-03-19T06:19:59.739Z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2020-03-19T06:20:03.749Z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2020-03-19T06:20:08.767Z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2020-03-19T06:20:10.828Z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2020-03-19T06:20:14.834Z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2020-03-19T06:20:21.841Z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2020-03-19T06:20:34.855Z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2020-03-19T06:20:37.862Z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2020-03-19T06:20:40.867Z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2020-03-19T06:21:01.898Z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2020-03-19T06:21:13.929Z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2020-03-19T06:22:50.017Z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2020-03-19T06:23:52.243Z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2020-03-19T06:24:29.299Z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2020-03-19T06:25:19.404Z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2020-03-19T06:25:29.416Z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2020-03-19T06:25:34.459Z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2020-03-19T06:26:37.613Z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2020-03-19T06:30:33.792Z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2020-03-19T06:31:40.917Z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2020-03-19T06:31:42.927Z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2020-03-19T06:32:18.964Z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2020-03-19T06:32:21.965Z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2020-03-19T06:32:23.983Z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2020-03-19T06:33:26.036Z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2020-03-19T06:35:34.205Z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2020-03-19T06:36:32.314Z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2020-03-19T06:36:53.337Z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2020-03-19T06:37:01.349Z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2020-03-19T06:37:14.372Z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2020-03-19T06:37:34.393Z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2020-03-19T06:37:39.403Z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2020-03-19T06:38:34.486Z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2020-03-19T06:39:35.548Z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2020-03-19T06:40:19.620Z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2020-03-19T06:40:19.620Z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2020-03-19T06:40:33.634Z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2020-03-19T06:42:11.706Z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2020-03-19T06:42:42.762Z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2020-03-19T06:43:01.792Z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2020-03-19T06:43:14.801Z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2020-03-19T06:43:22.812Z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2020-03-19T06:43:24.817Z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2020-03-19T06:45:04.896Z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2020-03-19T06:45:33.924Z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2020-03-19T06:47:31.064Z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2020-03-19T06:48:22.253Z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2020-03-19T06:48:25.265Z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2020-03-19T06:48:32.284Z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2020-03-19T06:48:37.287Z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2020-03-19T06:48:52.353Z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2020-03-19T06:49:07.366Z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2020-03-19T06:49:51.406Z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2020-03-19T06:50:34.436Z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2020-03-19T06:51:02.459Z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2020-03-19T06:51:05.479Z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2020-03-19T06:51:05.479Z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2020-03-19T06:51:11.485Z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2020-03-19T06:51:37.553Z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2020-03-19T06:53:01.689Z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2020-03-19T06:53:13.702Z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2020-03-19T06:53:17.705Z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2020-03-19T06:53:27.725Z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2020-03-19T06:54:24.782Z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2020-03-19T06:55:01.849Z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2020-03-19T06:55:33.873Z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2020-03-19T06:56:22.925Z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2020-03-19T06:56:29.939Z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2020-03-19T06:56:33.944Z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2020-03-19T06:57:15.982Z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2020-03-19T06:57:58.154Z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2020-03-19T06:59:54.244Z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2020-03-19T06:59:56.251Z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2020-03-19T07:00:34.332Z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2020-03-19T07:00:54.359Z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2020-03-19T07:02:53.424Z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2020-03-19T07:03:02.441Z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2020-03-19T07:03:05.480Z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2020-03-19T07:03:07.491Z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2020-03-19T07:05:05.727Z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2020-03-19T07:05:19.741Z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2020-03-19T07:05:19.741Z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2020-03-19T07:05:21.744Z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2020-03-19T07:05:26.746Z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2020-03-19T07:05:31.764Z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2020-03-19T07:05:44.777Z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2020-03-19T07:05:53.806Z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2020-03-19T07:05:55.810Z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2020-03-19T07:06:12.835Z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2020-03-19T07:06:33.854Z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2020-03-19T07:07:13.894Z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2020-03-19T07:07:15.900Z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2020-03-19T07:07:30.917Z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2020-03-19T07:07:41.934Z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2020-03-19T07:07:47.938Z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2020-03-19T07:07:51.955Z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2020-03-19T07:08:01.965Z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2020-03-19T02:21:39.795Z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2020-03-19T07:08:15.985Z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2020-03-19T07:08:22.001Z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2020-03-19T07:08:41.022Z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2020-03-19T07:09:01.041Z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2020-03-19T07:09:14.053Z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2020-03-19T07:10:19.204Z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2020-03-19T07:10:19.204Z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2020-03-19T07:10:34.216Z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2020-03-19T07:11:06.238Z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2020-03-19T07:11:07.251Z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2020-03-19T07:11:46.281Z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2020-03-19T07:11:48.290Z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2020-03-19T07:14:15.571Z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2020-03-19T07:15:34.685Z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2020-03-19T07:15:54.762Z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2020-03-19T07:16:06.769Z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2020-03-19T07:16:07.783Z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2020-03-19T07:16:07.788Z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2020-03-19T07:16:11.796Z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2020-03-19T07:16:11.799Z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2020-03-19T07:16:12.812Z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2020-03-19T07:16:14.822Z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2020-03-19T07:16:15.825Z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2020-03-19T07:16:19.849Z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2020-03-19T07:16:21.854Z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2020-03-19T07:16:31.872Z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2020-03-19T07:16:36.879Z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2020-03-19T07:17:01.900Z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2020-03-19T07:17:06.907Z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2020-03-19T07:17:13.925Z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2020-03-19T07:17:15.929Z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2020-03-19T07:17:18.936Z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2020-03-19T07:17:20.938Z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2020-03-19T07:17:30.953Z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2020-03-19T07:18:11.009Z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2020-03-19T07:18:11.009Z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2020-03-19T07:18:55.095Z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2020-03-19T07:19:05.104Z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2020-03-19T07:20:34.171Z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2020-03-19T07:22:54.323Z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2020-03-19T07:24:01.429Z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2020-03-19T07:24:13.466Z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2020-03-19T07:25:07.524Z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2020-03-19T07:25:08.526Z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2020-03-19T07:25:19.557Z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2020-03-19T07:25:33.572Z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2020-03-19T07:25:50.588Z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2020-03-19T07:26:04.600Z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2020-03-19T07:26:33.622Z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2020-03-19T07:26:41.643Z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2020-03-19T07:26:43.647Z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2020-03-19T07:28:54.838Z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2020-03-19T07:30:34.019Z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2020-03-19T07:35:04.491Z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2020-03-19T07:35:33.576Z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2020-03-19T07:36:33.663Z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2020-03-19T07:39:01.877Z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2020-03-19T07:39:13.889Z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2020-03-19T07:39:53.944Z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2020-03-19T07:39:53.944Z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2020-03-19T07:40:01.975Z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2020-03-19T07:40:14.985Z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2020-03-19T07:40:19.068Z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2020-03-19T07:40:19.070Z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2020-03-19T07:40:25.085Z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2020-03-19T07:40:34.107Z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2020-03-19T07:40:55.121Z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2020-03-19T07:41:32.155Z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2020-03-19T07:41:55.172Z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2020-03-19T07:42:47.318Z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2020-03-19T07:43:26.441Z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2020-03-19T07:45:33.569Z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2020-03-19T07:46:43.682Z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2020-03-19T07:47:31.721Z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2020-03-19T07:47:49.739Z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2020-03-19T07:47:58.755Z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2020-03-19T07:48:08.772Z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2020-03-19T07:48:51.808Z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2020-03-19T07:50:30.996Z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2020-03-19T07:50:34.001Z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2020-03-19T07:53:45.077Z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2020-03-19T07:53:48.094Z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2020-03-19T07:54:55.187Z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2020-03-19T07:55:01.201Z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2020-03-19T07:55:02.221Z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2020-03-19T07:55:13.233Z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2020-03-19T07:55:34.272Z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2020-03-19T07:55:46.336Z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2020-03-19T07:56:31.484Z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2020-03-19T07:59:19.993Z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2020-03-19T07:59:56.025Z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2020-03-19T08:00:34.063Z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2020-03-19T08:01:10.092Z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2020-03-19T08:03:11.356Z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2020-03-19T08:05:29.540Z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2020-03-19T08:05:40.560Z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2020-03-19T08:05:54.574Z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2020-03-19T08:06:26.668Z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2020-03-19T08:06:26.668Z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2020-03-19T08:06:37.692Z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2020-03-19T08:07:55.849Z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2020-03-19T08:10:02.095Z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2020-03-19T08:10:14.186Z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2020-03-19T08:10:19.305Z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2020-03-19T08:10:19.306Z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2020-03-19T08:10:24.316Z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2020-03-19T08:10:27.371Z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2020-03-19T08:10:40.404Z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2020-03-19T08:10:55.417Z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2020-03-19T08:15:27.947Z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2020-03-19T08:15:33.981Z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2020-03-19T08:16:06.012Z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2020-03-19T08:16:08.014Z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2020-03-19T08:16:45.121Z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2020-03-19T08:16:47.125Z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2020-03-19T08:16:52.132Z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2020-03-19T08:16:58.146Z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2020-03-19T08:17:01.151Z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2020-03-19T08:17:18.161Z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2020-03-19T08:17:18.161Z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2020-03-19T08:17:27.167Z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2020-03-19T08:17:29.175Z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2020-03-19T08:17:30.181Z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2020-03-19T08:17:42.190Z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2020-03-19T08:17:47.202Z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2020-03-19T08:17:47.206Z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2020-03-19T08:17:49.207Z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2020-03-19T08:17:59.223Z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2020-03-19T08:17:59.223Z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2020-03-19T08:18:11.258Z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2020-03-19T08:18:20.268Z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2020-03-19T08:18:20.271Z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2020-03-19T08:18:30.282Z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2020-03-19T08:18:32.284Z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2020-03-19T08:18:41.292Z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2020-03-19T08:18:54.309Z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2020-03-19T08:18:56.313Z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2020-03-19T08:19:06.322Z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2020-03-19T08:19:25.344Z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2020-03-19T08:19:35.358Z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2020-03-19T08:19:35.366Z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2020-03-19T08:19:38.373Z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2020-03-19T08:19:38.373Z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2020-03-19T08:19:53.385Z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2020-03-19T08:19:53.390Z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2020-03-19T08:20:06.403Z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2020-03-19T08:20:06.414Z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2020-03-19T08:20:14.427Z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2020-03-19T08:20:25.435Z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2020-03-19T08:20:29.440Z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2020-03-19T08:20:34.505Z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2020-03-19T08:20:54.524Z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2020-03-19T08:20:56.530Z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2020-03-19T08:21:13.571Z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2020-03-19T08:21:22.587Z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2020-03-19T08:21:22.594Z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2020-03-19T08:21:36.671Z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2020-03-19T08:21:38.678Z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2020-03-19T08:21:40.682Z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2020-03-19T08:21:42.692Z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2020-03-19T08:21:57.712Z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2020-03-19T08:22:14.735Z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2020-03-19T08:22:36.752Z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2020-03-19T08:22:50.775Z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2020-03-19T08:22:50.777Z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2020-03-19T08:22:59.787Z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2020-03-19T08:23:03.805Z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2020-03-19T08:23:06.828Z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2020-03-19T08:23:17.845Z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2020-03-19T08:23:21.851Z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2020-03-19T08:23:29.859Z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2020-03-19T08:23:55.880Z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2020-03-19T08:23:59.003Z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2020-03-19T08:23:59.003Z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2020-03-19T08:24:18.024Z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2020-03-19T08:25:11.056Z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2020-03-19T08:25:19.065Z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2020-03-19T08:25:34.072Z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2020-03-19T08:26:01.109Z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2020-03-19T08:26:04.113Z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2020-03-19T08:26:04.115Z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2020-03-19T08:26:12.121Z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2020-03-19T08:26:14.124Z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2020-03-19T08:26:14.126Z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2020-03-19T08:26:25.132Z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2020-03-19T08:26:36.138Z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2020-03-19T08:26:37.139Z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2020-03-19T08:26:50.146Z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2020-03-19T08:26:53.149Z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2020-03-19T08:26:57.154Z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2020-03-19T08:27:09.161Z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2020-03-19T08:27:41.177Z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2020-03-19T08:27:54.183Z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2020-03-19T08:28:36.201Z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2020-03-19T08:28:57.212Z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2020-03-19T08:29:08.223Z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2020-03-19T08:29:09.228Z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2020-03-19T08:29:24.244Z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2020-03-19T08:29:27.247Z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2020-03-19T08:29:29.250Z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2020-03-19T08:30:00.283Z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2020-03-19T08:30:03.285Z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2020-03-19T08:30:10.302Z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2020-03-19T08:30:16.306Z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2020-03-19T08:30:21.326Z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2020-03-19T08:30:34.333Z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2020-03-19T08:30:34.358Z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2020-03-19T08:30:38.361Z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2020-03-19T08:31:11.380Z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2020-03-19T08:31:21.387Z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2020-03-19T08:32:22.427Z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2020-03-19T08:32:36.436Z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2020-03-19T08:32:47.442Z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2020-03-19T08:33:44.472Z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2020-03-19T08:33:57.481Z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2020-03-19T08:34:07.489Z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2020-03-19T08:34:20.501Z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2020-03-19T08:34:32.507Z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2020-03-19T08:35:06.528Z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2020-03-19T08:35:34.554Z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2020-03-19T08:35:43.676Z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2020-03-19T08:35:44.681Z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2020-03-19T08:35:46.684Z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2020-03-19T08:36:18.745Z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2020-03-19T08:36:31.782Z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2020-03-19T08:36:34.792Z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2020-03-19T08:40:07.071Z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2020-03-19T08:40:19.140Z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2020-03-19T08:40:19.143Z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2020-03-19T08:40:26.150Z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2020-03-19T08:40:34.198Z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2020-03-19T08:41:01.315Z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2020-03-19T08:41:14.362Z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2020-03-19T08:42:46.794Z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2020-03-19T08:42:49.803Z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2020-03-19T08:43:19.829Z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2020-03-19T08:43:29.837Z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2020-03-19T08:44:38.895Z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2020-03-19T08:44:48.906Z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2020-03-19T08:45:33.937Z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2020-03-19T08:45:49.960Z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2020-03-19T08:45:51.974Z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2020-03-19T08:46:21.996Z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2020-03-19T08:46:34.026Z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2020-03-19T08:46:45.038Z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2020-03-19T08:46:46.040Z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2020-03-19T08:46:56.055Z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2020-03-19T08:47:09.076Z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2020-03-19T08:47:19.085Z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2020-03-19T08:47:22.091Z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2020-03-19T08:47:30.105Z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2020-03-19T08:47:33.118Z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2020-03-19T08:47:45.132Z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2020-03-19T08:47:57.142Z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2020-03-19T08:48:00.145Z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2020-03-19T08:48:05.153Z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2020-03-19T08:48:07.159Z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2020-03-19T08:48:12.165Z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2020-03-19T08:48:18.176Z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2020-03-19T08:48:28.193Z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2020-03-19T08:48:31.197Z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2020-03-19T08:48:35.202Z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2020-03-19T08:48:46.217Z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2020-03-19T08:48:48.222Z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2020-03-19T08:48:59.229Z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2020-03-19T08:49:05.236Z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2020-03-19T08:49:09.241Z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2020-03-19T08:49:17.248Z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2020-03-19T08:49:17.248Z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2020-03-19T08:49:21.306Z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2020-03-19T08:49:41.338Z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2020-03-19T08:49:48.348Z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2020-03-19T08:49:52.351Z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2020-03-19T08:50:00.362Z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2020-03-19T08:50:18.376Z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2020-03-19T08:50:20.408Z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2020-03-19T08:50:32.419Z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2020-03-19T08:50:43.430Z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2020-03-19T08:50:52.445Z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2020-03-19T08:50:53.451Z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2020-03-19T08:51:02.469Z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2020-03-19T08:51:03.475Z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2020-03-19T08:51:10.484Z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2020-03-19T08:51:13.486Z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2020-03-19T08:51:47.512Z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2020-03-19T08:52:21.625Z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2020-03-19T08:52:32.634Z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2020-03-19T08:52:32.636Z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2020-03-19T08:52:36.640Z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2020-03-19T08:53:13.677Z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2020-03-19T08:53:27.725Z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2020-03-19T08:53:54.746Z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2020-03-19T08:54:02.757Z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2020-03-19T08:54:05.760Z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2020-03-19T08:54:11.766Z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2020-03-19T08:54:15.774Z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2020-03-19T08:54:32.789Z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2020-03-19T08:54:38.792Z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2020-03-19T08:54:38.792Z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2020-03-19T08:54:46.799Z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2020-03-19T08:54:49.807Z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2020-03-19T08:55:00.815Z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2020-03-19T08:55:01.818Z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2020-03-19T08:55:33.842Z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2020-03-19T08:56:30.890Z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2020-03-19T08:56:41.903Z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2020-03-19T08:57:01.964Z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2020-03-19T08:57:13.976Z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2020-03-19T08:58:53.051Z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2020-03-19T08:59:02.069Z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2020-03-19T08:59:06.080Z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2020-03-19T08:59:07.092Z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2020-03-19T08:59:41.129Z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2020-03-19T08:59:41.137Z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2020-03-19T08:59:50.144Z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2020-03-19T08:59:54.152Z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2020-03-19T08:59:55.152Z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2020-03-19T08:59:56.157Z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2020-03-19T08:59:58.160Z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2020-03-19T08:59:58.160Z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2020-03-19T09:00:05.167Z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2020-03-19T09:00:10.177Z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2020-03-19T09:00:10.177Z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2020-03-19T09:00:34.201Z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2020-03-19T09:00:36.208Z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2020-03-19T09:00:58.230Z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2020-03-19T09:01:09.240Z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2020-03-19T09:01:18.246Z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2020-03-19T09:01:33.256Z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2020-03-19T09:04:15.365Z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2020-03-19T09:04:16.411Z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2020-03-19T09:04:19.415Z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2020-03-19T09:04:26.434Z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2020-03-19T09:04:26.434Z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2020-03-19T09:04:32.439Z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2020-03-19T09:04:36.450Z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2020-03-19T09:04:39.458Z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2020-03-19T09:04:41.464Z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2020-03-19T09:04:45.471Z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2020-03-19T09:04:47.476Z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2020-03-19T09:04:57.487Z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2020-03-19T09:05:01.493Z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2020-03-19T09:05:33.518Z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2020-03-19T09:05:34.523Z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2020-03-19T09:06:30.563Z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2020-03-19T09:06:31.573Z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2020-03-19T09:06:49.591Z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2020-03-19T09:06:52.593Z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2020-03-19T09:07:53.646Z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2020-03-19T09:07:53.646Z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2020-03-19T09:07:57.651Z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2020-03-19T09:08:24.675Z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2020-03-19T09:09:24.718Z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2020-03-19T09:10:18.798Z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2020-03-19T09:10:18.798Z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2020-03-19T09:10:34.806Z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2020-03-19T09:10:35.808Z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2020-03-19T09:10:57.851Z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2020-03-19T09:11:41.887Z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2020-03-19T09:11:43.891Z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2020-03-19T09:12:07.912Z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2020-03-19T09:12:18.929Z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2020-03-19T09:12:25.939Z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2020-03-19T09:12:33.949Z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2020-03-19T09:12:37.953Z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2020-03-19T09:12:44.965Z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2020-03-19T09:12:47.974Z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2020-03-19T09:12:47.974Z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2020-03-19T09:12:52.983Z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2020-03-19T09:13:01.997Z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2020-03-19T09:13:03.001Z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2020-03-19T09:13:13.013Z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2020-03-19T09:13:18.019Z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2020-03-19T09:13:22.030Z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2020-03-19T09:15:48.132Z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2020-03-19T09:18:11.289Z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2020-03-19T09:18:23.305Z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2020-03-19T09:18:23.305Z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2020-03-19T09:18:24.310Z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2020-03-19T09:18:33.333Z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2020-03-19T09:18:33.333Z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2020-03-19T09:18:37.357Z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2020-03-19T09:18:39.376Z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2020-03-19T09:18:39.378Z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2020-03-19T09:18:44.441Z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2020-03-19T09:18:48.449Z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2020-03-19T09:18:50.455Z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2020-03-19T09:18:54.463Z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2020-03-19T09:18:58.473Z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2020-03-19T09:19:00.478Z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2020-03-19T09:19:03.488Z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2020-03-19T09:19:04.491Z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2020-03-19T09:19:33.514Z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2020-03-19T09:19:35.522Z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2020-03-19T09:19:35.522Z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2020-03-19T09:19:49.532Z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2020-03-19T09:19:49.532Z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2020-03-19T09:19:51.534Z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2020-03-19T09:19:57.543Z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2020-03-19T09:19:57.543Z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2020-03-19T09:19:59.546Z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2020-03-19T09:20:01.550Z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2020-03-19T09:20:07.560Z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2020-03-19T09:20:10.564Z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2020-03-19T09:20:14.571Z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2020-03-19T09:20:20.579Z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2020-03-19T09:20:27.585Z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2020-03-19T09:20:40.595Z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2020-03-19T09:20:41.600Z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2020-03-19T09:21:03.617Z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2020-03-19T09:21:10.676Z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2020-03-19T09:21:12.687Z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2020-03-19T09:21:46.714Z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2020-03-19T09:22:10.736Z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2020-03-19T09:22:58.775Z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2020-03-19T09:23:00.805Z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2020-03-19T09:23:01.808Z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2020-03-19T09:23:12.818Z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2020-03-19T09:23:12.818Z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2020-03-19T09:23:35.842Z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2020-03-19T09:24:17.874Z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2020-03-19T09:24:17.874Z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2020-03-19T09:24:27.889Z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2020-03-19T09:24:32.904Z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2020-03-19T09:24:47.915Z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2020-03-19T09:24:48.916Z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2020-03-19T09:24:48.916Z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2020-03-19T09:24:58.929Z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2020-03-19T09:25:00.945Z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2020-03-19T09:25:08.951Z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2020-03-19T09:25:16.957Z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2020-03-19T09:25:18.968Z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2020-03-19T09:25:20.973Z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2020-03-19T09:25:23.978Z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2020-03-19T09:25:30.981Z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2020-03-19T09:25:39.990Z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2020-03-19T09:25:40.993Z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2020-03-19T09:25:53.003Z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2020-03-19T09:26:31.030Z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2020-03-19T09:26:45.065Z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2020-03-19T09:26:46.070Z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2020-03-19T09:28:36.163Z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2020-03-19T09:28:39.168Z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2020-03-19T09:28:52.186Z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2020-03-19T09:28:53.197Z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2020-03-19T09:29:01.209Z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2020-03-19T09:29:13.216Z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2020-03-19T09:29:39.234Z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2020-03-19T09:29:40.237Z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2020-03-19T09:29:51.250Z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2020-03-19T09:29:52.254Z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2020-03-19T09:29:56.261Z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2020-03-19T09:30:17.272Z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2020-03-19T09:30:45.299Z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2020-03-19T09:30:59.312Z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2020-03-19T09:30:59.312Z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2020-03-19T09:31:11.366Z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2020-03-19T09:31:22.382Z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2020-03-19T09:31:32.390Z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2020-03-19T09:31:39.465Z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2020-03-19T09:31:42.467Z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2020-03-19T09:31:50.479Z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2020-03-19T09:31:52.482Z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2020-03-19T09:32:01.494Z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2020-03-19T09:32:03.499Z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2020-03-19T09:32:13.507Z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2020-03-19T09:32:28.521Z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2020-03-19T09:32:29.524Z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2020-03-19T09:32:39.532Z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2020-03-19T09:32:42.535Z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2020-03-19T09:32:46.537Z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2020-03-19T09:32:49.554Z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2020-03-19T09:32:58.563Z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2020-03-19T09:33:01.573Z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2020-03-19T09:33:03.576Z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2020-03-19T09:33:13.586Z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2020-03-19T09:33:14.592Z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2020-03-19T09:33:28.613Z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2020-03-19T09:33:40.647Z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2020-03-19T09:33:40.648Z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2020-03-19T09:33:41.848Z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2020-03-19T09:33:45.956Z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2020-03-19T09:33:49.180Z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2020-03-19T09:33:51.212Z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2020-03-19T09:33:52.230Z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2020-03-19T09:33:52.230Z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9728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>
                <a:solidFill>
                  <a:srgbClr val="ECB555"/>
                </a:solidFill>
                <a:latin typeface="verdana"/>
              </a:rPr>
              <a:t>Users Data Visualization</a:t>
            </a:r>
          </a:p>
        </p:txBody>
      </p:sp>
      <p:pic>
        <p:nvPicPr>
          <p:cNvPr id="3" name="Picture 2" descr="9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5448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2020-03-19T02:21:39.964Z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200400" y="1828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600">
                <a:solidFill>
                  <a:srgbClr val="ECB555"/>
                </a:solidFill>
                <a:latin typeface="verdana"/>
              </a:rPr>
              <a:t>User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2743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500">
                <a:solidFill>
                  <a:srgbClr val="FFFFFF"/>
                </a:solidFill>
                <a:latin typeface="arial"/>
              </a:rPr>
              <a:t>This table explains about user information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2020-03-19T02:21:40.195Z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2020-03-19T02:21:40.263Z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2020-03-19T02:21:39.291Z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2020-03-19T02:21:39.370Z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2020-03-19T02:21:39.371Z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2020-03-19T02:21:39.372Z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2020-03-19T02:21:39.373Z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2020-03-19T02:21:39.373Z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2020-03-19T02:21:39.374Z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2020-03-19T02:21:40.488Z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2020-03-19T02:21:40.517Z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2020-03-19T02:21:40.517Z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2020-03-19T02:22:44.569Z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2020-03-19T02:23:09.588Z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2020-03-19T02:23:41.618Z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2020-03-19T02:23:56.639Z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2020-03-19T02:24:18.655Z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2020-03-19T02:24:23.664Z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2020-03-19T02:24:28.677Z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2020-03-19T02:24:33.685Z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2020-03-19T02:24:33.687Z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2020-03-19T02:25:08.757Z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2020-03-19T02:25:20.802Z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2020-03-19T02:25:29.813Z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2020-03-19T02:25:31.815Z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2020-03-19T02:25:36.820Z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2020-03-19T02:25:43.080Z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2020-03-19T02:25:50.127Z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2020-03-19T02:26:07.148Z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2020-03-19T02:26:12.177Z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2020-03-19T02:26:23.185Z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2020-03-19T02:26:29.201Z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2020-03-19T02:26:31.212Z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2020-03-19T02:26:36.240Z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2020-03-19T02:26:39.247Z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2020-03-19T02:26:47.257Z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2020-03-19T02:26:55.275Z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2020-03-19T02:26:58.284Z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2020-03-19T02:26:58.284Z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2020-03-19T02:27:01.288Z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2020-03-19T02:27:10.295Z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2020-03-19T02:27:14.298Z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2020-03-19T02:27:20.306Z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2020-03-19T02:27:22.319Z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2020-03-19T02:27:24.344Z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2020-03-19T02:27:26.351Z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2020-03-19T02:27:35.365Z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2020-03-19T02:27:52.403Z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2020-03-19T02:28:13.427Z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2020-03-19T02:28:24.444Z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2020-03-19T02:28:27.457Z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2020-03-19T02:28:41.475Z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2020-03-19T02:28:41.476Z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2020-03-19T02:28:56.487Z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2020-03-19T02:29:18.505Z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2020-03-19T02:29:29.514Z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2020-03-19T02:29:38.531Z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2020-03-19T02:29:40.534Z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2020-03-19T02:29:47.541Z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2020-03-19T02:29:59.549Z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2020-03-19T02:30:09.558Z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2020-03-19T02:30:12.566Z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2020-03-19T02:30:15.572Z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2020-03-19T02:30:21.578Z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2020-03-19T02:30:25.619Z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2020-03-19T02:30:31.631Z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2020-03-19T02:30:35.647Z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2020-03-19T02:30:43.678Z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2020-03-19T02:30:46.687Z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2020-03-19T02:31:40.725Z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2020-03-19T02:31:42.729Z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2020-03-19T02:32:17.749Z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2020-03-19T02:32:35.763Z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2020-03-19T02:32:38.770Z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2020-03-19T02:32:43.785Z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2020-03-19T02:32:52.800Z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2020-03-19T02:33:08.819Z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2020-03-19T02:33:19.826Z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2020-03-19T02:33:31.838Z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2020-03-19T02:33:35.846Z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2020-03-19T02:33:40.855Z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2020-03-19T02:33:40.855Z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2020-03-19T02:33:46.861Z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2020-03-19T02:33:49.870Z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2020-03-19T02:33:49.870Z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2020-03-19T02:33:57.879Z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2020-03-19T02:34:32.912Z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2020-03-19T02:35:11.002Z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2020-03-19T02:35:15.024Z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2020-03-19T02:35:15.025Z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2020-03-19T02:35:35.053Z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2020-03-19T02:35:43.116Z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2020-03-19T02:35:45.129Z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2020-03-19T02:35:54.145Z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2020-03-19T02:35:57.152Z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2020-03-19T02:36:18.167Z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2020-03-19T02:36:33.202Z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2020-03-19T02:36:36.211Z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2020-03-19T02:36:43.218Z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2020-03-19T02:36:52.234Z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2020-03-19T02:37:08.251Z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2020-03-19T02:37:20.265Z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2020-03-19T02:37:43.287Z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2020-03-19T02:37:49.296Z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2020-03-19T02:38:02.310Z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2020-03-19T02:38:20.348Z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2020-03-19T02:38:34.360Z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2020-03-19T02:38:51.412Z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2020-03-19T02:39:04.430Z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2020-03-19T02:40:12.478Z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2020-03-19T02:40:20.491Z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2020-03-19T02:40:36.505Z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2020-03-19T02:41:54.663Z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2020-03-19T02:42:01.681Z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2020-03-19T02:42:10.715Z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2020-03-19T02:42:14.722Z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2020-03-19T02:42:22.729Z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2020-03-19T02:42:41.772Z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2020-03-19T02:42:57.785Z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2020-03-19T02:43:16.804Z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2020-03-19T02:43:16.805Z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2020-03-19T02:43:24.815Z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2020-03-19T02:43:37.825Z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2020-03-19T02:43:44.870Z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2020-03-19T02:43:56.882Z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2020-03-19T02:21:39.446Z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DWM-1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2020-03-19T02:43:56.882Z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2020-03-19T02:44:13.917Z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2020-03-19T02:44:23.925Z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2020-03-19T02:44:25.948Z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2020-03-19T02:44:47.977Z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2020-03-19T02:45:07.994Z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2020-03-19T02:45:21.004Z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2020-03-19T02:45:29.015Z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2020-03-19T02:45:36.024Z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2020-03-19T02:46:12.050Z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2020-03-19T02:46:32.120Z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2020-03-19T02:46:32.120Z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2020-03-19T02:46:43.133Z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2020-03-19T02:47:20.177Z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2020-03-19T02:47:33.187Z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2020-03-19T02:47:36.193Z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2020-03-19T02:48:23.223Z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2020-03-19T02:48:25.236Z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2020-03-19T02:50:31.333Z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2020-03-19T02:50:36.342Z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2020-03-19T02:50:44.353Z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2020-03-19T02:50:46.366Z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2020-03-19T02:50:55.374Z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2020-03-19T02:51:14.392Z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2020-03-19T02:51:42.465Z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2020-03-19T02:51:45.471Z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2020-03-19T02:55:01.670Z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2020-03-19T02:55:35.696Z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2020-03-19T02:55:48.713Z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2020-03-19T02:56:14.737Z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2020-03-19T02:56:35.826Z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2020-03-19T02:56:44.838Z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2020-03-19T02:56:46.845Z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2020-03-19T02:56:57.856Z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2020-03-19T02:57:58.899Z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2020-03-19T02:58:01.905Z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2020-03-19T02:58:09.917Z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2020-03-19T02:58:14.936Z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2020-03-19T02:58:19.962Z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2020-03-19T02:59:08.004Z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2020-03-19T03:00:11.048Z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2020-03-19T03:00:36.065Z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2020-03-19T03:00:50.076Z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2020-03-19T03:00:56.082Z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2020-03-19T03:01:02.113Z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2020-03-19T03:01:02.114Z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2020-03-19T03:01:06.183Z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2020-03-19T03:01:08.194Z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2020-03-19T03:01:11.203Z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2020-03-19T03:01:16.247Z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2020-03-19T03:01:21.273Z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2020-03-19T03:01:27.280Z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2020-03-19T03:01:27.280Z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2020-03-19T03:01:28.289Z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2020-03-19T03:03:08.377Z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2020-03-19T03:03:09.393Z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2020-03-19T03:03:14.401Z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2020-03-19T03:03:21.408Z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2020-03-19T03:03:21.408Z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2020-03-19T03:03:23.410Z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2020-03-19T03:03:31.425Z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2020-03-19T03:03:41.432Z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2020-03-19T03:03:50.439Z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2020-03-19T03:03:54.445Z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2020-03-19T03:04:01.458Z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2020-03-19T03:04:13.473Z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2020-03-19T03:04:25.479Z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2020-03-19T03:04:48.496Z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2020-03-19T03:05:06.510Z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2020-03-19T03:05:21.522Z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2020-03-19T03:05:35.538Z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2020-03-19T03:05:50.552Z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2020-03-19T03:05:56.569Z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2020-03-19T03:06:34.595Z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2020-03-19T03:06:36.628Z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2020-03-19T03:06:50.636Z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2020-03-19T03:07:07.649Z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2020-03-19T03:07:10.650Z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2020-03-19T03:07:19.659Z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2020-03-19T03:07:32.674Z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2020-03-19T03:07:37.680Z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2020-03-19T03:07:47.698Z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2020-03-19T03:08:21.719Z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2020-03-19T03:08:24.721Z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2020-03-19T03:08:35.730Z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2020-03-19T03:08:43.734Z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2020-03-19T03:09:42.770Z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2020-03-19T03:09:44.773Z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2020-03-19T03:10:20.806Z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2020-03-19T03:10:35.822Z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2020-03-19T02:21:39.573Z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2020-03-19T03:10:50.833Z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2020-03-19T03:11:08.846Z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2020-03-19T03:11:11.850Z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2020-03-19T03:11:15.855Z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2020-03-19T03:12:00.903Z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2020-03-19T03:13:01.977Z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2020-03-19T03:13:14.993Z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2020-03-19T03:14:24.040Z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2020-03-19T03:14:36.060Z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2020-03-19T03:15:36.109Z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2020-03-19T03:15:55.128Z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2020-03-19T03:16:11.174Z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2020-03-19T03:16:11.174Z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2020-03-19T03:16:21.203Z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2020-03-19T03:16:33.222Z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2020-03-19T03:17:33.306Z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2020-03-19T03:18:10.394Z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2020-03-19T03:18:10.396Z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2020-03-19T03:20:36.521Z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2020-03-19T03:21:23.556Z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2020-03-19T03:21:44.587Z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2020-03-19T03:21:47.590Z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2020-03-19T03:22:34.620Z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2020-03-19T03:22:50.698Z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2020-03-19T03:23:02.714Z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2020-03-19T03:23:12.724Z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2020-03-19T03:23:27.732Z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2020-03-19T03:23:30.735Z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2020-03-19T03:23:32.741Z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2020-03-19T03:23:44.752Z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2020-03-19T03:24:12.801Z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2020-03-19T03:25:20.919Z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2020-03-19T03:25:35.941Z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2020-03-19T03:26:23.997Z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2020-03-19T03:26:36.009Z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2020-03-19T03:29:01.308Z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2020-03-19T03:29:14.325Z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2020-03-19T03:30:29.484Z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2020-03-19T03:30:35.489Z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2020-03-19T03:30:56.512Z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2020-03-19T03:31:24.537Z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2020-03-19T03:31:26.566Z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2020-03-19T03:34:32.712Z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2020-03-19T03:34:45.782Z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2020-03-19T03:35:08.799Z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2020-03-19T03:35:35.863Z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2020-03-19T03:35:56.881Z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2020-03-19T03:35:56.881Z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2020-03-19T03:36:25.900Z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2020-03-19T03:36:28.906Z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2020-03-19T03:37:43.953Z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2020-03-19T03:38:17.985Z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2020-03-19T03:38:34.078Z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2020-03-19T03:38:35.080Z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2020-03-19T03:38:53.114Z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2020-03-19T03:38:58.121Z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2020-03-19T03:38:59.134Z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2020-03-19T03:40:21.295Z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2020-03-19T03:40:36.311Z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2020-03-19T03:41:20.342Z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2020-03-19T03:41:20.346Z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2020-03-19T03:41:22.349Z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2020-03-19T03:41:23.391Z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2020-03-19T03:41:32.398Z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2020-03-19T03:41:33.400Z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2020-03-19T03:41:42.409Z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2020-03-19T03:41:45.415Z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2020-03-19T03:41:47.429Z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2020-03-19T03:41:53.438Z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2020-03-19T03:42:08.460Z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2020-03-19T03:42:12.469Z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2020-03-19T03:42:22.479Z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2020-03-19T03:42:39.507Z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2020-03-19T03:44:07.642Z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2020-03-19T03:45:01.799Z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2020-03-19T03:45:14.810Z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2020-03-19T03:45:31.879Z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2020-03-19T03:45:35.890Z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2020-03-19T03:45:39.905Z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2020-03-19T03:45:39.911Z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2020-03-19T03:45:47.915Z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2020-03-19T03:45:49.922Z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2020-03-19T03:45:54.942Z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2020-03-19T03:45:59.950Z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2020-03-19T03:46:24.977Z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2020-03-19T03:46:43.002Z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2020-03-19T03:46:44.016Z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2020-03-19T03:47:10.060Z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2020-03-19T03:47:33.093Z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2020-03-19T03:47:47.123Z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2020-03-19T03:48:02.171Z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2020-03-19T03:49:01.281Z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2020-03-19T03:50:36.389Z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2020-03-19T03:50:52.522Z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2020-03-19T03:50:56.553Z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2020-03-19T03:54:01.887Z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2020-03-19T03:55:02.199Z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2020-03-19T03:55:02.202Z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2020-03-19T03:55:36.232Z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2020-03-19T03:55:47.248Z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2020-03-19T03:56:33.395Z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2020-03-19T03:57:10.514Z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2020-03-19T03:58:09.591Z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2020-03-19T03:58:19.602Z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2020-03-19T03:58:47.659Z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2020-03-19T03:59:13.700Z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2020-03-19T04:00:13.872Z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2020-03-19T04:00:27.934Z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2020-03-19T04:00:27.934Z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2020-03-19T04:00:30.948Z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2020-03-19T04:00:36.033Z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2020-03-19T04:00:47.194Z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2020-03-19T04:00:48.196Z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2020-03-19T04:00:57.245Z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2020-03-19T04:01:01.262Z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2020-03-19T04:01:14.276Z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2020-03-19T04:02:33.507Z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2020-03-19T04:04:32.699Z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2020-03-19T04:04:44.731Z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2020-03-19T04:05:35.772Z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2020-03-19T04:05:56.862Z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2020-03-19T04:06:16.878Z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2020-03-19T04:07:50.995Z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2020-03-19T04:08:16.046Z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2020-03-19T04:08:27.068Z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2020-03-19T04:08:44.088Z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2020-03-19T04:09:54.146Z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2020-03-19T04:10:04.158Z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2020-03-19T04:10:21.191Z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2020-03-19T04:10:36.238Z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2020-03-19T04:11:01.264Z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2020-03-19T04:11:10.322Z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2020-03-19T04:11:54.353Z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2020-03-19T04:13:49.442Z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2020-03-19T04:15:36.517Z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2020-03-19T04:15:45.528Z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2020-03-19T04:15:50.535Z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2020-03-19T04:15:59.561Z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2020-03-19T04:16:02.566Z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2020-03-19T04:16:06.645Z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2020-03-19T04:16:09.649Z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2020-03-19T04:16:12.666Z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2020-03-19T04:16:17.680Z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2020-03-19T04:16:27.695Z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2020-03-19T04:16:33.699Z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2020-03-19T04:16:38.710Z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2020-03-19T04:16:38.712Z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2020-03-19T04:16:48.724Z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2020-03-19T04:17:01.742Z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2020-03-19T04:17:08.751Z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2020-03-19T04:17:14.763Z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2020-03-19T04:17:18.794Z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2020-03-19T04:17:29.802Z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2020-03-19T04:17:32.808Z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2020-03-19T04:17:36.814Z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2020-03-19T04:18:06.838Z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2020-03-19T04:18:08.841Z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2020-03-19T04:18:10.852Z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2020-03-19T04:18:18.858Z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2020-03-19T04:18:23.865Z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2020-03-19T04:18:26.867Z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2020-03-19T04:18:28.870Z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2020-03-19T04:18:35.876Z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2020-03-19T04:18:38.892Z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2020-03-19T04:18:45.898Z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2020-03-19T04:18:48.909Z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2020-03-19T04:18:51.927Z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2020-03-19T04:18:59.932Z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2020-03-19T04:19:07.943Z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2020-03-19T04:19:09.945Z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2020-03-19T04:19:20.955Z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2020-03-19T04:19:31.965Z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2020-03-19T04:19:34.968Z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2020-03-19T04:19:39.982Z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2020-03-19T04:19:42.988Z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2020-03-19T04:19:45.998Z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2020-03-19T04:19:46.000Z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2020-03-19T04:20:06.014Z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2020-03-19T04:20:09.022Z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2020-03-19T04:20:14.031Z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2020-03-19T02:21:39.678Z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SOC14$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2020-03-19T04:20:22.037Z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2020-03-19T04:20:23.048Z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2020-03-19T04:20:34.061Z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2020-03-19T04:20:36.066Z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2020-03-19T04:20:37.069Z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2020-03-19T04:20:44.090Z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2020-03-19T04:20:54.107Z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2020-03-19T04:21:25.140Z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2020-03-19T04:21:25.170Z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2020-03-19T04:21:36.165Z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2020-03-19T04:21:52.097Z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2020-03-19T04:21:54.089Z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2020-03-19T04:21:54.095Z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2020-03-19T04:22:05.041Z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2020-03-19T04:22:06.040Z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2020-03-19T04:22:12.014Z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2020-03-19T04:22:16.995Z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2020-03-19T04:22:27.946Z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2020-03-19T04:22:33.920Z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2020-03-19T04:22:37.901Z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2020-03-19T04:23:52.538Z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2020-03-19T04:25:19.133Z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2020-03-19T04:25:22.123Z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2020-03-19T04:25:28.094Z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2020-03-19T04:25:33.080Z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2020-03-19T04:25:41.054Z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2020-03-19T04:25:57.973Z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2020-03-19T04:26:04.943Z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2020-03-19T04:26:07.927Z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2020-03-19T04:26:18.877Z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2020-03-19T04:26:33.824Z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2020-03-19T04:26:48.889Z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2020-03-19T04:26:50.893Z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2020-03-19T04:27:17.920Z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2020-03-19T04:27:30.930Z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2020-03-19T04:27:47.942Z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2020-03-19T04:28:04.957Z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2020-03-19T04:28:07.974Z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2020-03-19T04:28:08.996Z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2020-03-19T04:28:08.996Z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2020-03-19T04:28:11.000Z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2020-03-19T04:28:13.006Z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2020-03-19T04:28:18.028Z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2020-03-19T04:28:49.051Z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2020-03-19T04:28:52.057Z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2020-03-19T04:29:16.106Z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2020-03-19T04:29:21.139Z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2020-03-19T04:29:49.157Z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2020-03-19T04:29:55.163Z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2020-03-19T04:29:59.175Z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2020-03-19T04:30:10.207Z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2020-03-19T04:30:31.245Z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2020-03-19T04:30:34.251Z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2020-03-19T04:30:42.271Z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2020-03-19T04:30:44.278Z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2020-03-19T04:30:54.302Z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2020-03-19T04:30:57.305Z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2020-03-19T04:30:58.311Z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2020-03-19T04:31:02.319Z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2020-03-19T04:31:08.325Z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2020-03-19T04:31:10.328Z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2020-03-19T04:31:25.347Z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2020-03-19T04:31:45.400Z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2020-03-19T04:31:57.410Z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2020-03-19T04:32:01.416Z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2020-03-19T04:32:08.421Z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2020-03-19T04:32:13.427Z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2020-03-19T04:32:14.430Z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SERVICE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2020-03-19T04:32:24.438Z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2020-03-19T04:32:28.446Z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2020-03-19T04:32:38.455Z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2020-03-19T04:32:41.464Z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2020-03-19T04:33:04.484Z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2020-03-19T04:33:07.495Z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2020-03-19T04:33:32.515Z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2020-03-19T04:33:49.530Z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2020-03-19T04:33:51.544Z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2020-03-19T04:33:58.551Z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2020-03-19T04:34:05.584Z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2020-03-19T04:34:05.584Z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2020-03-19T04:34:07.589Z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91440">
                <a:tc>
                  <a:txBody>
                    <a:bodyPr/>
                    <a:lstStyle/>
                    <a:p>
                      <a:r>
                        <a:t>event_created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username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2020-03-19T04:34:07.589Z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2020-03-19T04:34:08.592Z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2020-03-19T04:34:10.598Z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2020-03-19T04:34:16.604Z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2020-03-19T04:35:01.655Z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2020-03-19T04:35:01.656Z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2020-03-19T04:35:07.662Z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2020-03-19T04:35:21.674Z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  <a:tr h="91440">
                <a:tc>
                  <a:txBody>
                    <a:bodyPr/>
                    <a:lstStyle/>
                    <a:p>
                      <a:r>
                        <a:t>2020-03-19T04:35:34.710Z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SOC14.eiqnetworks.com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SKondapalli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Kondapalli</dc:creator>
  <cp:lastModifiedBy>Srinivas Kondapalli</cp:lastModifiedBy>
  <cp:revision>5</cp:revision>
  <dcterms:created xsi:type="dcterms:W3CDTF">2020-03-17T03:43:38Z</dcterms:created>
  <dcterms:modified xsi:type="dcterms:W3CDTF">2020-03-17T06:35:28Z</dcterms:modified>
</cp:coreProperties>
</file>