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2C274F-1809-4245-A503-CAC341EC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300" y="594446"/>
            <a:ext cx="8791575" cy="480864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Report generate by </a:t>
            </a:r>
            <a:r>
              <a:rPr lang="en-IN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pyalert</a:t>
            </a:r>
            <a:endParaRPr lang="en-IN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31636C09-6934-47A2-998C-948D7DF5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46" y="1584252"/>
            <a:ext cx="3040910" cy="30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Kondapalli</dc:creator>
  <cp:lastModifiedBy>Srinivas Kondapalli</cp:lastModifiedBy>
  <cp:revision>5</cp:revision>
  <dcterms:created xsi:type="dcterms:W3CDTF">2020-03-17T03:43:38Z</dcterms:created>
  <dcterms:modified xsi:type="dcterms:W3CDTF">2020-03-17T06:35:28Z</dcterms:modified>
</cp:coreProperties>
</file>