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0" r:id="rId4"/>
    <p:sldId id="258" r:id="rId5"/>
    <p:sldId id="261"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AF85FE-1D3D-4191-9292-B0E61393E3DD}" type="datetimeFigureOut">
              <a:rPr lang="en-US" smtClean="0"/>
              <a:t>2/15/2012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0C1967-426A-4570-9E12-A0D6E8D00337}" type="slidenum">
              <a:rPr lang="en-US" smtClean="0"/>
              <a:t>‹#›</a:t>
            </a:fld>
            <a:endParaRPr lang="en-US"/>
          </a:p>
        </p:txBody>
      </p:sp>
    </p:spTree>
    <p:extLst>
      <p:ext uri="{BB962C8B-B14F-4D97-AF65-F5344CB8AC3E}">
        <p14:creationId xmlns:p14="http://schemas.microsoft.com/office/powerpoint/2010/main" val="953923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0C1967-426A-4570-9E12-A0D6E8D00337}" type="slidenum">
              <a:rPr lang="en-US" smtClean="0"/>
              <a:t>17</a:t>
            </a:fld>
            <a:endParaRPr lang="en-US"/>
          </a:p>
        </p:txBody>
      </p:sp>
    </p:spTree>
    <p:extLst>
      <p:ext uri="{BB962C8B-B14F-4D97-AF65-F5344CB8AC3E}">
        <p14:creationId xmlns:p14="http://schemas.microsoft.com/office/powerpoint/2010/main" val="279607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ar.wikipedia.org/wiki/%D8%A8%D9%86%D9%8A%D8%A9_%D8%AA%D8%AD%D8%AA%D9%8A%D8%A9" TargetMode="External"/><Relationship Id="rId2" Type="http://schemas.openxmlformats.org/officeDocument/2006/relationships/hyperlink" Target="http://ar.wikipedia.org/w/index.php?title=%D8%AA%D8%AD%D9%83%D9%85_%D8%B5%D9%86%D8%A7%D8%B9%D9%8A&amp;action=edit&amp;redlink=1" TargetMode="External"/><Relationship Id="rId1" Type="http://schemas.openxmlformats.org/officeDocument/2006/relationships/slideLayout" Target="../slideLayouts/slideLayout2.xml"/><Relationship Id="rId4" Type="http://schemas.openxmlformats.org/officeDocument/2006/relationships/hyperlink" Target="http://ar.wikipedia.org/wiki/%D9%85%D8%B9%D8%A7%D9%84%D8%AC%D8%A9_%D8%A7%D9%84%D9%85%D9%8A%D8%A7%D9%8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762000"/>
            <a:ext cx="7772400" cy="1676400"/>
          </a:xfrm>
          <a:ln>
            <a:solidFill>
              <a:schemeClr val="tx2"/>
            </a:solidFill>
          </a:ln>
        </p:spPr>
        <p:txBody>
          <a:bodyPr>
            <a:noAutofit/>
          </a:bodyPr>
          <a:lstStyle/>
          <a:p>
            <a:r>
              <a:rPr lang="en-US" sz="11500" b="1" i="1" dirty="0" smtClean="0">
                <a:solidFill>
                  <a:srgbClr val="002060"/>
                </a:solidFill>
                <a:latin typeface="Agency FB" pitchFamily="34" charset="0"/>
              </a:rPr>
              <a:t>SCADA SYSTEM</a:t>
            </a:r>
            <a:endParaRPr lang="en-US" sz="11500" b="1" i="1" dirty="0">
              <a:solidFill>
                <a:srgbClr val="002060"/>
              </a:solidFill>
              <a:latin typeface="Agency FB" pitchFamily="34" charset="0"/>
            </a:endParaRPr>
          </a:p>
        </p:txBody>
      </p:sp>
      <p:sp>
        <p:nvSpPr>
          <p:cNvPr id="3" name="Subtitle 2"/>
          <p:cNvSpPr>
            <a:spLocks noGrp="1"/>
          </p:cNvSpPr>
          <p:nvPr>
            <p:ph type="subTitle" idx="1"/>
          </p:nvPr>
        </p:nvSpPr>
        <p:spPr>
          <a:xfrm>
            <a:off x="914400" y="3733800"/>
            <a:ext cx="6400800" cy="1580852"/>
          </a:xfrm>
        </p:spPr>
        <p:txBody>
          <a:bodyPr>
            <a:normAutofit fontScale="25000" lnSpcReduction="20000"/>
          </a:bodyPr>
          <a:lstStyle/>
          <a:p>
            <a:r>
              <a:rPr lang="ar-SA" sz="103200" b="1" dirty="0"/>
              <a:t>سكادا</a:t>
            </a:r>
            <a:endParaRPr lang="en-US" dirty="0"/>
          </a:p>
        </p:txBody>
      </p:sp>
      <p:sp>
        <p:nvSpPr>
          <p:cNvPr id="4" name="Rectangle 3"/>
          <p:cNvSpPr/>
          <p:nvPr/>
        </p:nvSpPr>
        <p:spPr>
          <a:xfrm>
            <a:off x="-76200" y="6400800"/>
            <a:ext cx="2362200" cy="400110"/>
          </a:xfrm>
          <a:prstGeom prst="rect">
            <a:avLst/>
          </a:prstGeom>
        </p:spPr>
        <p:txBody>
          <a:bodyPr wrap="square">
            <a:spAutoFit/>
          </a:bodyPr>
          <a:lstStyle/>
          <a:p>
            <a:r>
              <a:rPr lang="ar-SA" sz="2000" dirty="0" smtClean="0">
                <a:solidFill>
                  <a:srgbClr val="FFFF00"/>
                </a:solidFill>
              </a:rPr>
              <a:t>اعداد تيسير تاج </a:t>
            </a:r>
            <a:r>
              <a:rPr lang="ar-SA" sz="2000" dirty="0" smtClean="0">
                <a:solidFill>
                  <a:srgbClr val="FFFF00"/>
                </a:solidFill>
              </a:rPr>
              <a:t>السر</a:t>
            </a:r>
            <a:endParaRPr lang="en-US" sz="2000" dirty="0">
              <a:solidFill>
                <a:srgbClr val="FFFF00"/>
              </a:solidFill>
            </a:endParaRPr>
          </a:p>
        </p:txBody>
      </p:sp>
      <p:sp>
        <p:nvSpPr>
          <p:cNvPr id="5" name="Rectangle 4"/>
          <p:cNvSpPr/>
          <p:nvPr/>
        </p:nvSpPr>
        <p:spPr>
          <a:xfrm>
            <a:off x="914400" y="2514600"/>
            <a:ext cx="6629400" cy="2000548"/>
          </a:xfrm>
          <a:prstGeom prst="rect">
            <a:avLst/>
          </a:prstGeom>
        </p:spPr>
        <p:txBody>
          <a:bodyPr wrap="square">
            <a:spAutoFit/>
          </a:bodyPr>
          <a:lstStyle/>
          <a:p>
            <a:pPr algn="r"/>
            <a:r>
              <a:rPr lang="ar-SA" sz="12400" b="1" dirty="0">
                <a:solidFill>
                  <a:schemeClr val="tx1">
                    <a:tint val="75000"/>
                  </a:schemeClr>
                </a:solidFill>
              </a:rPr>
              <a:t>نظام</a:t>
            </a:r>
            <a:endParaRPr lang="en-US" sz="25800" b="1" dirty="0">
              <a:solidFill>
                <a:schemeClr val="tx1">
                  <a:tint val="75000"/>
                </a:schemeClr>
              </a:solidFill>
            </a:endParaRPr>
          </a:p>
        </p:txBody>
      </p:sp>
    </p:spTree>
    <p:extLst>
      <p:ext uri="{BB962C8B-B14F-4D97-AF65-F5344CB8AC3E}">
        <p14:creationId xmlns:p14="http://schemas.microsoft.com/office/powerpoint/2010/main" val="160425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heel(1)">
                                      <p:cBhvr>
                                        <p:cTn id="10" dur="2000"/>
                                        <p:tgtEl>
                                          <p:spTgt spid="3">
                                            <p:txEl>
                                              <p:pRg st="0" end="0"/>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lgn="r">
              <a:buNone/>
            </a:pPr>
            <a:endParaRPr lang="ar-SA" b="1" dirty="0" smtClean="0"/>
          </a:p>
          <a:p>
            <a:pPr marL="0" indent="0" algn="r">
              <a:buNone/>
            </a:pPr>
            <a:endParaRPr lang="ar-SA" b="1" dirty="0" smtClean="0"/>
          </a:p>
          <a:p>
            <a:pPr marL="0" indent="0" algn="r">
              <a:buNone/>
            </a:pPr>
            <a:r>
              <a:rPr lang="ar-SA" b="1" dirty="0" smtClean="0">
                <a:solidFill>
                  <a:srgbClr val="FFFF00"/>
                </a:solidFill>
              </a:rPr>
              <a:t>تطور أنظمة السكادا</a:t>
            </a:r>
            <a:r>
              <a:rPr lang="en-US" b="1" dirty="0" smtClean="0">
                <a:solidFill>
                  <a:srgbClr val="FFFF00"/>
                </a:solidFill>
              </a:rPr>
              <a:t> </a:t>
            </a:r>
            <a:r>
              <a:rPr lang="ar-SA" b="1" dirty="0" smtClean="0">
                <a:solidFill>
                  <a:srgbClr val="FFFF00"/>
                </a:solidFill>
              </a:rPr>
              <a:t> </a:t>
            </a:r>
            <a:endParaRPr lang="en-US" b="1" dirty="0" smtClean="0">
              <a:solidFill>
                <a:srgbClr val="FFFF00"/>
              </a:solidFill>
            </a:endParaRPr>
          </a:p>
          <a:p>
            <a:pPr marL="0" indent="0" algn="r">
              <a:buNone/>
            </a:pPr>
            <a:r>
              <a:rPr lang="ar-SA" b="1" dirty="0" smtClean="0"/>
              <a:t>تطورت أنظمة السكادا بالتوازي مع تطور استعمال تقنیة الحاسبات</a:t>
            </a:r>
            <a:endParaRPr lang="en-US" b="1" dirty="0" smtClean="0"/>
          </a:p>
          <a:p>
            <a:pPr marL="0" indent="0" algn="r">
              <a:buNone/>
            </a:pPr>
            <a:r>
              <a:rPr lang="ar-SA" b="1" dirty="0" smtClean="0"/>
              <a:t>ولدینا ثلاثة أجیال من أنظمة السكادا</a:t>
            </a:r>
            <a:r>
              <a:rPr lang="en-US" b="1" dirty="0" smtClean="0"/>
              <a:t> </a:t>
            </a:r>
          </a:p>
          <a:p>
            <a:pPr marL="0" indent="0" algn="r">
              <a:buNone/>
            </a:pPr>
            <a:r>
              <a:rPr lang="en-US" b="1" dirty="0" smtClean="0"/>
              <a:t>Monolithic -1 </a:t>
            </a:r>
            <a:r>
              <a:rPr lang="ar-SA" b="1" dirty="0" smtClean="0"/>
              <a:t>الجیل الأول</a:t>
            </a:r>
            <a:endParaRPr lang="en-US" b="1" dirty="0" smtClean="0"/>
          </a:p>
          <a:p>
            <a:pPr marL="0" indent="0" algn="r">
              <a:buNone/>
            </a:pPr>
            <a:r>
              <a:rPr lang="en-US" b="1" dirty="0" smtClean="0"/>
              <a:t>Distributed -2 </a:t>
            </a:r>
            <a:r>
              <a:rPr lang="ar-SA" b="1" dirty="0" smtClean="0"/>
              <a:t>الجیل الثاني</a:t>
            </a:r>
            <a:endParaRPr lang="en-US" b="1" dirty="0" smtClean="0"/>
          </a:p>
          <a:p>
            <a:pPr marL="0" indent="0" algn="r">
              <a:buNone/>
            </a:pPr>
            <a:r>
              <a:rPr lang="en-US" b="1" dirty="0" smtClean="0"/>
              <a:t>Networked -3 </a:t>
            </a:r>
            <a:r>
              <a:rPr lang="ar-SA" b="1" dirty="0" smtClean="0"/>
              <a:t>الجیل الثالث</a:t>
            </a:r>
            <a:endParaRPr lang="en-US" b="1" dirty="0" smtClean="0"/>
          </a:p>
          <a:p>
            <a:pPr marL="0" indent="0" algn="r">
              <a:buNone/>
            </a:pPr>
            <a:r>
              <a:rPr lang="ar-SA" b="1" dirty="0" smtClean="0"/>
              <a:t> </a:t>
            </a:r>
            <a:endParaRPr lang="en-US" b="1" dirty="0"/>
          </a:p>
        </p:txBody>
      </p:sp>
    </p:spTree>
    <p:extLst>
      <p:ext uri="{BB962C8B-B14F-4D97-AF65-F5344CB8AC3E}">
        <p14:creationId xmlns:p14="http://schemas.microsoft.com/office/powerpoint/2010/main" val="3729852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2" end="2"/>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3" end="3"/>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4" end="4"/>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p:cTn id="2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5" end="5"/>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p:cTn id="2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6" end="6"/>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 calcmode="lin" valueType="num">
                                      <p:cBhvr>
                                        <p:cTn id="32"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7" end="7"/>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r">
              <a:buNone/>
            </a:pPr>
            <a:endParaRPr lang="ar-SA" sz="2800" b="1" dirty="0" smtClean="0">
              <a:solidFill>
                <a:srgbClr val="FFFF00"/>
              </a:solidFill>
            </a:endParaRPr>
          </a:p>
          <a:p>
            <a:pPr marL="0" indent="0" algn="r">
              <a:buNone/>
            </a:pPr>
            <a:r>
              <a:rPr lang="en-US" sz="2800" b="1" dirty="0" smtClean="0">
                <a:solidFill>
                  <a:srgbClr val="FFFF00"/>
                </a:solidFill>
              </a:rPr>
              <a:t>Networked Monolithic </a:t>
            </a:r>
            <a:r>
              <a:rPr lang="ar-SA" sz="2800" b="1" dirty="0" smtClean="0">
                <a:solidFill>
                  <a:srgbClr val="FFFF00"/>
                </a:solidFill>
              </a:rPr>
              <a:t>1/ نظام السكادا</a:t>
            </a:r>
            <a:endParaRPr lang="en-US" sz="2800" b="1" dirty="0">
              <a:solidFill>
                <a:srgbClr val="FFFF00"/>
              </a:solidFill>
            </a:endParaRPr>
          </a:p>
          <a:p>
            <a:pPr marL="0" indent="0" algn="r">
              <a:buNone/>
            </a:pPr>
            <a:r>
              <a:rPr lang="ar-SA" sz="2800" b="1" dirty="0"/>
              <a:t>یعتبر بدایة استخدام نظام السكادا وعموما الشبكات غیر </a:t>
            </a:r>
            <a:r>
              <a:rPr lang="ar-SA" sz="2800" b="1" dirty="0" smtClean="0"/>
              <a:t>موجودة </a:t>
            </a:r>
            <a:r>
              <a:rPr lang="ar-SA" sz="2800" b="1" dirty="0"/>
              <a:t>والنظام</a:t>
            </a:r>
            <a:endParaRPr lang="en-US" sz="2800" b="1" dirty="0"/>
          </a:p>
          <a:p>
            <a:pPr marL="0" indent="0" algn="r">
              <a:buNone/>
            </a:pPr>
            <a:r>
              <a:rPr lang="ar-SA" sz="2800" b="1" dirty="0"/>
              <a:t>المركزي وحید ولا یوجد ربط مع الأنظمة الأخرى</a:t>
            </a:r>
            <a:r>
              <a:rPr lang="en-US" sz="2800" b="1" dirty="0"/>
              <a:t> .</a:t>
            </a:r>
          </a:p>
          <a:p>
            <a:pPr marL="0" indent="0" algn="r">
              <a:buNone/>
            </a:pPr>
            <a:r>
              <a:rPr lang="ar-SA" sz="2800" b="1" dirty="0"/>
              <a:t>والشبكات واسعة النطاق التي طبقت للإتصال بالوحدات الطرفیة البعیدة</a:t>
            </a:r>
            <a:endParaRPr lang="en-US" sz="2800" b="1" dirty="0"/>
          </a:p>
          <a:p>
            <a:pPr marL="0" indent="0" algn="r">
              <a:buNone/>
            </a:pPr>
            <a:r>
              <a:rPr lang="ar-SA" sz="2800" b="1" dirty="0"/>
              <a:t>في المناطق الحقلیة</a:t>
            </a:r>
            <a:r>
              <a:rPr lang="en-US" sz="2800" b="1" dirty="0"/>
              <a:t> RTUs </a:t>
            </a:r>
            <a:r>
              <a:rPr lang="ar-SA" sz="2800" b="1" dirty="0"/>
              <a:t>صممت لغرض وحید ھو الاتصال مع</a:t>
            </a:r>
            <a:endParaRPr lang="en-US" sz="2800" b="1" dirty="0"/>
          </a:p>
          <a:p>
            <a:pPr marL="0" indent="0" algn="r">
              <a:buNone/>
            </a:pPr>
            <a:endParaRPr lang="en-US" sz="2800" b="1" dirty="0" smtClean="0"/>
          </a:p>
          <a:p>
            <a:pPr marL="0" indent="0" algn="r">
              <a:buNone/>
            </a:pPr>
            <a:r>
              <a:rPr lang="ar-SA" sz="2800" b="1" dirty="0" smtClean="0"/>
              <a:t>والشكل </a:t>
            </a:r>
            <a:r>
              <a:rPr lang="ar-SA" sz="2800" b="1" dirty="0"/>
              <a:t>التالي یبین مخطط الجیل الأول</a:t>
            </a:r>
            <a:endParaRPr lang="en-US" sz="2800" b="1" dirty="0"/>
          </a:p>
          <a:p>
            <a:pPr algn="r"/>
            <a:endParaRPr lang="en-US" sz="2800" b="1" dirty="0"/>
          </a:p>
        </p:txBody>
      </p:sp>
    </p:spTree>
    <p:extLst>
      <p:ext uri="{BB962C8B-B14F-4D97-AF65-F5344CB8AC3E}">
        <p14:creationId xmlns:p14="http://schemas.microsoft.com/office/powerpoint/2010/main" val="380326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519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1026"/>
                                        </p:tgtEl>
                                        <p:attrNameLst>
                                          <p:attrName>style.color</p:attrName>
                                        </p:attrNameLst>
                                      </p:cBhvr>
                                      <p:by>
                                        <p:hsl h="0" s="-12549" l="-25098"/>
                                      </p:by>
                                    </p:animClr>
                                    <p:animClr clrSpc="hsl" dir="cw">
                                      <p:cBhvr>
                                        <p:cTn id="7" dur="500" fill="hold"/>
                                        <p:tgtEl>
                                          <p:spTgt spid="1026"/>
                                        </p:tgtEl>
                                        <p:attrNameLst>
                                          <p:attrName>fillcolor</p:attrName>
                                        </p:attrNameLst>
                                      </p:cBhvr>
                                      <p:by>
                                        <p:hsl h="0" s="-12549" l="-25098"/>
                                      </p:by>
                                    </p:animClr>
                                    <p:animClr clrSpc="hsl" dir="cw">
                                      <p:cBhvr>
                                        <p:cTn id="8" dur="500" fill="hold"/>
                                        <p:tgtEl>
                                          <p:spTgt spid="1026"/>
                                        </p:tgtEl>
                                        <p:attrNameLst>
                                          <p:attrName>stroke.color</p:attrName>
                                        </p:attrNameLst>
                                      </p:cBhvr>
                                      <p:by>
                                        <p:hsl h="0" s="-12549" l="-25098"/>
                                      </p:by>
                                    </p:animClr>
                                    <p:set>
                                      <p:cBhvr>
                                        <p:cTn id="9" dur="500" fill="hold"/>
                                        <p:tgtEl>
                                          <p:spTgt spid="102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32" presetClass="emph" presetSubtype="0" fill="hold" nodeType="clickEffect">
                                  <p:stCondLst>
                                    <p:cond delay="0"/>
                                  </p:stCondLst>
                                  <p:childTnLst>
                                    <p:animRot by="120000">
                                      <p:cBhvr>
                                        <p:cTn id="13" dur="100" fill="hold">
                                          <p:stCondLst>
                                            <p:cond delay="0"/>
                                          </p:stCondLst>
                                        </p:cTn>
                                        <p:tgtEl>
                                          <p:spTgt spid="1026"/>
                                        </p:tgtEl>
                                        <p:attrNameLst>
                                          <p:attrName>r</p:attrName>
                                        </p:attrNameLst>
                                      </p:cBhvr>
                                    </p:animRot>
                                    <p:animRot by="-240000">
                                      <p:cBhvr>
                                        <p:cTn id="14" dur="200" fill="hold">
                                          <p:stCondLst>
                                            <p:cond delay="200"/>
                                          </p:stCondLst>
                                        </p:cTn>
                                        <p:tgtEl>
                                          <p:spTgt spid="1026"/>
                                        </p:tgtEl>
                                        <p:attrNameLst>
                                          <p:attrName>r</p:attrName>
                                        </p:attrNameLst>
                                      </p:cBhvr>
                                    </p:animRot>
                                    <p:animRot by="240000">
                                      <p:cBhvr>
                                        <p:cTn id="15" dur="200" fill="hold">
                                          <p:stCondLst>
                                            <p:cond delay="400"/>
                                          </p:stCondLst>
                                        </p:cTn>
                                        <p:tgtEl>
                                          <p:spTgt spid="1026"/>
                                        </p:tgtEl>
                                        <p:attrNameLst>
                                          <p:attrName>r</p:attrName>
                                        </p:attrNameLst>
                                      </p:cBhvr>
                                    </p:animRot>
                                    <p:animRot by="-240000">
                                      <p:cBhvr>
                                        <p:cTn id="16" dur="200" fill="hold">
                                          <p:stCondLst>
                                            <p:cond delay="600"/>
                                          </p:stCondLst>
                                        </p:cTn>
                                        <p:tgtEl>
                                          <p:spTgt spid="1026"/>
                                        </p:tgtEl>
                                        <p:attrNameLst>
                                          <p:attrName>r</p:attrName>
                                        </p:attrNameLst>
                                      </p:cBhvr>
                                    </p:animRot>
                                    <p:animRot by="120000">
                                      <p:cBhvr>
                                        <p:cTn id="17" dur="200" fill="hold">
                                          <p:stCondLst>
                                            <p:cond delay="800"/>
                                          </p:stCondLst>
                                        </p:cTn>
                                        <p:tgtEl>
                                          <p:spTgt spid="10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r">
              <a:lnSpc>
                <a:spcPct val="150000"/>
              </a:lnSpc>
              <a:buNone/>
            </a:pPr>
            <a:r>
              <a:rPr lang="en-US" sz="2800" b="1" dirty="0" smtClean="0"/>
              <a:t> </a:t>
            </a:r>
            <a:r>
              <a:rPr lang="en-US" sz="2800" b="1" dirty="0">
                <a:solidFill>
                  <a:srgbClr val="FFFF00"/>
                </a:solidFill>
              </a:rPr>
              <a:t>Distributed -2 </a:t>
            </a:r>
            <a:r>
              <a:rPr lang="ar-SA" sz="2800" b="1" dirty="0">
                <a:solidFill>
                  <a:srgbClr val="FFFF00"/>
                </a:solidFill>
              </a:rPr>
              <a:t>نظام السكادا</a:t>
            </a:r>
            <a:endParaRPr lang="en-US" sz="2800" dirty="0">
              <a:solidFill>
                <a:srgbClr val="FFFF00"/>
              </a:solidFill>
            </a:endParaRPr>
          </a:p>
          <a:p>
            <a:pPr marL="0" indent="0" algn="r">
              <a:lnSpc>
                <a:spcPct val="150000"/>
              </a:lnSpc>
              <a:buNone/>
            </a:pPr>
            <a:r>
              <a:rPr lang="ar-SA" sz="2800" b="1" dirty="0"/>
              <a:t>كان ھذا النظام نتیجة للتطورات التي طرأت على أنظمة السكادا في</a:t>
            </a:r>
            <a:endParaRPr lang="en-US" sz="2800" dirty="0"/>
          </a:p>
          <a:p>
            <a:pPr marL="0" indent="0" algn="r">
              <a:lnSpc>
                <a:spcPct val="150000"/>
              </a:lnSpc>
              <a:buNone/>
            </a:pPr>
            <a:r>
              <a:rPr lang="ar-SA" sz="2800" b="1" dirty="0"/>
              <a:t>تحسین النظام وتقلیص </a:t>
            </a:r>
            <a:r>
              <a:rPr lang="ar-SA" sz="2800" b="1" dirty="0" smtClean="0"/>
              <a:t>حجمھا وربط </a:t>
            </a:r>
            <a:r>
              <a:rPr lang="ar-SA" sz="2800" b="1" dirty="0"/>
              <a:t>شبكات الاتصالات المحلیة</a:t>
            </a:r>
            <a:endParaRPr lang="en-US" sz="2800" dirty="0"/>
          </a:p>
          <a:p>
            <a:pPr marL="0" indent="0" algn="r">
              <a:lnSpc>
                <a:spcPct val="150000"/>
              </a:lnSpc>
              <a:buNone/>
            </a:pPr>
            <a:r>
              <a:rPr lang="ar-SA" sz="2800" b="1" dirty="0"/>
              <a:t>والمشاركة بالمعلومات مع بعضھم البعض بشكل فوري</a:t>
            </a:r>
            <a:r>
              <a:rPr lang="en-US" sz="2800" b="1" dirty="0"/>
              <a:t> .</a:t>
            </a:r>
            <a:endParaRPr lang="en-US" sz="2800" dirty="0"/>
          </a:p>
          <a:p>
            <a:pPr marL="0" indent="0" algn="r">
              <a:lnSpc>
                <a:spcPct val="150000"/>
              </a:lnSpc>
              <a:buNone/>
            </a:pPr>
            <a:r>
              <a:rPr lang="ar-SA" sz="2800" b="1" dirty="0" smtClean="0"/>
              <a:t>وقد </a:t>
            </a:r>
            <a:r>
              <a:rPr lang="ar-SA" sz="2800" b="1" dirty="0"/>
              <a:t>كانت ھذه المحطات أصغر وأقل كلفة من الجیل الأول</a:t>
            </a:r>
            <a:r>
              <a:rPr lang="en-US" sz="2800" b="1" dirty="0"/>
              <a:t> .</a:t>
            </a:r>
            <a:endParaRPr lang="en-US" sz="2800" dirty="0"/>
          </a:p>
          <a:p>
            <a:pPr marL="0" indent="0" algn="r">
              <a:lnSpc>
                <a:spcPct val="150000"/>
              </a:lnSpc>
              <a:buNone/>
            </a:pPr>
            <a:r>
              <a:rPr lang="ar-SA" sz="2800" b="1" dirty="0"/>
              <a:t>وعموما فإن ھذه الأنظمة الفردیة مستندة إلى اتفاقیات ربط شبكات</a:t>
            </a:r>
            <a:endParaRPr lang="en-US" sz="2800" dirty="0"/>
          </a:p>
          <a:p>
            <a:pPr marL="0" indent="0" algn="r">
              <a:lnSpc>
                <a:spcPct val="150000"/>
              </a:lnSpc>
              <a:buNone/>
            </a:pPr>
            <a:r>
              <a:rPr lang="en-US" sz="2800" b="1" dirty="0" smtClean="0"/>
              <a:t> </a:t>
            </a:r>
            <a:r>
              <a:rPr lang="ar-SA" sz="2800" b="1" dirty="0" smtClean="0"/>
              <a:t>المنطقة المحلیة</a:t>
            </a:r>
          </a:p>
          <a:p>
            <a:pPr marL="0" indent="0" algn="r">
              <a:lnSpc>
                <a:spcPct val="150000"/>
              </a:lnSpc>
              <a:buNone/>
            </a:pPr>
            <a:r>
              <a:rPr lang="ar-SA" sz="2800" b="1" dirty="0" smtClean="0"/>
              <a:t>والشكل التالي يوضح : -</a:t>
            </a:r>
          </a:p>
          <a:p>
            <a:pPr marL="0" indent="0" algn="r">
              <a:lnSpc>
                <a:spcPct val="150000"/>
              </a:lnSpc>
              <a:buNone/>
            </a:pPr>
            <a:endParaRPr lang="en-US" sz="2800" dirty="0"/>
          </a:p>
        </p:txBody>
      </p:sp>
    </p:spTree>
    <p:extLst>
      <p:ext uri="{BB962C8B-B14F-4D97-AF65-F5344CB8AC3E}">
        <p14:creationId xmlns:p14="http://schemas.microsoft.com/office/powerpoint/2010/main" val="159017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3">
                                            <p:txEl>
                                              <p:pRg st="1" end="1"/>
                                            </p:txEl>
                                          </p:spTgt>
                                        </p:tgtEl>
                                        <p:attrNameLst>
                                          <p:attrName>ppt_x</p:attrName>
                                          <p:attrName>ppt_y</p:attrName>
                                        </p:attrNameLst>
                                      </p:cBhvr>
                                    </p:animMotion>
                                    <p:animRot by="1500000">
                                      <p:cBhvr>
                                        <p:cTn id="15" dur="125" fill="hold">
                                          <p:stCondLst>
                                            <p:cond delay="0"/>
                                          </p:stCondLst>
                                        </p:cTn>
                                        <p:tgtEl>
                                          <p:spTgt spid="3">
                                            <p:txEl>
                                              <p:pRg st="1" end="1"/>
                                            </p:txEl>
                                          </p:spTgt>
                                        </p:tgtEl>
                                        <p:attrNameLst>
                                          <p:attrName>r</p:attrName>
                                        </p:attrNameLst>
                                      </p:cBhvr>
                                    </p:animRot>
                                    <p:animRot by="-1500000">
                                      <p:cBhvr>
                                        <p:cTn id="16" dur="125" fill="hold">
                                          <p:stCondLst>
                                            <p:cond delay="125"/>
                                          </p:stCondLst>
                                        </p:cTn>
                                        <p:tgtEl>
                                          <p:spTgt spid="3">
                                            <p:txEl>
                                              <p:pRg st="1" end="1"/>
                                            </p:txEl>
                                          </p:spTgt>
                                        </p:tgtEl>
                                        <p:attrNameLst>
                                          <p:attrName>r</p:attrName>
                                        </p:attrNameLst>
                                      </p:cBhvr>
                                    </p:animRot>
                                    <p:animRot by="-1500000">
                                      <p:cBhvr>
                                        <p:cTn id="17" dur="125" fill="hold">
                                          <p:stCondLst>
                                            <p:cond delay="250"/>
                                          </p:stCondLst>
                                        </p:cTn>
                                        <p:tgtEl>
                                          <p:spTgt spid="3">
                                            <p:txEl>
                                              <p:pRg st="1" end="1"/>
                                            </p:txEl>
                                          </p:spTgt>
                                        </p:tgtEl>
                                        <p:attrNameLst>
                                          <p:attrName>r</p:attrName>
                                        </p:attrNameLst>
                                      </p:cBhvr>
                                    </p:animRot>
                                    <p:animRot by="1500000">
                                      <p:cBhvr>
                                        <p:cTn id="18" dur="125" fill="hold">
                                          <p:stCondLst>
                                            <p:cond delay="375"/>
                                          </p:stCondLst>
                                        </p:cTn>
                                        <p:tgtEl>
                                          <p:spTgt spid="3">
                                            <p:txEl>
                                              <p:pRg st="1" end="1"/>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grpId="0"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3">
                                            <p:txEl>
                                              <p:pRg st="2" end="2"/>
                                            </p:txEl>
                                          </p:spTgt>
                                        </p:tgtEl>
                                        <p:attrNameLst>
                                          <p:attrName>ppt_x</p:attrName>
                                          <p:attrName>ppt_y</p:attrName>
                                        </p:attrNameLst>
                                      </p:cBhvr>
                                    </p:animMotion>
                                    <p:animRot by="1500000">
                                      <p:cBhvr>
                                        <p:cTn id="23" dur="125" fill="hold">
                                          <p:stCondLst>
                                            <p:cond delay="0"/>
                                          </p:stCondLst>
                                        </p:cTn>
                                        <p:tgtEl>
                                          <p:spTgt spid="3">
                                            <p:txEl>
                                              <p:pRg st="2" end="2"/>
                                            </p:txEl>
                                          </p:spTgt>
                                        </p:tgtEl>
                                        <p:attrNameLst>
                                          <p:attrName>r</p:attrName>
                                        </p:attrNameLst>
                                      </p:cBhvr>
                                    </p:animRot>
                                    <p:animRot by="-1500000">
                                      <p:cBhvr>
                                        <p:cTn id="24" dur="125" fill="hold">
                                          <p:stCondLst>
                                            <p:cond delay="125"/>
                                          </p:stCondLst>
                                        </p:cTn>
                                        <p:tgtEl>
                                          <p:spTgt spid="3">
                                            <p:txEl>
                                              <p:pRg st="2" end="2"/>
                                            </p:txEl>
                                          </p:spTgt>
                                        </p:tgtEl>
                                        <p:attrNameLst>
                                          <p:attrName>r</p:attrName>
                                        </p:attrNameLst>
                                      </p:cBhvr>
                                    </p:animRot>
                                    <p:animRot by="-1500000">
                                      <p:cBhvr>
                                        <p:cTn id="25" dur="125" fill="hold">
                                          <p:stCondLst>
                                            <p:cond delay="250"/>
                                          </p:stCondLst>
                                        </p:cTn>
                                        <p:tgtEl>
                                          <p:spTgt spid="3">
                                            <p:txEl>
                                              <p:pRg st="2" end="2"/>
                                            </p:txEl>
                                          </p:spTgt>
                                        </p:tgtEl>
                                        <p:attrNameLst>
                                          <p:attrName>r</p:attrName>
                                        </p:attrNameLst>
                                      </p:cBhvr>
                                    </p:animRot>
                                    <p:animRot by="1500000">
                                      <p:cBhvr>
                                        <p:cTn id="26" dur="125" fill="hold">
                                          <p:stCondLst>
                                            <p:cond delay="375"/>
                                          </p:stCondLst>
                                        </p:cTn>
                                        <p:tgtEl>
                                          <p:spTgt spid="3">
                                            <p:txEl>
                                              <p:pRg st="2" end="2"/>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4" presetClass="emph" presetSubtype="0" fill="hold" grpId="0" nodeType="click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3">
                                            <p:txEl>
                                              <p:pRg st="3" end="3"/>
                                            </p:txEl>
                                          </p:spTgt>
                                        </p:tgtEl>
                                        <p:attrNameLst>
                                          <p:attrName>ppt_x</p:attrName>
                                          <p:attrName>ppt_y</p:attrName>
                                        </p:attrNameLst>
                                      </p:cBhvr>
                                    </p:animMotion>
                                    <p:animRot by="1500000">
                                      <p:cBhvr>
                                        <p:cTn id="31" dur="125" fill="hold">
                                          <p:stCondLst>
                                            <p:cond delay="0"/>
                                          </p:stCondLst>
                                        </p:cTn>
                                        <p:tgtEl>
                                          <p:spTgt spid="3">
                                            <p:txEl>
                                              <p:pRg st="3" end="3"/>
                                            </p:txEl>
                                          </p:spTgt>
                                        </p:tgtEl>
                                        <p:attrNameLst>
                                          <p:attrName>r</p:attrName>
                                        </p:attrNameLst>
                                      </p:cBhvr>
                                    </p:animRot>
                                    <p:animRot by="-1500000">
                                      <p:cBhvr>
                                        <p:cTn id="32" dur="125" fill="hold">
                                          <p:stCondLst>
                                            <p:cond delay="125"/>
                                          </p:stCondLst>
                                        </p:cTn>
                                        <p:tgtEl>
                                          <p:spTgt spid="3">
                                            <p:txEl>
                                              <p:pRg st="3" end="3"/>
                                            </p:txEl>
                                          </p:spTgt>
                                        </p:tgtEl>
                                        <p:attrNameLst>
                                          <p:attrName>r</p:attrName>
                                        </p:attrNameLst>
                                      </p:cBhvr>
                                    </p:animRot>
                                    <p:animRot by="-1500000">
                                      <p:cBhvr>
                                        <p:cTn id="33" dur="125" fill="hold">
                                          <p:stCondLst>
                                            <p:cond delay="250"/>
                                          </p:stCondLst>
                                        </p:cTn>
                                        <p:tgtEl>
                                          <p:spTgt spid="3">
                                            <p:txEl>
                                              <p:pRg st="3" end="3"/>
                                            </p:txEl>
                                          </p:spTgt>
                                        </p:tgtEl>
                                        <p:attrNameLst>
                                          <p:attrName>r</p:attrName>
                                        </p:attrNameLst>
                                      </p:cBhvr>
                                    </p:animRot>
                                    <p:animRot by="1500000">
                                      <p:cBhvr>
                                        <p:cTn id="34" dur="125" fill="hold">
                                          <p:stCondLst>
                                            <p:cond delay="375"/>
                                          </p:stCondLst>
                                        </p:cTn>
                                        <p:tgtEl>
                                          <p:spTgt spid="3">
                                            <p:txEl>
                                              <p:pRg st="3" end="3"/>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4" presetClass="emph" presetSubtype="0" fill="hold" grpId="0" nodeType="click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3">
                                            <p:txEl>
                                              <p:pRg st="4" end="4"/>
                                            </p:txEl>
                                          </p:spTgt>
                                        </p:tgtEl>
                                        <p:attrNameLst>
                                          <p:attrName>ppt_x</p:attrName>
                                          <p:attrName>ppt_y</p:attrName>
                                        </p:attrNameLst>
                                      </p:cBhvr>
                                    </p:animMotion>
                                    <p:animRot by="1500000">
                                      <p:cBhvr>
                                        <p:cTn id="39" dur="125" fill="hold">
                                          <p:stCondLst>
                                            <p:cond delay="0"/>
                                          </p:stCondLst>
                                        </p:cTn>
                                        <p:tgtEl>
                                          <p:spTgt spid="3">
                                            <p:txEl>
                                              <p:pRg st="4" end="4"/>
                                            </p:txEl>
                                          </p:spTgt>
                                        </p:tgtEl>
                                        <p:attrNameLst>
                                          <p:attrName>r</p:attrName>
                                        </p:attrNameLst>
                                      </p:cBhvr>
                                    </p:animRot>
                                    <p:animRot by="-1500000">
                                      <p:cBhvr>
                                        <p:cTn id="40" dur="125" fill="hold">
                                          <p:stCondLst>
                                            <p:cond delay="125"/>
                                          </p:stCondLst>
                                        </p:cTn>
                                        <p:tgtEl>
                                          <p:spTgt spid="3">
                                            <p:txEl>
                                              <p:pRg st="4" end="4"/>
                                            </p:txEl>
                                          </p:spTgt>
                                        </p:tgtEl>
                                        <p:attrNameLst>
                                          <p:attrName>r</p:attrName>
                                        </p:attrNameLst>
                                      </p:cBhvr>
                                    </p:animRot>
                                    <p:animRot by="-1500000">
                                      <p:cBhvr>
                                        <p:cTn id="41" dur="125" fill="hold">
                                          <p:stCondLst>
                                            <p:cond delay="250"/>
                                          </p:stCondLst>
                                        </p:cTn>
                                        <p:tgtEl>
                                          <p:spTgt spid="3">
                                            <p:txEl>
                                              <p:pRg st="4" end="4"/>
                                            </p:txEl>
                                          </p:spTgt>
                                        </p:tgtEl>
                                        <p:attrNameLst>
                                          <p:attrName>r</p:attrName>
                                        </p:attrNameLst>
                                      </p:cBhvr>
                                    </p:animRot>
                                    <p:animRot by="1500000">
                                      <p:cBhvr>
                                        <p:cTn id="42" dur="125" fill="hold">
                                          <p:stCondLst>
                                            <p:cond delay="375"/>
                                          </p:stCondLst>
                                        </p:cTn>
                                        <p:tgtEl>
                                          <p:spTgt spid="3">
                                            <p:txEl>
                                              <p:pRg st="4" end="4"/>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4" presetClass="emph" presetSubtype="0" fill="hold" grpId="0" nodeType="click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3">
                                            <p:txEl>
                                              <p:pRg st="5" end="5"/>
                                            </p:txEl>
                                          </p:spTgt>
                                        </p:tgtEl>
                                        <p:attrNameLst>
                                          <p:attrName>ppt_x</p:attrName>
                                          <p:attrName>ppt_y</p:attrName>
                                        </p:attrNameLst>
                                      </p:cBhvr>
                                    </p:animMotion>
                                    <p:animRot by="1500000">
                                      <p:cBhvr>
                                        <p:cTn id="47" dur="125" fill="hold">
                                          <p:stCondLst>
                                            <p:cond delay="0"/>
                                          </p:stCondLst>
                                        </p:cTn>
                                        <p:tgtEl>
                                          <p:spTgt spid="3">
                                            <p:txEl>
                                              <p:pRg st="5" end="5"/>
                                            </p:txEl>
                                          </p:spTgt>
                                        </p:tgtEl>
                                        <p:attrNameLst>
                                          <p:attrName>r</p:attrName>
                                        </p:attrNameLst>
                                      </p:cBhvr>
                                    </p:animRot>
                                    <p:animRot by="-1500000">
                                      <p:cBhvr>
                                        <p:cTn id="48" dur="125" fill="hold">
                                          <p:stCondLst>
                                            <p:cond delay="125"/>
                                          </p:stCondLst>
                                        </p:cTn>
                                        <p:tgtEl>
                                          <p:spTgt spid="3">
                                            <p:txEl>
                                              <p:pRg st="5" end="5"/>
                                            </p:txEl>
                                          </p:spTgt>
                                        </p:tgtEl>
                                        <p:attrNameLst>
                                          <p:attrName>r</p:attrName>
                                        </p:attrNameLst>
                                      </p:cBhvr>
                                    </p:animRot>
                                    <p:animRot by="-1500000">
                                      <p:cBhvr>
                                        <p:cTn id="49" dur="125" fill="hold">
                                          <p:stCondLst>
                                            <p:cond delay="250"/>
                                          </p:stCondLst>
                                        </p:cTn>
                                        <p:tgtEl>
                                          <p:spTgt spid="3">
                                            <p:txEl>
                                              <p:pRg st="5" end="5"/>
                                            </p:txEl>
                                          </p:spTgt>
                                        </p:tgtEl>
                                        <p:attrNameLst>
                                          <p:attrName>r</p:attrName>
                                        </p:attrNameLst>
                                      </p:cBhvr>
                                    </p:animRot>
                                    <p:animRot by="1500000">
                                      <p:cBhvr>
                                        <p:cTn id="50" dur="125" fill="hold">
                                          <p:stCondLst>
                                            <p:cond delay="375"/>
                                          </p:stCondLst>
                                        </p:cTn>
                                        <p:tgtEl>
                                          <p:spTgt spid="3">
                                            <p:txEl>
                                              <p:pRg st="5" end="5"/>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4" presetClass="emph" presetSubtype="0" fill="hold" grpId="0" nodeType="clickEffect">
                                  <p:stCondLst>
                                    <p:cond delay="0"/>
                                  </p:stCondLst>
                                  <p:iterate type="lt">
                                    <p:tmPct val="10000"/>
                                  </p:iterate>
                                  <p:childTnLst>
                                    <p:animMotion origin="layout" path="M 0.0 0.0 L 0.0 -0.07213" pathEditMode="relative" ptsTypes="">
                                      <p:cBhvr>
                                        <p:cTn id="54" dur="250" accel="50000" decel="50000" autoRev="1" fill="hold">
                                          <p:stCondLst>
                                            <p:cond delay="0"/>
                                          </p:stCondLst>
                                        </p:cTn>
                                        <p:tgtEl>
                                          <p:spTgt spid="3">
                                            <p:txEl>
                                              <p:pRg st="6" end="6"/>
                                            </p:txEl>
                                          </p:spTgt>
                                        </p:tgtEl>
                                        <p:attrNameLst>
                                          <p:attrName>ppt_x</p:attrName>
                                          <p:attrName>ppt_y</p:attrName>
                                        </p:attrNameLst>
                                      </p:cBhvr>
                                    </p:animMotion>
                                    <p:animRot by="1500000">
                                      <p:cBhvr>
                                        <p:cTn id="55" dur="125" fill="hold">
                                          <p:stCondLst>
                                            <p:cond delay="0"/>
                                          </p:stCondLst>
                                        </p:cTn>
                                        <p:tgtEl>
                                          <p:spTgt spid="3">
                                            <p:txEl>
                                              <p:pRg st="6" end="6"/>
                                            </p:txEl>
                                          </p:spTgt>
                                        </p:tgtEl>
                                        <p:attrNameLst>
                                          <p:attrName>r</p:attrName>
                                        </p:attrNameLst>
                                      </p:cBhvr>
                                    </p:animRot>
                                    <p:animRot by="-1500000">
                                      <p:cBhvr>
                                        <p:cTn id="56" dur="125" fill="hold">
                                          <p:stCondLst>
                                            <p:cond delay="125"/>
                                          </p:stCondLst>
                                        </p:cTn>
                                        <p:tgtEl>
                                          <p:spTgt spid="3">
                                            <p:txEl>
                                              <p:pRg st="6" end="6"/>
                                            </p:txEl>
                                          </p:spTgt>
                                        </p:tgtEl>
                                        <p:attrNameLst>
                                          <p:attrName>r</p:attrName>
                                        </p:attrNameLst>
                                      </p:cBhvr>
                                    </p:animRot>
                                    <p:animRot by="-1500000">
                                      <p:cBhvr>
                                        <p:cTn id="57" dur="125" fill="hold">
                                          <p:stCondLst>
                                            <p:cond delay="250"/>
                                          </p:stCondLst>
                                        </p:cTn>
                                        <p:tgtEl>
                                          <p:spTgt spid="3">
                                            <p:txEl>
                                              <p:pRg st="6" end="6"/>
                                            </p:txEl>
                                          </p:spTgt>
                                        </p:tgtEl>
                                        <p:attrNameLst>
                                          <p:attrName>r</p:attrName>
                                        </p:attrNameLst>
                                      </p:cBhvr>
                                    </p:animRot>
                                    <p:animRot by="1500000">
                                      <p:cBhvr>
                                        <p:cTn id="58" dur="125" fill="hold">
                                          <p:stCondLst>
                                            <p:cond delay="375"/>
                                          </p:stCondLst>
                                        </p:cTn>
                                        <p:tgtEl>
                                          <p:spTgt spid="3">
                                            <p:txEl>
                                              <p:pRg st="6" end="6"/>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0"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3">
                                            <p:txEl>
                                              <p:pRg st="7" end="7"/>
                                            </p:txEl>
                                          </p:spTgt>
                                        </p:tgtEl>
                                        <p:attrNameLst>
                                          <p:attrName>ppt_x</p:attrName>
                                          <p:attrName>ppt_y</p:attrName>
                                        </p:attrNameLst>
                                      </p:cBhvr>
                                    </p:animMotion>
                                    <p:animRot by="1500000">
                                      <p:cBhvr>
                                        <p:cTn id="63" dur="125" fill="hold">
                                          <p:stCondLst>
                                            <p:cond delay="0"/>
                                          </p:stCondLst>
                                        </p:cTn>
                                        <p:tgtEl>
                                          <p:spTgt spid="3">
                                            <p:txEl>
                                              <p:pRg st="7" end="7"/>
                                            </p:txEl>
                                          </p:spTgt>
                                        </p:tgtEl>
                                        <p:attrNameLst>
                                          <p:attrName>r</p:attrName>
                                        </p:attrNameLst>
                                      </p:cBhvr>
                                    </p:animRot>
                                    <p:animRot by="-1500000">
                                      <p:cBhvr>
                                        <p:cTn id="64" dur="125" fill="hold">
                                          <p:stCondLst>
                                            <p:cond delay="125"/>
                                          </p:stCondLst>
                                        </p:cTn>
                                        <p:tgtEl>
                                          <p:spTgt spid="3">
                                            <p:txEl>
                                              <p:pRg st="7" end="7"/>
                                            </p:txEl>
                                          </p:spTgt>
                                        </p:tgtEl>
                                        <p:attrNameLst>
                                          <p:attrName>r</p:attrName>
                                        </p:attrNameLst>
                                      </p:cBhvr>
                                    </p:animRot>
                                    <p:animRot by="-1500000">
                                      <p:cBhvr>
                                        <p:cTn id="65" dur="125" fill="hold">
                                          <p:stCondLst>
                                            <p:cond delay="250"/>
                                          </p:stCondLst>
                                        </p:cTn>
                                        <p:tgtEl>
                                          <p:spTgt spid="3">
                                            <p:txEl>
                                              <p:pRg st="7" end="7"/>
                                            </p:txEl>
                                          </p:spTgt>
                                        </p:tgtEl>
                                        <p:attrNameLst>
                                          <p:attrName>r</p:attrName>
                                        </p:attrNameLst>
                                      </p:cBhvr>
                                    </p:animRot>
                                    <p:animRot by="1500000">
                                      <p:cBhvr>
                                        <p:cTn id="66" dur="125" fill="hold">
                                          <p:stCondLst>
                                            <p:cond delay="375"/>
                                          </p:stCondLst>
                                        </p:cTn>
                                        <p:tgtEl>
                                          <p:spTgt spid="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331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lgn="r">
              <a:buNone/>
            </a:pPr>
            <a:r>
              <a:rPr lang="en-US" sz="2800" b="1" dirty="0" smtClean="0"/>
              <a:t> </a:t>
            </a:r>
            <a:endParaRPr lang="ar-SA" sz="2800" b="1" dirty="0" smtClean="0"/>
          </a:p>
          <a:p>
            <a:pPr marL="0" indent="0" algn="r">
              <a:buNone/>
            </a:pPr>
            <a:r>
              <a:rPr lang="en-US" sz="2800" b="1" dirty="0" smtClean="0">
                <a:solidFill>
                  <a:srgbClr val="FFFF00"/>
                </a:solidFill>
              </a:rPr>
              <a:t>Networked </a:t>
            </a:r>
            <a:r>
              <a:rPr lang="en-US" sz="2800" b="1" dirty="0">
                <a:solidFill>
                  <a:srgbClr val="FFFF00"/>
                </a:solidFill>
              </a:rPr>
              <a:t>-3 </a:t>
            </a:r>
            <a:r>
              <a:rPr lang="ar-SA" sz="2800" b="1" dirty="0">
                <a:solidFill>
                  <a:srgbClr val="FFFF00"/>
                </a:solidFill>
              </a:rPr>
              <a:t>نظام السكادا</a:t>
            </a:r>
            <a:endParaRPr lang="en-US" sz="2800" dirty="0">
              <a:solidFill>
                <a:srgbClr val="FFFF00"/>
              </a:solidFill>
            </a:endParaRPr>
          </a:p>
          <a:p>
            <a:pPr marL="0" indent="0" algn="r">
              <a:buNone/>
            </a:pPr>
            <a:r>
              <a:rPr lang="ar-SA" sz="2800" b="1" dirty="0"/>
              <a:t>إن الاختلاف الأساسي مع الجیل السابق استخدامھ مع </a:t>
            </a:r>
            <a:r>
              <a:rPr lang="ar-SA" sz="2800" b="1" dirty="0" smtClean="0"/>
              <a:t>الأنظمة المفتوحة</a:t>
            </a:r>
            <a:endParaRPr lang="en-US" sz="2800" dirty="0"/>
          </a:p>
          <a:p>
            <a:pPr marL="0" indent="0" algn="r">
              <a:buNone/>
            </a:pPr>
            <a:r>
              <a:rPr lang="ar-SA" sz="2800" b="1" dirty="0" smtClean="0"/>
              <a:t>حیث من الممكن توزیع وظیفة السكادا عبر شبكة واسعة النطاق  ولیس</a:t>
            </a:r>
            <a:endParaRPr lang="en-US" sz="2800" dirty="0" smtClean="0"/>
          </a:p>
          <a:p>
            <a:pPr marL="0" indent="0" algn="r">
              <a:buNone/>
            </a:pPr>
            <a:r>
              <a:rPr lang="ar-SA" sz="2800" b="1" dirty="0" smtClean="0"/>
              <a:t>فقط </a:t>
            </a:r>
            <a:r>
              <a:rPr lang="ar-SA" sz="2800" b="1" dirty="0"/>
              <a:t>عبر شبكة اتصالات محلیة .تزیل الشبكات المفتوحة كثیرا من</a:t>
            </a:r>
            <a:endParaRPr lang="en-US" sz="2800" dirty="0"/>
          </a:p>
          <a:p>
            <a:pPr marL="0" indent="0" algn="r">
              <a:buNone/>
            </a:pPr>
            <a:r>
              <a:rPr lang="ar-SA" sz="2800" b="1" dirty="0"/>
              <a:t>مقیدات الأجیال السابقة .إن استخدام ھذه الأنظمة یجعل الأمر أكثر</a:t>
            </a:r>
            <a:endParaRPr lang="en-US" sz="2800" dirty="0"/>
          </a:p>
          <a:p>
            <a:pPr marL="0" indent="0" algn="r">
              <a:buNone/>
            </a:pPr>
            <a:r>
              <a:rPr lang="ar-SA" sz="2800" b="1" dirty="0"/>
              <a:t>سھولة على المستخدم للاتصال مع أدوات خارجیة مثل المراقبین</a:t>
            </a:r>
            <a:endParaRPr lang="en-US" sz="2800" dirty="0"/>
          </a:p>
          <a:p>
            <a:pPr marL="0" indent="0" algn="r">
              <a:buNone/>
            </a:pPr>
            <a:r>
              <a:rPr lang="ar-SA" sz="2800" b="1" dirty="0" smtClean="0"/>
              <a:t>والطابعات</a:t>
            </a:r>
            <a:endParaRPr lang="ar-SA" sz="2800" dirty="0"/>
          </a:p>
          <a:p>
            <a:pPr marL="0" indent="0" algn="r" rtl="1">
              <a:buNone/>
            </a:pPr>
            <a:r>
              <a:rPr lang="ar-SA" sz="3200" b="1" dirty="0" smtClean="0"/>
              <a:t>والشكل التالي يوضح:-</a:t>
            </a:r>
            <a:endParaRPr lang="en-US" sz="3200" b="1" dirty="0"/>
          </a:p>
        </p:txBody>
      </p:sp>
    </p:spTree>
    <p:extLst>
      <p:ext uri="{BB962C8B-B14F-4D97-AF65-F5344CB8AC3E}">
        <p14:creationId xmlns:p14="http://schemas.microsoft.com/office/powerpoint/2010/main" val="154447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4)">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4)">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4)">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4)">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heel(4)">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heel(4)">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heel(4)">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heel(4)">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445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plus(in)">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1" algn="r">
              <a:lnSpc>
                <a:spcPct val="150000"/>
              </a:lnSpc>
            </a:pPr>
            <a:r>
              <a:rPr lang="ar-SA" b="1" dirty="0">
                <a:solidFill>
                  <a:srgbClr val="FFFF00"/>
                </a:solidFill>
              </a:rPr>
              <a:t>انتشار أنظمة السكادا</a:t>
            </a:r>
            <a:r>
              <a:rPr lang="en-US" b="1" dirty="0">
                <a:solidFill>
                  <a:srgbClr val="FFFF00"/>
                </a:solidFill>
              </a:rPr>
              <a:t> </a:t>
            </a:r>
            <a:r>
              <a:rPr lang="en-US" b="1" dirty="0"/>
              <a:t>:</a:t>
            </a:r>
          </a:p>
          <a:p>
            <a:pPr marL="457200" lvl="1" indent="0" algn="r">
              <a:lnSpc>
                <a:spcPct val="150000"/>
              </a:lnSpc>
              <a:buNone/>
            </a:pPr>
            <a:r>
              <a:rPr lang="ar-SA" b="1" dirty="0"/>
              <a:t>ھناك العدید من الطرق التي یمكن أن یطبق بھا أنظمة السكادا وعند عمل</a:t>
            </a:r>
            <a:endParaRPr lang="en-US" b="1" dirty="0"/>
          </a:p>
          <a:p>
            <a:pPr marL="457200" lvl="1" indent="0" algn="r">
              <a:lnSpc>
                <a:spcPct val="150000"/>
              </a:lnSpc>
              <a:buNone/>
            </a:pPr>
            <a:r>
              <a:rPr lang="ar-SA" b="1" dirty="0"/>
              <a:t>النظام یحتاج إلى طریقة لنقل البیانات وھناك عدة طرق یتم من خلالھا</a:t>
            </a:r>
            <a:endParaRPr lang="en-US" b="1" dirty="0"/>
          </a:p>
          <a:p>
            <a:pPr marL="457200" lvl="1" indent="0" algn="r">
              <a:lnSpc>
                <a:spcPct val="150000"/>
              </a:lnSpc>
              <a:buNone/>
            </a:pPr>
            <a:r>
              <a:rPr lang="ar-SA" b="1" dirty="0"/>
              <a:t>ربط أنظمة السكادا مع بعضھا تبدأ من الأسلاك الأرضیة وانتھاء بالأقمار</a:t>
            </a:r>
            <a:endParaRPr lang="en-US" b="1" dirty="0"/>
          </a:p>
          <a:p>
            <a:pPr marL="457200" lvl="1" indent="0" algn="r">
              <a:lnSpc>
                <a:spcPct val="150000"/>
              </a:lnSpc>
              <a:buNone/>
            </a:pPr>
            <a:r>
              <a:rPr lang="ar-SA" b="1" dirty="0"/>
              <a:t>الصناعیة</a:t>
            </a:r>
            <a:r>
              <a:rPr lang="en-US" b="1" dirty="0"/>
              <a:t>                                                                                               </a:t>
            </a:r>
          </a:p>
          <a:p>
            <a:pPr marL="457200" lvl="1" indent="0" algn="r">
              <a:lnSpc>
                <a:spcPct val="150000"/>
              </a:lnSpc>
              <a:buNone/>
            </a:pPr>
            <a:r>
              <a:rPr lang="en-US" b="1" dirty="0">
                <a:solidFill>
                  <a:srgbClr val="FFFF00"/>
                </a:solidFill>
              </a:rPr>
              <a:t>  </a:t>
            </a:r>
            <a:r>
              <a:rPr lang="ar-SA" b="1" dirty="0">
                <a:solidFill>
                  <a:srgbClr val="FFFF00"/>
                </a:solidFill>
              </a:rPr>
              <a:t>استخدام أزواج من أسلاك معدنیة</a:t>
            </a:r>
            <a:r>
              <a:rPr lang="en-US" b="1" dirty="0">
                <a:solidFill>
                  <a:srgbClr val="FFFF00"/>
                </a:solidFill>
              </a:rPr>
              <a:t> </a:t>
            </a:r>
            <a:r>
              <a:rPr lang="en-US" b="1" dirty="0"/>
              <a:t>:</a:t>
            </a:r>
          </a:p>
          <a:p>
            <a:pPr lvl="1" algn="r">
              <a:lnSpc>
                <a:spcPct val="150000"/>
              </a:lnSpc>
            </a:pPr>
            <a:r>
              <a:rPr lang="ar-SA" b="1" dirty="0"/>
              <a:t>یستخدم في ھذه الحالة كابلات مماثلة للكابلات المستعملة من قبل شركات</a:t>
            </a:r>
            <a:endParaRPr lang="en-US" b="1" dirty="0"/>
          </a:p>
          <a:p>
            <a:pPr marL="457200" lvl="1" indent="0" algn="r">
              <a:lnSpc>
                <a:spcPct val="150000"/>
              </a:lnSpc>
              <a:buNone/>
            </a:pPr>
            <a:r>
              <a:rPr lang="ar-SA" b="1" dirty="0"/>
              <a:t>الھاتف وتحوي عددا من الأزواج ولدینا حسنات وسیئات النظام</a:t>
            </a:r>
            <a:endParaRPr lang="en-US" b="1" dirty="0"/>
          </a:p>
          <a:p>
            <a:pPr lvl="1" algn="r">
              <a:lnSpc>
                <a:spcPct val="150000"/>
              </a:lnSpc>
            </a:pPr>
            <a:endParaRPr lang="en-US" b="1" dirty="0"/>
          </a:p>
        </p:txBody>
      </p:sp>
    </p:spTree>
    <p:extLst>
      <p:ext uri="{BB962C8B-B14F-4D97-AF65-F5344CB8AC3E}">
        <p14:creationId xmlns:p14="http://schemas.microsoft.com/office/powerpoint/2010/main" val="2025087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amond(in)">
                                      <p:cBhvr>
                                        <p:cTn id="10" dur="2000"/>
                                        <p:tgtEl>
                                          <p:spTgt spid="3">
                                            <p:txEl>
                                              <p:pRg st="1" end="1"/>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amond(in)">
                                      <p:cBhvr>
                                        <p:cTn id="13" dur="2000"/>
                                        <p:tgtEl>
                                          <p:spTgt spid="3">
                                            <p:txEl>
                                              <p:pRg st="2" end="2"/>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amond(in)">
                                      <p:cBhvr>
                                        <p:cTn id="16" dur="2000"/>
                                        <p:tgtEl>
                                          <p:spTgt spid="3">
                                            <p:txEl>
                                              <p:pRg st="3" end="3"/>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amond(in)">
                                      <p:cBhvr>
                                        <p:cTn id="19" dur="2000"/>
                                        <p:tgtEl>
                                          <p:spTgt spid="3">
                                            <p:txEl>
                                              <p:pRg st="4" end="4"/>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diamond(in)">
                                      <p:cBhvr>
                                        <p:cTn id="22" dur="2000"/>
                                        <p:tgtEl>
                                          <p:spTgt spid="3">
                                            <p:txEl>
                                              <p:pRg st="5" end="5"/>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diamond(in)">
                                      <p:cBhvr>
                                        <p:cTn id="25" dur="2000"/>
                                        <p:tgtEl>
                                          <p:spTgt spid="3">
                                            <p:txEl>
                                              <p:pRg st="6" end="6"/>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diamond(in)">
                                      <p:cBhvr>
                                        <p:cTn id="28" dur="20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2" presetClass="emph" presetSubtype="0" fill="hold" grpId="1" nodeType="clickEffect">
                                  <p:stCondLst>
                                    <p:cond delay="0"/>
                                  </p:stCondLst>
                                  <p:childTnLst>
                                    <p:animRot by="120000">
                                      <p:cBhvr>
                                        <p:cTn id="32" dur="100" fill="hold">
                                          <p:stCondLst>
                                            <p:cond delay="0"/>
                                          </p:stCondLst>
                                        </p:cTn>
                                        <p:tgtEl>
                                          <p:spTgt spid="3">
                                            <p:txEl>
                                              <p:pRg st="0" end="0"/>
                                            </p:txEl>
                                          </p:spTgt>
                                        </p:tgtEl>
                                        <p:attrNameLst>
                                          <p:attrName>r</p:attrName>
                                        </p:attrNameLst>
                                      </p:cBhvr>
                                    </p:animRot>
                                    <p:animRot by="-240000">
                                      <p:cBhvr>
                                        <p:cTn id="33" dur="200" fill="hold">
                                          <p:stCondLst>
                                            <p:cond delay="200"/>
                                          </p:stCondLst>
                                        </p:cTn>
                                        <p:tgtEl>
                                          <p:spTgt spid="3">
                                            <p:txEl>
                                              <p:pRg st="0" end="0"/>
                                            </p:txEl>
                                          </p:spTgt>
                                        </p:tgtEl>
                                        <p:attrNameLst>
                                          <p:attrName>r</p:attrName>
                                        </p:attrNameLst>
                                      </p:cBhvr>
                                    </p:animRot>
                                    <p:animRot by="240000">
                                      <p:cBhvr>
                                        <p:cTn id="34" dur="200" fill="hold">
                                          <p:stCondLst>
                                            <p:cond delay="400"/>
                                          </p:stCondLst>
                                        </p:cTn>
                                        <p:tgtEl>
                                          <p:spTgt spid="3">
                                            <p:txEl>
                                              <p:pRg st="0" end="0"/>
                                            </p:txEl>
                                          </p:spTgt>
                                        </p:tgtEl>
                                        <p:attrNameLst>
                                          <p:attrName>r</p:attrName>
                                        </p:attrNameLst>
                                      </p:cBhvr>
                                    </p:animRot>
                                    <p:animRot by="-240000">
                                      <p:cBhvr>
                                        <p:cTn id="35" dur="200" fill="hold">
                                          <p:stCondLst>
                                            <p:cond delay="600"/>
                                          </p:stCondLst>
                                        </p:cTn>
                                        <p:tgtEl>
                                          <p:spTgt spid="3">
                                            <p:txEl>
                                              <p:pRg st="0" end="0"/>
                                            </p:txEl>
                                          </p:spTgt>
                                        </p:tgtEl>
                                        <p:attrNameLst>
                                          <p:attrName>r</p:attrName>
                                        </p:attrNameLst>
                                      </p:cBhvr>
                                    </p:animRot>
                                    <p:animRot by="120000">
                                      <p:cBhvr>
                                        <p:cTn id="36" dur="200" fill="hold">
                                          <p:stCondLst>
                                            <p:cond delay="800"/>
                                          </p:stCondLst>
                                        </p:cTn>
                                        <p:tgtEl>
                                          <p:spTgt spid="3">
                                            <p:txEl>
                                              <p:pRg st="0" end="0"/>
                                            </p:txEl>
                                          </p:spTgt>
                                        </p:tgtEl>
                                        <p:attrNameLst>
                                          <p:attrName>r</p:attrName>
                                        </p:attrNameLst>
                                      </p:cBhvr>
                                    </p:animRot>
                                  </p:childTnLst>
                                </p:cTn>
                              </p:par>
                              <p:par>
                                <p:cTn id="37" presetID="32" presetClass="emph" presetSubtype="0" fill="hold" grpId="1" nodeType="withEffect">
                                  <p:stCondLst>
                                    <p:cond delay="0"/>
                                  </p:stCondLst>
                                  <p:childTnLst>
                                    <p:animRot by="120000">
                                      <p:cBhvr>
                                        <p:cTn id="38" dur="100" fill="hold">
                                          <p:stCondLst>
                                            <p:cond delay="0"/>
                                          </p:stCondLst>
                                        </p:cTn>
                                        <p:tgtEl>
                                          <p:spTgt spid="3">
                                            <p:txEl>
                                              <p:pRg st="1" end="1"/>
                                            </p:txEl>
                                          </p:spTgt>
                                        </p:tgtEl>
                                        <p:attrNameLst>
                                          <p:attrName>r</p:attrName>
                                        </p:attrNameLst>
                                      </p:cBhvr>
                                    </p:animRot>
                                    <p:animRot by="-240000">
                                      <p:cBhvr>
                                        <p:cTn id="39" dur="200" fill="hold">
                                          <p:stCondLst>
                                            <p:cond delay="200"/>
                                          </p:stCondLst>
                                        </p:cTn>
                                        <p:tgtEl>
                                          <p:spTgt spid="3">
                                            <p:txEl>
                                              <p:pRg st="1" end="1"/>
                                            </p:txEl>
                                          </p:spTgt>
                                        </p:tgtEl>
                                        <p:attrNameLst>
                                          <p:attrName>r</p:attrName>
                                        </p:attrNameLst>
                                      </p:cBhvr>
                                    </p:animRot>
                                    <p:animRot by="240000">
                                      <p:cBhvr>
                                        <p:cTn id="40" dur="200" fill="hold">
                                          <p:stCondLst>
                                            <p:cond delay="400"/>
                                          </p:stCondLst>
                                        </p:cTn>
                                        <p:tgtEl>
                                          <p:spTgt spid="3">
                                            <p:txEl>
                                              <p:pRg st="1" end="1"/>
                                            </p:txEl>
                                          </p:spTgt>
                                        </p:tgtEl>
                                        <p:attrNameLst>
                                          <p:attrName>r</p:attrName>
                                        </p:attrNameLst>
                                      </p:cBhvr>
                                    </p:animRot>
                                    <p:animRot by="-240000">
                                      <p:cBhvr>
                                        <p:cTn id="41" dur="200" fill="hold">
                                          <p:stCondLst>
                                            <p:cond delay="600"/>
                                          </p:stCondLst>
                                        </p:cTn>
                                        <p:tgtEl>
                                          <p:spTgt spid="3">
                                            <p:txEl>
                                              <p:pRg st="1" end="1"/>
                                            </p:txEl>
                                          </p:spTgt>
                                        </p:tgtEl>
                                        <p:attrNameLst>
                                          <p:attrName>r</p:attrName>
                                        </p:attrNameLst>
                                      </p:cBhvr>
                                    </p:animRot>
                                    <p:animRot by="120000">
                                      <p:cBhvr>
                                        <p:cTn id="42" dur="200" fill="hold">
                                          <p:stCondLst>
                                            <p:cond delay="800"/>
                                          </p:stCondLst>
                                        </p:cTn>
                                        <p:tgtEl>
                                          <p:spTgt spid="3">
                                            <p:txEl>
                                              <p:pRg st="1" end="1"/>
                                            </p:txEl>
                                          </p:spTgt>
                                        </p:tgtEl>
                                        <p:attrNameLst>
                                          <p:attrName>r</p:attrName>
                                        </p:attrNameLst>
                                      </p:cBhvr>
                                    </p:animRot>
                                  </p:childTnLst>
                                </p:cTn>
                              </p:par>
                              <p:par>
                                <p:cTn id="43" presetID="32" presetClass="emph" presetSubtype="0" fill="hold" grpId="1" nodeType="withEffect">
                                  <p:stCondLst>
                                    <p:cond delay="0"/>
                                  </p:stCondLst>
                                  <p:childTnLst>
                                    <p:animRot by="120000">
                                      <p:cBhvr>
                                        <p:cTn id="44" dur="100" fill="hold">
                                          <p:stCondLst>
                                            <p:cond delay="0"/>
                                          </p:stCondLst>
                                        </p:cTn>
                                        <p:tgtEl>
                                          <p:spTgt spid="3">
                                            <p:txEl>
                                              <p:pRg st="2" end="2"/>
                                            </p:txEl>
                                          </p:spTgt>
                                        </p:tgtEl>
                                        <p:attrNameLst>
                                          <p:attrName>r</p:attrName>
                                        </p:attrNameLst>
                                      </p:cBhvr>
                                    </p:animRot>
                                    <p:animRot by="-240000">
                                      <p:cBhvr>
                                        <p:cTn id="45" dur="200" fill="hold">
                                          <p:stCondLst>
                                            <p:cond delay="200"/>
                                          </p:stCondLst>
                                        </p:cTn>
                                        <p:tgtEl>
                                          <p:spTgt spid="3">
                                            <p:txEl>
                                              <p:pRg st="2" end="2"/>
                                            </p:txEl>
                                          </p:spTgt>
                                        </p:tgtEl>
                                        <p:attrNameLst>
                                          <p:attrName>r</p:attrName>
                                        </p:attrNameLst>
                                      </p:cBhvr>
                                    </p:animRot>
                                    <p:animRot by="240000">
                                      <p:cBhvr>
                                        <p:cTn id="46" dur="200" fill="hold">
                                          <p:stCondLst>
                                            <p:cond delay="400"/>
                                          </p:stCondLst>
                                        </p:cTn>
                                        <p:tgtEl>
                                          <p:spTgt spid="3">
                                            <p:txEl>
                                              <p:pRg st="2" end="2"/>
                                            </p:txEl>
                                          </p:spTgt>
                                        </p:tgtEl>
                                        <p:attrNameLst>
                                          <p:attrName>r</p:attrName>
                                        </p:attrNameLst>
                                      </p:cBhvr>
                                    </p:animRot>
                                    <p:animRot by="-240000">
                                      <p:cBhvr>
                                        <p:cTn id="47" dur="200" fill="hold">
                                          <p:stCondLst>
                                            <p:cond delay="600"/>
                                          </p:stCondLst>
                                        </p:cTn>
                                        <p:tgtEl>
                                          <p:spTgt spid="3">
                                            <p:txEl>
                                              <p:pRg st="2" end="2"/>
                                            </p:txEl>
                                          </p:spTgt>
                                        </p:tgtEl>
                                        <p:attrNameLst>
                                          <p:attrName>r</p:attrName>
                                        </p:attrNameLst>
                                      </p:cBhvr>
                                    </p:animRot>
                                    <p:animRot by="120000">
                                      <p:cBhvr>
                                        <p:cTn id="48" dur="200" fill="hold">
                                          <p:stCondLst>
                                            <p:cond delay="800"/>
                                          </p:stCondLst>
                                        </p:cTn>
                                        <p:tgtEl>
                                          <p:spTgt spid="3">
                                            <p:txEl>
                                              <p:pRg st="2" end="2"/>
                                            </p:txEl>
                                          </p:spTgt>
                                        </p:tgtEl>
                                        <p:attrNameLst>
                                          <p:attrName>r</p:attrName>
                                        </p:attrNameLst>
                                      </p:cBhvr>
                                    </p:animRot>
                                  </p:childTnLst>
                                </p:cTn>
                              </p:par>
                              <p:par>
                                <p:cTn id="49" presetID="32" presetClass="emph" presetSubtype="0" fill="hold" grpId="1" nodeType="withEffect">
                                  <p:stCondLst>
                                    <p:cond delay="0"/>
                                  </p:stCondLst>
                                  <p:childTnLst>
                                    <p:animRot by="120000">
                                      <p:cBhvr>
                                        <p:cTn id="50" dur="100" fill="hold">
                                          <p:stCondLst>
                                            <p:cond delay="0"/>
                                          </p:stCondLst>
                                        </p:cTn>
                                        <p:tgtEl>
                                          <p:spTgt spid="3">
                                            <p:txEl>
                                              <p:pRg st="3" end="3"/>
                                            </p:txEl>
                                          </p:spTgt>
                                        </p:tgtEl>
                                        <p:attrNameLst>
                                          <p:attrName>r</p:attrName>
                                        </p:attrNameLst>
                                      </p:cBhvr>
                                    </p:animRot>
                                    <p:animRot by="-240000">
                                      <p:cBhvr>
                                        <p:cTn id="51" dur="200" fill="hold">
                                          <p:stCondLst>
                                            <p:cond delay="200"/>
                                          </p:stCondLst>
                                        </p:cTn>
                                        <p:tgtEl>
                                          <p:spTgt spid="3">
                                            <p:txEl>
                                              <p:pRg st="3" end="3"/>
                                            </p:txEl>
                                          </p:spTgt>
                                        </p:tgtEl>
                                        <p:attrNameLst>
                                          <p:attrName>r</p:attrName>
                                        </p:attrNameLst>
                                      </p:cBhvr>
                                    </p:animRot>
                                    <p:animRot by="240000">
                                      <p:cBhvr>
                                        <p:cTn id="52" dur="200" fill="hold">
                                          <p:stCondLst>
                                            <p:cond delay="400"/>
                                          </p:stCondLst>
                                        </p:cTn>
                                        <p:tgtEl>
                                          <p:spTgt spid="3">
                                            <p:txEl>
                                              <p:pRg st="3" end="3"/>
                                            </p:txEl>
                                          </p:spTgt>
                                        </p:tgtEl>
                                        <p:attrNameLst>
                                          <p:attrName>r</p:attrName>
                                        </p:attrNameLst>
                                      </p:cBhvr>
                                    </p:animRot>
                                    <p:animRot by="-240000">
                                      <p:cBhvr>
                                        <p:cTn id="53" dur="200" fill="hold">
                                          <p:stCondLst>
                                            <p:cond delay="600"/>
                                          </p:stCondLst>
                                        </p:cTn>
                                        <p:tgtEl>
                                          <p:spTgt spid="3">
                                            <p:txEl>
                                              <p:pRg st="3" end="3"/>
                                            </p:txEl>
                                          </p:spTgt>
                                        </p:tgtEl>
                                        <p:attrNameLst>
                                          <p:attrName>r</p:attrName>
                                        </p:attrNameLst>
                                      </p:cBhvr>
                                    </p:animRot>
                                    <p:animRot by="120000">
                                      <p:cBhvr>
                                        <p:cTn id="54" dur="200" fill="hold">
                                          <p:stCondLst>
                                            <p:cond delay="800"/>
                                          </p:stCondLst>
                                        </p:cTn>
                                        <p:tgtEl>
                                          <p:spTgt spid="3">
                                            <p:txEl>
                                              <p:pRg st="3" end="3"/>
                                            </p:txEl>
                                          </p:spTgt>
                                        </p:tgtEl>
                                        <p:attrNameLst>
                                          <p:attrName>r</p:attrName>
                                        </p:attrNameLst>
                                      </p:cBhvr>
                                    </p:animRot>
                                  </p:childTnLst>
                                </p:cTn>
                              </p:par>
                              <p:par>
                                <p:cTn id="55" presetID="32" presetClass="emph" presetSubtype="0" fill="hold" grpId="1" nodeType="withEffect">
                                  <p:stCondLst>
                                    <p:cond delay="0"/>
                                  </p:stCondLst>
                                  <p:childTnLst>
                                    <p:animRot by="120000">
                                      <p:cBhvr>
                                        <p:cTn id="56" dur="100" fill="hold">
                                          <p:stCondLst>
                                            <p:cond delay="0"/>
                                          </p:stCondLst>
                                        </p:cTn>
                                        <p:tgtEl>
                                          <p:spTgt spid="3">
                                            <p:txEl>
                                              <p:pRg st="4" end="4"/>
                                            </p:txEl>
                                          </p:spTgt>
                                        </p:tgtEl>
                                        <p:attrNameLst>
                                          <p:attrName>r</p:attrName>
                                        </p:attrNameLst>
                                      </p:cBhvr>
                                    </p:animRot>
                                    <p:animRot by="-240000">
                                      <p:cBhvr>
                                        <p:cTn id="57" dur="200" fill="hold">
                                          <p:stCondLst>
                                            <p:cond delay="200"/>
                                          </p:stCondLst>
                                        </p:cTn>
                                        <p:tgtEl>
                                          <p:spTgt spid="3">
                                            <p:txEl>
                                              <p:pRg st="4" end="4"/>
                                            </p:txEl>
                                          </p:spTgt>
                                        </p:tgtEl>
                                        <p:attrNameLst>
                                          <p:attrName>r</p:attrName>
                                        </p:attrNameLst>
                                      </p:cBhvr>
                                    </p:animRot>
                                    <p:animRot by="240000">
                                      <p:cBhvr>
                                        <p:cTn id="58" dur="200" fill="hold">
                                          <p:stCondLst>
                                            <p:cond delay="400"/>
                                          </p:stCondLst>
                                        </p:cTn>
                                        <p:tgtEl>
                                          <p:spTgt spid="3">
                                            <p:txEl>
                                              <p:pRg st="4" end="4"/>
                                            </p:txEl>
                                          </p:spTgt>
                                        </p:tgtEl>
                                        <p:attrNameLst>
                                          <p:attrName>r</p:attrName>
                                        </p:attrNameLst>
                                      </p:cBhvr>
                                    </p:animRot>
                                    <p:animRot by="-240000">
                                      <p:cBhvr>
                                        <p:cTn id="59" dur="200" fill="hold">
                                          <p:stCondLst>
                                            <p:cond delay="600"/>
                                          </p:stCondLst>
                                        </p:cTn>
                                        <p:tgtEl>
                                          <p:spTgt spid="3">
                                            <p:txEl>
                                              <p:pRg st="4" end="4"/>
                                            </p:txEl>
                                          </p:spTgt>
                                        </p:tgtEl>
                                        <p:attrNameLst>
                                          <p:attrName>r</p:attrName>
                                        </p:attrNameLst>
                                      </p:cBhvr>
                                    </p:animRot>
                                    <p:animRot by="120000">
                                      <p:cBhvr>
                                        <p:cTn id="60" dur="200" fill="hold">
                                          <p:stCondLst>
                                            <p:cond delay="800"/>
                                          </p:stCondLst>
                                        </p:cTn>
                                        <p:tgtEl>
                                          <p:spTgt spid="3">
                                            <p:txEl>
                                              <p:pRg st="4" end="4"/>
                                            </p:txEl>
                                          </p:spTgt>
                                        </p:tgtEl>
                                        <p:attrNameLst>
                                          <p:attrName>r</p:attrName>
                                        </p:attrNameLst>
                                      </p:cBhvr>
                                    </p:animRot>
                                  </p:childTnLst>
                                </p:cTn>
                              </p:par>
                              <p:par>
                                <p:cTn id="61" presetID="32" presetClass="emph" presetSubtype="0" fill="hold" grpId="1" nodeType="withEffect">
                                  <p:stCondLst>
                                    <p:cond delay="0"/>
                                  </p:stCondLst>
                                  <p:childTnLst>
                                    <p:animRot by="120000">
                                      <p:cBhvr>
                                        <p:cTn id="62" dur="100" fill="hold">
                                          <p:stCondLst>
                                            <p:cond delay="0"/>
                                          </p:stCondLst>
                                        </p:cTn>
                                        <p:tgtEl>
                                          <p:spTgt spid="3">
                                            <p:txEl>
                                              <p:pRg st="5" end="5"/>
                                            </p:txEl>
                                          </p:spTgt>
                                        </p:tgtEl>
                                        <p:attrNameLst>
                                          <p:attrName>r</p:attrName>
                                        </p:attrNameLst>
                                      </p:cBhvr>
                                    </p:animRot>
                                    <p:animRot by="-240000">
                                      <p:cBhvr>
                                        <p:cTn id="63" dur="200" fill="hold">
                                          <p:stCondLst>
                                            <p:cond delay="200"/>
                                          </p:stCondLst>
                                        </p:cTn>
                                        <p:tgtEl>
                                          <p:spTgt spid="3">
                                            <p:txEl>
                                              <p:pRg st="5" end="5"/>
                                            </p:txEl>
                                          </p:spTgt>
                                        </p:tgtEl>
                                        <p:attrNameLst>
                                          <p:attrName>r</p:attrName>
                                        </p:attrNameLst>
                                      </p:cBhvr>
                                    </p:animRot>
                                    <p:animRot by="240000">
                                      <p:cBhvr>
                                        <p:cTn id="64" dur="200" fill="hold">
                                          <p:stCondLst>
                                            <p:cond delay="400"/>
                                          </p:stCondLst>
                                        </p:cTn>
                                        <p:tgtEl>
                                          <p:spTgt spid="3">
                                            <p:txEl>
                                              <p:pRg st="5" end="5"/>
                                            </p:txEl>
                                          </p:spTgt>
                                        </p:tgtEl>
                                        <p:attrNameLst>
                                          <p:attrName>r</p:attrName>
                                        </p:attrNameLst>
                                      </p:cBhvr>
                                    </p:animRot>
                                    <p:animRot by="-240000">
                                      <p:cBhvr>
                                        <p:cTn id="65" dur="200" fill="hold">
                                          <p:stCondLst>
                                            <p:cond delay="600"/>
                                          </p:stCondLst>
                                        </p:cTn>
                                        <p:tgtEl>
                                          <p:spTgt spid="3">
                                            <p:txEl>
                                              <p:pRg st="5" end="5"/>
                                            </p:txEl>
                                          </p:spTgt>
                                        </p:tgtEl>
                                        <p:attrNameLst>
                                          <p:attrName>r</p:attrName>
                                        </p:attrNameLst>
                                      </p:cBhvr>
                                    </p:animRot>
                                    <p:animRot by="120000">
                                      <p:cBhvr>
                                        <p:cTn id="66" dur="200" fill="hold">
                                          <p:stCondLst>
                                            <p:cond delay="800"/>
                                          </p:stCondLst>
                                        </p:cTn>
                                        <p:tgtEl>
                                          <p:spTgt spid="3">
                                            <p:txEl>
                                              <p:pRg st="5" end="5"/>
                                            </p:txEl>
                                          </p:spTgt>
                                        </p:tgtEl>
                                        <p:attrNameLst>
                                          <p:attrName>r</p:attrName>
                                        </p:attrNameLst>
                                      </p:cBhvr>
                                    </p:animRot>
                                  </p:childTnLst>
                                </p:cTn>
                              </p:par>
                              <p:par>
                                <p:cTn id="67" presetID="32" presetClass="emph" presetSubtype="0" fill="hold" grpId="1" nodeType="withEffect">
                                  <p:stCondLst>
                                    <p:cond delay="0"/>
                                  </p:stCondLst>
                                  <p:childTnLst>
                                    <p:animRot by="120000">
                                      <p:cBhvr>
                                        <p:cTn id="68" dur="100" fill="hold">
                                          <p:stCondLst>
                                            <p:cond delay="0"/>
                                          </p:stCondLst>
                                        </p:cTn>
                                        <p:tgtEl>
                                          <p:spTgt spid="3">
                                            <p:txEl>
                                              <p:pRg st="6" end="6"/>
                                            </p:txEl>
                                          </p:spTgt>
                                        </p:tgtEl>
                                        <p:attrNameLst>
                                          <p:attrName>r</p:attrName>
                                        </p:attrNameLst>
                                      </p:cBhvr>
                                    </p:animRot>
                                    <p:animRot by="-240000">
                                      <p:cBhvr>
                                        <p:cTn id="69" dur="200" fill="hold">
                                          <p:stCondLst>
                                            <p:cond delay="200"/>
                                          </p:stCondLst>
                                        </p:cTn>
                                        <p:tgtEl>
                                          <p:spTgt spid="3">
                                            <p:txEl>
                                              <p:pRg st="6" end="6"/>
                                            </p:txEl>
                                          </p:spTgt>
                                        </p:tgtEl>
                                        <p:attrNameLst>
                                          <p:attrName>r</p:attrName>
                                        </p:attrNameLst>
                                      </p:cBhvr>
                                    </p:animRot>
                                    <p:animRot by="240000">
                                      <p:cBhvr>
                                        <p:cTn id="70" dur="200" fill="hold">
                                          <p:stCondLst>
                                            <p:cond delay="400"/>
                                          </p:stCondLst>
                                        </p:cTn>
                                        <p:tgtEl>
                                          <p:spTgt spid="3">
                                            <p:txEl>
                                              <p:pRg st="6" end="6"/>
                                            </p:txEl>
                                          </p:spTgt>
                                        </p:tgtEl>
                                        <p:attrNameLst>
                                          <p:attrName>r</p:attrName>
                                        </p:attrNameLst>
                                      </p:cBhvr>
                                    </p:animRot>
                                    <p:animRot by="-240000">
                                      <p:cBhvr>
                                        <p:cTn id="71" dur="200" fill="hold">
                                          <p:stCondLst>
                                            <p:cond delay="600"/>
                                          </p:stCondLst>
                                        </p:cTn>
                                        <p:tgtEl>
                                          <p:spTgt spid="3">
                                            <p:txEl>
                                              <p:pRg st="6" end="6"/>
                                            </p:txEl>
                                          </p:spTgt>
                                        </p:tgtEl>
                                        <p:attrNameLst>
                                          <p:attrName>r</p:attrName>
                                        </p:attrNameLst>
                                      </p:cBhvr>
                                    </p:animRot>
                                    <p:animRot by="120000">
                                      <p:cBhvr>
                                        <p:cTn id="72" dur="200" fill="hold">
                                          <p:stCondLst>
                                            <p:cond delay="800"/>
                                          </p:stCondLst>
                                        </p:cTn>
                                        <p:tgtEl>
                                          <p:spTgt spid="3">
                                            <p:txEl>
                                              <p:pRg st="6" end="6"/>
                                            </p:txEl>
                                          </p:spTgt>
                                        </p:tgtEl>
                                        <p:attrNameLst>
                                          <p:attrName>r</p:attrName>
                                        </p:attrNameLst>
                                      </p:cBhvr>
                                    </p:animRot>
                                  </p:childTnLst>
                                </p:cTn>
                              </p:par>
                              <p:par>
                                <p:cTn id="73" presetID="32" presetClass="emph" presetSubtype="0" fill="hold" grpId="1" nodeType="withEffect">
                                  <p:stCondLst>
                                    <p:cond delay="0"/>
                                  </p:stCondLst>
                                  <p:childTnLst>
                                    <p:animRot by="120000">
                                      <p:cBhvr>
                                        <p:cTn id="74" dur="100" fill="hold">
                                          <p:stCondLst>
                                            <p:cond delay="0"/>
                                          </p:stCondLst>
                                        </p:cTn>
                                        <p:tgtEl>
                                          <p:spTgt spid="3">
                                            <p:txEl>
                                              <p:pRg st="7" end="7"/>
                                            </p:txEl>
                                          </p:spTgt>
                                        </p:tgtEl>
                                        <p:attrNameLst>
                                          <p:attrName>r</p:attrName>
                                        </p:attrNameLst>
                                      </p:cBhvr>
                                    </p:animRot>
                                    <p:animRot by="-240000">
                                      <p:cBhvr>
                                        <p:cTn id="75" dur="200" fill="hold">
                                          <p:stCondLst>
                                            <p:cond delay="200"/>
                                          </p:stCondLst>
                                        </p:cTn>
                                        <p:tgtEl>
                                          <p:spTgt spid="3">
                                            <p:txEl>
                                              <p:pRg st="7" end="7"/>
                                            </p:txEl>
                                          </p:spTgt>
                                        </p:tgtEl>
                                        <p:attrNameLst>
                                          <p:attrName>r</p:attrName>
                                        </p:attrNameLst>
                                      </p:cBhvr>
                                    </p:animRot>
                                    <p:animRot by="240000">
                                      <p:cBhvr>
                                        <p:cTn id="76" dur="200" fill="hold">
                                          <p:stCondLst>
                                            <p:cond delay="400"/>
                                          </p:stCondLst>
                                        </p:cTn>
                                        <p:tgtEl>
                                          <p:spTgt spid="3">
                                            <p:txEl>
                                              <p:pRg st="7" end="7"/>
                                            </p:txEl>
                                          </p:spTgt>
                                        </p:tgtEl>
                                        <p:attrNameLst>
                                          <p:attrName>r</p:attrName>
                                        </p:attrNameLst>
                                      </p:cBhvr>
                                    </p:animRot>
                                    <p:animRot by="-240000">
                                      <p:cBhvr>
                                        <p:cTn id="77" dur="200" fill="hold">
                                          <p:stCondLst>
                                            <p:cond delay="600"/>
                                          </p:stCondLst>
                                        </p:cTn>
                                        <p:tgtEl>
                                          <p:spTgt spid="3">
                                            <p:txEl>
                                              <p:pRg st="7" end="7"/>
                                            </p:txEl>
                                          </p:spTgt>
                                        </p:tgtEl>
                                        <p:attrNameLst>
                                          <p:attrName>r</p:attrName>
                                        </p:attrNameLst>
                                      </p:cBhvr>
                                    </p:animRot>
                                    <p:animRot by="120000">
                                      <p:cBhvr>
                                        <p:cTn id="78" dur="200" fill="hold">
                                          <p:stCondLst>
                                            <p:cond delay="800"/>
                                          </p:stCondLst>
                                        </p:cTn>
                                        <p:tgtEl>
                                          <p:spTgt spid="3">
                                            <p:txEl>
                                              <p:pRg st="7" end="7"/>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r"/>
            <a:endParaRPr lang="ar-SA" sz="2800" b="1" dirty="0" smtClean="0"/>
          </a:p>
          <a:p>
            <a:pPr algn="r"/>
            <a:endParaRPr lang="ar-SA" sz="2800" b="1" dirty="0"/>
          </a:p>
          <a:p>
            <a:pPr marL="0" indent="0" algn="r">
              <a:buNone/>
            </a:pPr>
            <a:r>
              <a:rPr lang="ar-SA" sz="2800" b="1" dirty="0" smtClean="0">
                <a:solidFill>
                  <a:srgbClr val="FFFF00"/>
                </a:solidFill>
              </a:rPr>
              <a:t>الحسنات</a:t>
            </a:r>
            <a:r>
              <a:rPr lang="ar-SA" sz="2800" b="1" dirty="0" smtClean="0"/>
              <a:t> </a:t>
            </a:r>
            <a:r>
              <a:rPr lang="ar-SA" sz="2800" b="1" dirty="0"/>
              <a:t>:اقتصادیة للمسافات القصیرة ،تنقل لترددات 1.54 میغاھیرتز</a:t>
            </a:r>
            <a:endParaRPr lang="en-US" sz="2800" dirty="0"/>
          </a:p>
          <a:p>
            <a:pPr marL="0" indent="0" algn="r">
              <a:buNone/>
            </a:pPr>
            <a:r>
              <a:rPr lang="ar-SA" sz="2800" b="1" dirty="0"/>
              <a:t>وذلك لمسافات قصیرة</a:t>
            </a:r>
            <a:r>
              <a:rPr lang="en-US" sz="2800" b="1" dirty="0"/>
              <a:t> </a:t>
            </a:r>
            <a:r>
              <a:rPr lang="en-US" sz="2800" b="1" dirty="0" smtClean="0"/>
              <a:t>.</a:t>
            </a:r>
            <a:endParaRPr lang="en-US" sz="2800" dirty="0" smtClean="0"/>
          </a:p>
          <a:p>
            <a:pPr marL="0" indent="0" algn="r">
              <a:buNone/>
            </a:pPr>
            <a:r>
              <a:rPr lang="en-US" sz="2800" b="1" dirty="0" smtClean="0"/>
              <a:t>-</a:t>
            </a:r>
            <a:r>
              <a:rPr lang="ar-SA" sz="2800" b="1" dirty="0" smtClean="0">
                <a:solidFill>
                  <a:srgbClr val="FFFF00"/>
                </a:solidFill>
              </a:rPr>
              <a:t>السیئات</a:t>
            </a:r>
            <a:r>
              <a:rPr lang="ar-SA" sz="2800" b="1" dirty="0" smtClean="0"/>
              <a:t> : تعرض الكبل المدفون للكسر، تعرضھا لظروف التربة</a:t>
            </a:r>
            <a:endParaRPr lang="en-US" sz="2800" dirty="0" smtClean="0"/>
          </a:p>
          <a:p>
            <a:pPr marL="0" indent="0" algn="r">
              <a:buNone/>
            </a:pPr>
            <a:r>
              <a:rPr lang="ar-SA" sz="2800" b="1" dirty="0" smtClean="0"/>
              <a:t>،</a:t>
            </a:r>
            <a:r>
              <a:rPr lang="ar-SA" sz="2800" b="1" dirty="0"/>
              <a:t>صعوبة تحدید مكان العطل</a:t>
            </a:r>
            <a:r>
              <a:rPr lang="en-US" sz="2800" b="1" dirty="0"/>
              <a:t> .</a:t>
            </a:r>
            <a:endParaRPr lang="en-US" sz="2800" dirty="0"/>
          </a:p>
          <a:p>
            <a:pPr marL="0" indent="0" algn="r">
              <a:buNone/>
            </a:pPr>
            <a:r>
              <a:rPr lang="ar-SA" sz="2800" b="1" dirty="0" smtClean="0">
                <a:solidFill>
                  <a:srgbClr val="FFFF00"/>
                </a:solidFill>
              </a:rPr>
              <a:t>2-السلك </a:t>
            </a:r>
            <a:r>
              <a:rPr lang="ar-SA" sz="2800" b="1" dirty="0">
                <a:solidFill>
                  <a:srgbClr val="FFFF00"/>
                </a:solidFill>
              </a:rPr>
              <a:t>المعدني المحوري</a:t>
            </a:r>
            <a:r>
              <a:rPr lang="en-US" sz="2800" b="1" dirty="0">
                <a:solidFill>
                  <a:srgbClr val="FFFF00"/>
                </a:solidFill>
              </a:rPr>
              <a:t> </a:t>
            </a:r>
            <a:r>
              <a:rPr lang="en-US" sz="2800" b="1" dirty="0"/>
              <a:t>:</a:t>
            </a:r>
            <a:endParaRPr lang="en-US" sz="2800" dirty="0"/>
          </a:p>
          <a:p>
            <a:pPr marL="0" indent="0" algn="r">
              <a:buNone/>
            </a:pPr>
            <a:r>
              <a:rPr lang="ar-SA" sz="2800" b="1" dirty="0"/>
              <a:t>ویمكن لھذا النوع</a:t>
            </a:r>
            <a:r>
              <a:rPr lang="en-US" sz="2800" b="1" dirty="0"/>
              <a:t> PVC </a:t>
            </a:r>
            <a:r>
              <a:rPr lang="ar-SA" sz="2800" b="1" dirty="0"/>
              <a:t>مكون من ناقل نحاسي مركزي یحیط بھ عازل</a:t>
            </a:r>
            <a:endParaRPr lang="en-US" sz="2800" dirty="0"/>
          </a:p>
          <a:p>
            <a:pPr marL="0" indent="0" algn="r">
              <a:buNone/>
            </a:pPr>
            <a:r>
              <a:rPr lang="ar-SA" sz="2800" b="1" dirty="0"/>
              <a:t>أن یرسل إشارات تصل إلى عدة میغاھیرتز یتم دفن الكابلات مباشرة</a:t>
            </a:r>
            <a:endParaRPr lang="en-US" sz="2800" dirty="0"/>
          </a:p>
          <a:p>
            <a:pPr marL="0" indent="0" algn="r">
              <a:buNone/>
            </a:pPr>
            <a:r>
              <a:rPr lang="ar-SA" sz="2800" b="1" dirty="0"/>
              <a:t>تحت الأرض . حسنات وسیئات النظام</a:t>
            </a:r>
            <a:endParaRPr lang="en-US" sz="2800" dirty="0"/>
          </a:p>
          <a:p>
            <a:pPr algn="r"/>
            <a:endParaRPr lang="en-US" sz="2800" dirty="0"/>
          </a:p>
        </p:txBody>
      </p:sp>
    </p:spTree>
    <p:extLst>
      <p:ext uri="{BB962C8B-B14F-4D97-AF65-F5344CB8AC3E}">
        <p14:creationId xmlns:p14="http://schemas.microsoft.com/office/powerpoint/2010/main" val="249539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2" end="2"/>
                                            </p:txEl>
                                          </p:spTgt>
                                        </p:tgtEl>
                                        <p:attrNameLst>
                                          <p:attrName>ppt_x</p:attrName>
                                          <p:attrName>ppt_y</p:attrName>
                                        </p:attrNameLst>
                                      </p:cBhvr>
                                    </p:animMotion>
                                    <p:animRot by="1500000">
                                      <p:cBhvr>
                                        <p:cTn id="7" dur="125" fill="hold">
                                          <p:stCondLst>
                                            <p:cond delay="0"/>
                                          </p:stCondLst>
                                        </p:cTn>
                                        <p:tgtEl>
                                          <p:spTgt spid="3">
                                            <p:txEl>
                                              <p:pRg st="2" end="2"/>
                                            </p:txEl>
                                          </p:spTgt>
                                        </p:tgtEl>
                                        <p:attrNameLst>
                                          <p:attrName>r</p:attrName>
                                        </p:attrNameLst>
                                      </p:cBhvr>
                                    </p:animRot>
                                    <p:animRot by="-1500000">
                                      <p:cBhvr>
                                        <p:cTn id="8" dur="125" fill="hold">
                                          <p:stCondLst>
                                            <p:cond delay="125"/>
                                          </p:stCondLst>
                                        </p:cTn>
                                        <p:tgtEl>
                                          <p:spTgt spid="3">
                                            <p:txEl>
                                              <p:pRg st="2" end="2"/>
                                            </p:txEl>
                                          </p:spTgt>
                                        </p:tgtEl>
                                        <p:attrNameLst>
                                          <p:attrName>r</p:attrName>
                                        </p:attrNameLst>
                                      </p:cBhvr>
                                    </p:animRot>
                                    <p:animRot by="-1500000">
                                      <p:cBhvr>
                                        <p:cTn id="9" dur="125" fill="hold">
                                          <p:stCondLst>
                                            <p:cond delay="250"/>
                                          </p:stCondLst>
                                        </p:cTn>
                                        <p:tgtEl>
                                          <p:spTgt spid="3">
                                            <p:txEl>
                                              <p:pRg st="2" end="2"/>
                                            </p:txEl>
                                          </p:spTgt>
                                        </p:tgtEl>
                                        <p:attrNameLst>
                                          <p:attrName>r</p:attrName>
                                        </p:attrNameLst>
                                      </p:cBhvr>
                                    </p:animRot>
                                    <p:animRot by="1500000">
                                      <p:cBhvr>
                                        <p:cTn id="10" dur="125" fill="hold">
                                          <p:stCondLst>
                                            <p:cond delay="375"/>
                                          </p:stCondLst>
                                        </p:cTn>
                                        <p:tgtEl>
                                          <p:spTgt spid="3">
                                            <p:txEl>
                                              <p:pRg st="2" end="2"/>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3">
                                            <p:txEl>
                                              <p:pRg st="3" end="3"/>
                                            </p:txEl>
                                          </p:spTgt>
                                        </p:tgtEl>
                                        <p:attrNameLst>
                                          <p:attrName>ppt_x</p:attrName>
                                          <p:attrName>ppt_y</p:attrName>
                                        </p:attrNameLst>
                                      </p:cBhvr>
                                    </p:animMotion>
                                    <p:animRot by="1500000">
                                      <p:cBhvr>
                                        <p:cTn id="15" dur="125" fill="hold">
                                          <p:stCondLst>
                                            <p:cond delay="0"/>
                                          </p:stCondLst>
                                        </p:cTn>
                                        <p:tgtEl>
                                          <p:spTgt spid="3">
                                            <p:txEl>
                                              <p:pRg st="3" end="3"/>
                                            </p:txEl>
                                          </p:spTgt>
                                        </p:tgtEl>
                                        <p:attrNameLst>
                                          <p:attrName>r</p:attrName>
                                        </p:attrNameLst>
                                      </p:cBhvr>
                                    </p:animRot>
                                    <p:animRot by="-1500000">
                                      <p:cBhvr>
                                        <p:cTn id="16" dur="125" fill="hold">
                                          <p:stCondLst>
                                            <p:cond delay="125"/>
                                          </p:stCondLst>
                                        </p:cTn>
                                        <p:tgtEl>
                                          <p:spTgt spid="3">
                                            <p:txEl>
                                              <p:pRg st="3" end="3"/>
                                            </p:txEl>
                                          </p:spTgt>
                                        </p:tgtEl>
                                        <p:attrNameLst>
                                          <p:attrName>r</p:attrName>
                                        </p:attrNameLst>
                                      </p:cBhvr>
                                    </p:animRot>
                                    <p:animRot by="-1500000">
                                      <p:cBhvr>
                                        <p:cTn id="17" dur="125" fill="hold">
                                          <p:stCondLst>
                                            <p:cond delay="250"/>
                                          </p:stCondLst>
                                        </p:cTn>
                                        <p:tgtEl>
                                          <p:spTgt spid="3">
                                            <p:txEl>
                                              <p:pRg st="3" end="3"/>
                                            </p:txEl>
                                          </p:spTgt>
                                        </p:tgtEl>
                                        <p:attrNameLst>
                                          <p:attrName>r</p:attrName>
                                        </p:attrNameLst>
                                      </p:cBhvr>
                                    </p:animRot>
                                    <p:animRot by="1500000">
                                      <p:cBhvr>
                                        <p:cTn id="18" dur="125" fill="hold">
                                          <p:stCondLst>
                                            <p:cond delay="375"/>
                                          </p:stCondLst>
                                        </p:cTn>
                                        <p:tgtEl>
                                          <p:spTgt spid="3">
                                            <p:txEl>
                                              <p:pRg st="3" end="3"/>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grpId="0"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3">
                                            <p:txEl>
                                              <p:pRg st="4" end="4"/>
                                            </p:txEl>
                                          </p:spTgt>
                                        </p:tgtEl>
                                        <p:attrNameLst>
                                          <p:attrName>ppt_x</p:attrName>
                                          <p:attrName>ppt_y</p:attrName>
                                        </p:attrNameLst>
                                      </p:cBhvr>
                                    </p:animMotion>
                                    <p:animRot by="1500000">
                                      <p:cBhvr>
                                        <p:cTn id="23" dur="125" fill="hold">
                                          <p:stCondLst>
                                            <p:cond delay="0"/>
                                          </p:stCondLst>
                                        </p:cTn>
                                        <p:tgtEl>
                                          <p:spTgt spid="3">
                                            <p:txEl>
                                              <p:pRg st="4" end="4"/>
                                            </p:txEl>
                                          </p:spTgt>
                                        </p:tgtEl>
                                        <p:attrNameLst>
                                          <p:attrName>r</p:attrName>
                                        </p:attrNameLst>
                                      </p:cBhvr>
                                    </p:animRot>
                                    <p:animRot by="-1500000">
                                      <p:cBhvr>
                                        <p:cTn id="24" dur="125" fill="hold">
                                          <p:stCondLst>
                                            <p:cond delay="125"/>
                                          </p:stCondLst>
                                        </p:cTn>
                                        <p:tgtEl>
                                          <p:spTgt spid="3">
                                            <p:txEl>
                                              <p:pRg st="4" end="4"/>
                                            </p:txEl>
                                          </p:spTgt>
                                        </p:tgtEl>
                                        <p:attrNameLst>
                                          <p:attrName>r</p:attrName>
                                        </p:attrNameLst>
                                      </p:cBhvr>
                                    </p:animRot>
                                    <p:animRot by="-1500000">
                                      <p:cBhvr>
                                        <p:cTn id="25" dur="125" fill="hold">
                                          <p:stCondLst>
                                            <p:cond delay="250"/>
                                          </p:stCondLst>
                                        </p:cTn>
                                        <p:tgtEl>
                                          <p:spTgt spid="3">
                                            <p:txEl>
                                              <p:pRg st="4" end="4"/>
                                            </p:txEl>
                                          </p:spTgt>
                                        </p:tgtEl>
                                        <p:attrNameLst>
                                          <p:attrName>r</p:attrName>
                                        </p:attrNameLst>
                                      </p:cBhvr>
                                    </p:animRot>
                                    <p:animRot by="1500000">
                                      <p:cBhvr>
                                        <p:cTn id="26" dur="125" fill="hold">
                                          <p:stCondLst>
                                            <p:cond delay="375"/>
                                          </p:stCondLst>
                                        </p:cTn>
                                        <p:tgtEl>
                                          <p:spTgt spid="3">
                                            <p:txEl>
                                              <p:pRg st="4" end="4"/>
                                            </p:txEl>
                                          </p:spTgt>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4" presetClass="emph" presetSubtype="0" fill="hold" grpId="0" nodeType="click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3">
                                            <p:txEl>
                                              <p:pRg st="5" end="5"/>
                                            </p:txEl>
                                          </p:spTgt>
                                        </p:tgtEl>
                                        <p:attrNameLst>
                                          <p:attrName>ppt_x</p:attrName>
                                          <p:attrName>ppt_y</p:attrName>
                                        </p:attrNameLst>
                                      </p:cBhvr>
                                    </p:animMotion>
                                    <p:animRot by="1500000">
                                      <p:cBhvr>
                                        <p:cTn id="31" dur="125" fill="hold">
                                          <p:stCondLst>
                                            <p:cond delay="0"/>
                                          </p:stCondLst>
                                        </p:cTn>
                                        <p:tgtEl>
                                          <p:spTgt spid="3">
                                            <p:txEl>
                                              <p:pRg st="5" end="5"/>
                                            </p:txEl>
                                          </p:spTgt>
                                        </p:tgtEl>
                                        <p:attrNameLst>
                                          <p:attrName>r</p:attrName>
                                        </p:attrNameLst>
                                      </p:cBhvr>
                                    </p:animRot>
                                    <p:animRot by="-1500000">
                                      <p:cBhvr>
                                        <p:cTn id="32" dur="125" fill="hold">
                                          <p:stCondLst>
                                            <p:cond delay="125"/>
                                          </p:stCondLst>
                                        </p:cTn>
                                        <p:tgtEl>
                                          <p:spTgt spid="3">
                                            <p:txEl>
                                              <p:pRg st="5" end="5"/>
                                            </p:txEl>
                                          </p:spTgt>
                                        </p:tgtEl>
                                        <p:attrNameLst>
                                          <p:attrName>r</p:attrName>
                                        </p:attrNameLst>
                                      </p:cBhvr>
                                    </p:animRot>
                                    <p:animRot by="-1500000">
                                      <p:cBhvr>
                                        <p:cTn id="33" dur="125" fill="hold">
                                          <p:stCondLst>
                                            <p:cond delay="250"/>
                                          </p:stCondLst>
                                        </p:cTn>
                                        <p:tgtEl>
                                          <p:spTgt spid="3">
                                            <p:txEl>
                                              <p:pRg st="5" end="5"/>
                                            </p:txEl>
                                          </p:spTgt>
                                        </p:tgtEl>
                                        <p:attrNameLst>
                                          <p:attrName>r</p:attrName>
                                        </p:attrNameLst>
                                      </p:cBhvr>
                                    </p:animRot>
                                    <p:animRot by="1500000">
                                      <p:cBhvr>
                                        <p:cTn id="34" dur="125" fill="hold">
                                          <p:stCondLst>
                                            <p:cond delay="375"/>
                                          </p:stCondLst>
                                        </p:cTn>
                                        <p:tgtEl>
                                          <p:spTgt spid="3">
                                            <p:txEl>
                                              <p:pRg st="5" end="5"/>
                                            </p:txEl>
                                          </p:spTgt>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34" presetClass="emph" presetSubtype="0" fill="hold" grpId="0" nodeType="clickEffect">
                                  <p:stCondLst>
                                    <p:cond delay="0"/>
                                  </p:stCondLst>
                                  <p:iterate type="lt">
                                    <p:tmPct val="10000"/>
                                  </p:iterate>
                                  <p:childTnLst>
                                    <p:animMotion origin="layout" path="M 0.0 0.0 L 0.0 -0.07213" pathEditMode="relative" ptsTypes="">
                                      <p:cBhvr>
                                        <p:cTn id="38" dur="250" accel="50000" decel="50000" autoRev="1" fill="hold">
                                          <p:stCondLst>
                                            <p:cond delay="0"/>
                                          </p:stCondLst>
                                        </p:cTn>
                                        <p:tgtEl>
                                          <p:spTgt spid="3">
                                            <p:txEl>
                                              <p:pRg st="6" end="6"/>
                                            </p:txEl>
                                          </p:spTgt>
                                        </p:tgtEl>
                                        <p:attrNameLst>
                                          <p:attrName>ppt_x</p:attrName>
                                          <p:attrName>ppt_y</p:attrName>
                                        </p:attrNameLst>
                                      </p:cBhvr>
                                    </p:animMotion>
                                    <p:animRot by="1500000">
                                      <p:cBhvr>
                                        <p:cTn id="39" dur="125" fill="hold">
                                          <p:stCondLst>
                                            <p:cond delay="0"/>
                                          </p:stCondLst>
                                        </p:cTn>
                                        <p:tgtEl>
                                          <p:spTgt spid="3">
                                            <p:txEl>
                                              <p:pRg st="6" end="6"/>
                                            </p:txEl>
                                          </p:spTgt>
                                        </p:tgtEl>
                                        <p:attrNameLst>
                                          <p:attrName>r</p:attrName>
                                        </p:attrNameLst>
                                      </p:cBhvr>
                                    </p:animRot>
                                    <p:animRot by="-1500000">
                                      <p:cBhvr>
                                        <p:cTn id="40" dur="125" fill="hold">
                                          <p:stCondLst>
                                            <p:cond delay="125"/>
                                          </p:stCondLst>
                                        </p:cTn>
                                        <p:tgtEl>
                                          <p:spTgt spid="3">
                                            <p:txEl>
                                              <p:pRg st="6" end="6"/>
                                            </p:txEl>
                                          </p:spTgt>
                                        </p:tgtEl>
                                        <p:attrNameLst>
                                          <p:attrName>r</p:attrName>
                                        </p:attrNameLst>
                                      </p:cBhvr>
                                    </p:animRot>
                                    <p:animRot by="-1500000">
                                      <p:cBhvr>
                                        <p:cTn id="41" dur="125" fill="hold">
                                          <p:stCondLst>
                                            <p:cond delay="250"/>
                                          </p:stCondLst>
                                        </p:cTn>
                                        <p:tgtEl>
                                          <p:spTgt spid="3">
                                            <p:txEl>
                                              <p:pRg st="6" end="6"/>
                                            </p:txEl>
                                          </p:spTgt>
                                        </p:tgtEl>
                                        <p:attrNameLst>
                                          <p:attrName>r</p:attrName>
                                        </p:attrNameLst>
                                      </p:cBhvr>
                                    </p:animRot>
                                    <p:animRot by="1500000">
                                      <p:cBhvr>
                                        <p:cTn id="42" dur="125" fill="hold">
                                          <p:stCondLst>
                                            <p:cond delay="375"/>
                                          </p:stCondLst>
                                        </p:cTn>
                                        <p:tgtEl>
                                          <p:spTgt spid="3">
                                            <p:txEl>
                                              <p:pRg st="6" end="6"/>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34" presetClass="emph" presetSubtype="0" fill="hold" grpId="0" nodeType="clickEffect">
                                  <p:stCondLst>
                                    <p:cond delay="0"/>
                                  </p:stCondLst>
                                  <p:iterate type="lt">
                                    <p:tmPct val="10000"/>
                                  </p:iterate>
                                  <p:childTnLst>
                                    <p:animMotion origin="layout" path="M 0.0 0.0 L 0.0 -0.07213" pathEditMode="relative" ptsTypes="">
                                      <p:cBhvr>
                                        <p:cTn id="46" dur="250" accel="50000" decel="50000" autoRev="1" fill="hold">
                                          <p:stCondLst>
                                            <p:cond delay="0"/>
                                          </p:stCondLst>
                                        </p:cTn>
                                        <p:tgtEl>
                                          <p:spTgt spid="3">
                                            <p:txEl>
                                              <p:pRg st="7" end="7"/>
                                            </p:txEl>
                                          </p:spTgt>
                                        </p:tgtEl>
                                        <p:attrNameLst>
                                          <p:attrName>ppt_x</p:attrName>
                                          <p:attrName>ppt_y</p:attrName>
                                        </p:attrNameLst>
                                      </p:cBhvr>
                                    </p:animMotion>
                                    <p:animRot by="1500000">
                                      <p:cBhvr>
                                        <p:cTn id="47" dur="125" fill="hold">
                                          <p:stCondLst>
                                            <p:cond delay="0"/>
                                          </p:stCondLst>
                                        </p:cTn>
                                        <p:tgtEl>
                                          <p:spTgt spid="3">
                                            <p:txEl>
                                              <p:pRg st="7" end="7"/>
                                            </p:txEl>
                                          </p:spTgt>
                                        </p:tgtEl>
                                        <p:attrNameLst>
                                          <p:attrName>r</p:attrName>
                                        </p:attrNameLst>
                                      </p:cBhvr>
                                    </p:animRot>
                                    <p:animRot by="-1500000">
                                      <p:cBhvr>
                                        <p:cTn id="48" dur="125" fill="hold">
                                          <p:stCondLst>
                                            <p:cond delay="125"/>
                                          </p:stCondLst>
                                        </p:cTn>
                                        <p:tgtEl>
                                          <p:spTgt spid="3">
                                            <p:txEl>
                                              <p:pRg st="7" end="7"/>
                                            </p:txEl>
                                          </p:spTgt>
                                        </p:tgtEl>
                                        <p:attrNameLst>
                                          <p:attrName>r</p:attrName>
                                        </p:attrNameLst>
                                      </p:cBhvr>
                                    </p:animRot>
                                    <p:animRot by="-1500000">
                                      <p:cBhvr>
                                        <p:cTn id="49" dur="125" fill="hold">
                                          <p:stCondLst>
                                            <p:cond delay="250"/>
                                          </p:stCondLst>
                                        </p:cTn>
                                        <p:tgtEl>
                                          <p:spTgt spid="3">
                                            <p:txEl>
                                              <p:pRg st="7" end="7"/>
                                            </p:txEl>
                                          </p:spTgt>
                                        </p:tgtEl>
                                        <p:attrNameLst>
                                          <p:attrName>r</p:attrName>
                                        </p:attrNameLst>
                                      </p:cBhvr>
                                    </p:animRot>
                                    <p:animRot by="1500000">
                                      <p:cBhvr>
                                        <p:cTn id="50" dur="125" fill="hold">
                                          <p:stCondLst>
                                            <p:cond delay="375"/>
                                          </p:stCondLst>
                                        </p:cTn>
                                        <p:tgtEl>
                                          <p:spTgt spid="3">
                                            <p:txEl>
                                              <p:pRg st="7" end="7"/>
                                            </p:txEl>
                                          </p:spTgt>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34" presetClass="emph" presetSubtype="0" fill="hold" grpId="0" nodeType="clickEffect">
                                  <p:stCondLst>
                                    <p:cond delay="0"/>
                                  </p:stCondLst>
                                  <p:iterate type="lt">
                                    <p:tmPct val="10000"/>
                                  </p:iterate>
                                  <p:childTnLst>
                                    <p:animMotion origin="layout" path="M 0.0 0.0 L 0.0 -0.07213" pathEditMode="relative" ptsTypes="">
                                      <p:cBhvr>
                                        <p:cTn id="54" dur="250" accel="50000" decel="50000" autoRev="1" fill="hold">
                                          <p:stCondLst>
                                            <p:cond delay="0"/>
                                          </p:stCondLst>
                                        </p:cTn>
                                        <p:tgtEl>
                                          <p:spTgt spid="3">
                                            <p:txEl>
                                              <p:pRg st="8" end="8"/>
                                            </p:txEl>
                                          </p:spTgt>
                                        </p:tgtEl>
                                        <p:attrNameLst>
                                          <p:attrName>ppt_x</p:attrName>
                                          <p:attrName>ppt_y</p:attrName>
                                        </p:attrNameLst>
                                      </p:cBhvr>
                                    </p:animMotion>
                                    <p:animRot by="1500000">
                                      <p:cBhvr>
                                        <p:cTn id="55" dur="125" fill="hold">
                                          <p:stCondLst>
                                            <p:cond delay="0"/>
                                          </p:stCondLst>
                                        </p:cTn>
                                        <p:tgtEl>
                                          <p:spTgt spid="3">
                                            <p:txEl>
                                              <p:pRg st="8" end="8"/>
                                            </p:txEl>
                                          </p:spTgt>
                                        </p:tgtEl>
                                        <p:attrNameLst>
                                          <p:attrName>r</p:attrName>
                                        </p:attrNameLst>
                                      </p:cBhvr>
                                    </p:animRot>
                                    <p:animRot by="-1500000">
                                      <p:cBhvr>
                                        <p:cTn id="56" dur="125" fill="hold">
                                          <p:stCondLst>
                                            <p:cond delay="125"/>
                                          </p:stCondLst>
                                        </p:cTn>
                                        <p:tgtEl>
                                          <p:spTgt spid="3">
                                            <p:txEl>
                                              <p:pRg st="8" end="8"/>
                                            </p:txEl>
                                          </p:spTgt>
                                        </p:tgtEl>
                                        <p:attrNameLst>
                                          <p:attrName>r</p:attrName>
                                        </p:attrNameLst>
                                      </p:cBhvr>
                                    </p:animRot>
                                    <p:animRot by="-1500000">
                                      <p:cBhvr>
                                        <p:cTn id="57" dur="125" fill="hold">
                                          <p:stCondLst>
                                            <p:cond delay="250"/>
                                          </p:stCondLst>
                                        </p:cTn>
                                        <p:tgtEl>
                                          <p:spTgt spid="3">
                                            <p:txEl>
                                              <p:pRg st="8" end="8"/>
                                            </p:txEl>
                                          </p:spTgt>
                                        </p:tgtEl>
                                        <p:attrNameLst>
                                          <p:attrName>r</p:attrName>
                                        </p:attrNameLst>
                                      </p:cBhvr>
                                    </p:animRot>
                                    <p:animRot by="1500000">
                                      <p:cBhvr>
                                        <p:cTn id="58" dur="125" fill="hold">
                                          <p:stCondLst>
                                            <p:cond delay="375"/>
                                          </p:stCondLst>
                                        </p:cTn>
                                        <p:tgtEl>
                                          <p:spTgt spid="3">
                                            <p:txEl>
                                              <p:pRg st="8" end="8"/>
                                            </p:txEl>
                                          </p:spTgt>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34" presetClass="emph" presetSubtype="0" fill="hold" grpId="0" nodeType="clickEffect">
                                  <p:stCondLst>
                                    <p:cond delay="0"/>
                                  </p:stCondLst>
                                  <p:iterate type="lt">
                                    <p:tmPct val="10000"/>
                                  </p:iterate>
                                  <p:childTnLst>
                                    <p:animMotion origin="layout" path="M 0.0 0.0 L 0.0 -0.07213" pathEditMode="relative" ptsTypes="">
                                      <p:cBhvr>
                                        <p:cTn id="62" dur="250" accel="50000" decel="50000" autoRev="1" fill="hold">
                                          <p:stCondLst>
                                            <p:cond delay="0"/>
                                          </p:stCondLst>
                                        </p:cTn>
                                        <p:tgtEl>
                                          <p:spTgt spid="3">
                                            <p:txEl>
                                              <p:pRg st="9" end="9"/>
                                            </p:txEl>
                                          </p:spTgt>
                                        </p:tgtEl>
                                        <p:attrNameLst>
                                          <p:attrName>ppt_x</p:attrName>
                                          <p:attrName>ppt_y</p:attrName>
                                        </p:attrNameLst>
                                      </p:cBhvr>
                                    </p:animMotion>
                                    <p:animRot by="1500000">
                                      <p:cBhvr>
                                        <p:cTn id="63" dur="125" fill="hold">
                                          <p:stCondLst>
                                            <p:cond delay="0"/>
                                          </p:stCondLst>
                                        </p:cTn>
                                        <p:tgtEl>
                                          <p:spTgt spid="3">
                                            <p:txEl>
                                              <p:pRg st="9" end="9"/>
                                            </p:txEl>
                                          </p:spTgt>
                                        </p:tgtEl>
                                        <p:attrNameLst>
                                          <p:attrName>r</p:attrName>
                                        </p:attrNameLst>
                                      </p:cBhvr>
                                    </p:animRot>
                                    <p:animRot by="-1500000">
                                      <p:cBhvr>
                                        <p:cTn id="64" dur="125" fill="hold">
                                          <p:stCondLst>
                                            <p:cond delay="125"/>
                                          </p:stCondLst>
                                        </p:cTn>
                                        <p:tgtEl>
                                          <p:spTgt spid="3">
                                            <p:txEl>
                                              <p:pRg st="9" end="9"/>
                                            </p:txEl>
                                          </p:spTgt>
                                        </p:tgtEl>
                                        <p:attrNameLst>
                                          <p:attrName>r</p:attrName>
                                        </p:attrNameLst>
                                      </p:cBhvr>
                                    </p:animRot>
                                    <p:animRot by="-1500000">
                                      <p:cBhvr>
                                        <p:cTn id="65" dur="125" fill="hold">
                                          <p:stCondLst>
                                            <p:cond delay="250"/>
                                          </p:stCondLst>
                                        </p:cTn>
                                        <p:tgtEl>
                                          <p:spTgt spid="3">
                                            <p:txEl>
                                              <p:pRg st="9" end="9"/>
                                            </p:txEl>
                                          </p:spTgt>
                                        </p:tgtEl>
                                        <p:attrNameLst>
                                          <p:attrName>r</p:attrName>
                                        </p:attrNameLst>
                                      </p:cBhvr>
                                    </p:animRot>
                                    <p:animRot by="1500000">
                                      <p:cBhvr>
                                        <p:cTn id="66" dur="125" fill="hold">
                                          <p:stCondLst>
                                            <p:cond delay="375"/>
                                          </p:stCondLst>
                                        </p:cTn>
                                        <p:tgtEl>
                                          <p:spTgt spid="3">
                                            <p:txEl>
                                              <p:pRg st="9" end="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marL="0" indent="0" algn="r">
              <a:buNone/>
            </a:pPr>
            <a:endParaRPr lang="ar-SA" sz="2800" b="1" dirty="0"/>
          </a:p>
          <a:p>
            <a:pPr algn="r"/>
            <a:r>
              <a:rPr lang="ar-SA" sz="2800" b="1" dirty="0" smtClean="0">
                <a:solidFill>
                  <a:srgbClr val="FFFF00"/>
                </a:solidFill>
              </a:rPr>
              <a:t>الحسنات </a:t>
            </a:r>
            <a:r>
              <a:rPr lang="ar-SA" sz="2800" b="1" dirty="0"/>
              <a:t>: اقتصادیة للمسافات القصیرة ،تنقل ترددات اعلى من </a:t>
            </a:r>
            <a:r>
              <a:rPr lang="ar-SA" sz="2800" b="1" dirty="0" smtClean="0"/>
              <a:t>الحالة</a:t>
            </a:r>
            <a:endParaRPr lang="ar-SA" sz="2800" b="1" dirty="0"/>
          </a:p>
          <a:p>
            <a:pPr algn="r"/>
            <a:r>
              <a:rPr lang="ar-SA" sz="2800" b="1" dirty="0"/>
              <a:t>السابقة أكثر مقاومة للتشویش والتداخل الكھرطیسي .</a:t>
            </a:r>
          </a:p>
          <a:p>
            <a:pPr algn="r"/>
            <a:r>
              <a:rPr lang="ar-SA" sz="2800" b="1" dirty="0"/>
              <a:t>-</a:t>
            </a:r>
            <a:r>
              <a:rPr lang="ar-SA" sz="2800" b="1" dirty="0">
                <a:solidFill>
                  <a:srgbClr val="FFFF00"/>
                </a:solidFill>
              </a:rPr>
              <a:t>السیئات</a:t>
            </a:r>
            <a:r>
              <a:rPr lang="ar-SA" sz="2800" b="1" dirty="0"/>
              <a:t> : تعرض الكبل المدفون للكسر، تعرضھ لظروف التربة</a:t>
            </a:r>
          </a:p>
          <a:p>
            <a:pPr algn="r"/>
            <a:r>
              <a:rPr lang="ar-SA" sz="2800" b="1" dirty="0"/>
              <a:t>،صعوبة تحدید مكان العطل .</a:t>
            </a:r>
          </a:p>
          <a:p>
            <a:pPr algn="r"/>
            <a:r>
              <a:rPr lang="ar-SA" sz="2800" b="1" dirty="0"/>
              <a:t>-</a:t>
            </a:r>
            <a:r>
              <a:rPr lang="ar-SA" sz="2800" b="1" dirty="0">
                <a:solidFill>
                  <a:srgbClr val="FFFF00"/>
                </a:solidFill>
              </a:rPr>
              <a:t>3 الألیاف الضوئیة </a:t>
            </a:r>
            <a:r>
              <a:rPr lang="ar-SA" sz="2800" b="1" dirty="0"/>
              <a:t>:</a:t>
            </a:r>
          </a:p>
          <a:p>
            <a:pPr algn="r"/>
            <a:r>
              <a:rPr lang="ar-SA" sz="2800" b="1" dirty="0"/>
              <a:t>تحسنت تقنیة الألیاف الضوئیة بعد عام 1970 والتي تتمیز بمردود عالي</a:t>
            </a:r>
          </a:p>
          <a:p>
            <a:pPr algn="r"/>
            <a:r>
              <a:rPr lang="ar-SA" sz="2800" b="1" dirty="0"/>
              <a:t>وتستخدم ھذه </a:t>
            </a:r>
            <a:r>
              <a:rPr lang="ar-SA" sz="2800" b="1" dirty="0" smtClean="0"/>
              <a:t>التقنیة </a:t>
            </a:r>
            <a:r>
              <a:rPr lang="ar-SA" sz="2800" b="1" dirty="0"/>
              <a:t>من أجل المسافات الأطول من 140 </a:t>
            </a:r>
            <a:r>
              <a:rPr lang="ar-SA" sz="2800" b="1" dirty="0" smtClean="0"/>
              <a:t>كیلومتر</a:t>
            </a:r>
          </a:p>
          <a:p>
            <a:pPr algn="r"/>
            <a:r>
              <a:rPr lang="ar-SA" sz="2800" b="1" dirty="0"/>
              <a:t>وھذه الكابلات إما أن تكون مدفونة تحت الأرض بشكل مباشر أو</a:t>
            </a:r>
            <a:endParaRPr lang="en-US" sz="2800" dirty="0"/>
          </a:p>
          <a:p>
            <a:pPr algn="r"/>
            <a:r>
              <a:rPr lang="ar-SA" sz="2800" b="1" dirty="0"/>
              <a:t>متوضعة ضمن قنوات . حسنات وسیئات النظام</a:t>
            </a:r>
            <a:endParaRPr lang="en-US" sz="2800" dirty="0"/>
          </a:p>
          <a:p>
            <a:pPr algn="r"/>
            <a:r>
              <a:rPr lang="en-US" sz="2800" b="1" dirty="0"/>
              <a:t>-</a:t>
            </a:r>
            <a:r>
              <a:rPr lang="ar-SA" sz="2800" b="1" dirty="0">
                <a:solidFill>
                  <a:srgbClr val="FFFF00"/>
                </a:solidFill>
              </a:rPr>
              <a:t>الحسنات</a:t>
            </a:r>
            <a:r>
              <a:rPr lang="ar-SA" sz="2800" b="1" dirty="0"/>
              <a:t> : التغلب على مشكلة التداخل الكھرطیسي ، قدرة نقل عالیة</a:t>
            </a:r>
            <a:endParaRPr lang="en-US" sz="2800" dirty="0"/>
          </a:p>
          <a:p>
            <a:pPr algn="r"/>
            <a:r>
              <a:rPr lang="ar-SA" sz="2800" b="1" dirty="0"/>
              <a:t>،تكلفة تشغیل منخفضة</a:t>
            </a:r>
            <a:r>
              <a:rPr lang="en-US" sz="2800" b="1" dirty="0"/>
              <a:t> .</a:t>
            </a:r>
            <a:endParaRPr lang="en-US" sz="2800" dirty="0"/>
          </a:p>
          <a:p>
            <a:pPr algn="r"/>
            <a:r>
              <a:rPr lang="en-US" sz="2800" b="1" dirty="0"/>
              <a:t>-</a:t>
            </a:r>
            <a:r>
              <a:rPr lang="ar-SA" sz="2800" b="1" dirty="0">
                <a:solidFill>
                  <a:srgbClr val="FFFF00"/>
                </a:solidFill>
              </a:rPr>
              <a:t>السیئات</a:t>
            </a:r>
            <a:r>
              <a:rPr lang="ar-SA" sz="2800" b="1" dirty="0"/>
              <a:t> : أجھزة اختبار غالیة ،تحتاج إلى خبرات عالیة ،مقاومة</a:t>
            </a:r>
            <a:endParaRPr lang="en-US" sz="2800" dirty="0"/>
          </a:p>
          <a:p>
            <a:pPr algn="r"/>
            <a:r>
              <a:rPr lang="ar-SA" sz="2800" b="1" dirty="0"/>
              <a:t>میكانیكیة منخفضة</a:t>
            </a:r>
            <a:endParaRPr lang="en-US" sz="2800" dirty="0"/>
          </a:p>
          <a:p>
            <a:pPr algn="r"/>
            <a:endParaRPr lang="en-US" sz="2800" dirty="0"/>
          </a:p>
        </p:txBody>
      </p:sp>
    </p:spTree>
    <p:extLst>
      <p:ext uri="{BB962C8B-B14F-4D97-AF65-F5344CB8AC3E}">
        <p14:creationId xmlns:p14="http://schemas.microsoft.com/office/powerpoint/2010/main" val="99616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heckerboard(across)">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heckerboard(across)">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checkerboard(across)">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checkerboard(across)">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checkerboard(across)">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57" dur="500"/>
                                        <p:tgtEl>
                                          <p:spTgt spid="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checkerboard(across)">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checkerboard(across)">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r"/>
            <a:r>
              <a:rPr lang="ar-SA" sz="4000" b="1" dirty="0" smtClean="0"/>
              <a:t>هي </a:t>
            </a:r>
            <a:r>
              <a:rPr lang="ar-SA" sz="4000" b="1" dirty="0"/>
              <a:t>اختصار لنظام التحكم الاشرافي </a:t>
            </a:r>
            <a:r>
              <a:rPr lang="ar-SA" sz="4000" b="1" dirty="0" smtClean="0"/>
              <a:t>واِقتناص</a:t>
            </a:r>
            <a:r>
              <a:rPr lang="ar-SA" sz="4000" b="1" dirty="0"/>
              <a:t> </a:t>
            </a:r>
            <a:r>
              <a:rPr lang="ar-SA" sz="4000" b="1" dirty="0" smtClean="0"/>
              <a:t>البيانات</a:t>
            </a:r>
            <a:r>
              <a:rPr lang="en-US" sz="4000" b="1" dirty="0" smtClean="0"/>
              <a:t> </a:t>
            </a:r>
            <a:endParaRPr lang="ar-SA" sz="4000" b="1" dirty="0" smtClean="0"/>
          </a:p>
          <a:p>
            <a:r>
              <a:rPr lang="en-US" b="1" dirty="0" smtClean="0"/>
              <a:t>                Supervisory Control and Data</a:t>
            </a:r>
            <a:r>
              <a:rPr lang="ar-SA" sz="4000" b="1" dirty="0" smtClean="0"/>
              <a:t> </a:t>
            </a:r>
            <a:r>
              <a:rPr lang="en-US" b="1" dirty="0" smtClean="0"/>
              <a:t>Acquisition</a:t>
            </a:r>
            <a:endParaRPr lang="ar-SA" b="1" dirty="0" smtClean="0"/>
          </a:p>
          <a:p>
            <a:pPr lvl="0" algn="r"/>
            <a:r>
              <a:rPr lang="ar-SA" b="1" dirty="0"/>
              <a:t>وهي تشير إلى أنظمة </a:t>
            </a:r>
            <a:r>
              <a:rPr lang="ar-SA" b="1" u="sng" dirty="0">
                <a:hlinkClick r:id="rId2"/>
              </a:rPr>
              <a:t>التحكم الصناعي</a:t>
            </a:r>
            <a:r>
              <a:rPr lang="ar-SA" b="1" dirty="0"/>
              <a:t>، وهي نظام حاسوبي للمراقبة والتحكم في العمليات، وتتغير طبيعة هذه العمليات طبقا للأنظمة المعده لها</a:t>
            </a:r>
            <a:r>
              <a:rPr lang="en-US" b="1" dirty="0"/>
              <a:t>   </a:t>
            </a:r>
          </a:p>
          <a:p>
            <a:pPr algn="r" rtl="1"/>
            <a:r>
              <a:rPr lang="en-US" b="1" dirty="0"/>
              <a:t> </a:t>
            </a:r>
            <a:r>
              <a:rPr lang="en-US" b="1" dirty="0" smtClean="0">
                <a:solidFill>
                  <a:srgbClr val="FFFF00"/>
                </a:solidFill>
              </a:rPr>
              <a:t>التطبيقات</a:t>
            </a:r>
            <a:r>
              <a:rPr lang="ar-SA" b="1" dirty="0" smtClean="0">
                <a:solidFill>
                  <a:srgbClr val="FFFF00"/>
                </a:solidFill>
              </a:rPr>
              <a:t>:-</a:t>
            </a:r>
            <a:endParaRPr lang="en-US" b="1" dirty="0">
              <a:solidFill>
                <a:srgbClr val="FFFF00"/>
              </a:solidFill>
            </a:endParaRPr>
          </a:p>
          <a:p>
            <a:pPr lvl="0" algn="r" rtl="1"/>
            <a:r>
              <a:rPr lang="en-US" b="1" dirty="0"/>
              <a:t>العمليات </a:t>
            </a:r>
            <a:r>
              <a:rPr lang="en-US" b="1" dirty="0" smtClean="0"/>
              <a:t>الصناعية</a:t>
            </a:r>
            <a:r>
              <a:rPr lang="ar-SA" b="1" dirty="0" smtClean="0"/>
              <a:t> </a:t>
            </a:r>
            <a:r>
              <a:rPr lang="en-US" b="1" dirty="0" smtClean="0"/>
              <a:t> بكامل</a:t>
            </a:r>
            <a:r>
              <a:rPr lang="ar-SA" b="1" dirty="0" smtClean="0"/>
              <a:t>  </a:t>
            </a:r>
            <a:r>
              <a:rPr lang="en-US" b="1" dirty="0" smtClean="0"/>
              <a:t> </a:t>
            </a:r>
            <a:r>
              <a:rPr lang="en-US" b="1" dirty="0"/>
              <a:t>اختلافاتها، من تصنيع، وإنتاج، وتوليد كهرباء، وتكرير</a:t>
            </a:r>
            <a:r>
              <a:rPr lang="en-US" b="1" dirty="0" smtClean="0"/>
              <a:t>..</a:t>
            </a:r>
            <a:r>
              <a:rPr lang="ar-SA" b="1" dirty="0" smtClean="0"/>
              <a:t> </a:t>
            </a:r>
            <a:r>
              <a:rPr lang="en-US" b="1" dirty="0" smtClean="0"/>
              <a:t>إلى </a:t>
            </a:r>
            <a:r>
              <a:rPr lang="en-US" b="1" dirty="0"/>
              <a:t>آخره.</a:t>
            </a:r>
          </a:p>
          <a:p>
            <a:pPr lvl="0" algn="r" rtl="1"/>
            <a:r>
              <a:rPr lang="en-US" b="1" u="sng" dirty="0">
                <a:hlinkClick r:id="rId3" tooltip="بنية تحتية"/>
              </a:rPr>
              <a:t>البنى التحتية</a:t>
            </a:r>
            <a:r>
              <a:rPr lang="en-US" b="1" dirty="0"/>
              <a:t>، </a:t>
            </a:r>
            <a:r>
              <a:rPr lang="en-US" b="1" u="sng" dirty="0">
                <a:hlinkClick r:id="rId4" tooltip="معالجة المياه"/>
              </a:rPr>
              <a:t>كمعالجة المياه</a:t>
            </a:r>
            <a:r>
              <a:rPr lang="en-US" b="1" dirty="0"/>
              <a:t>، وتوزيعها، وخطوط أنابيب البترول، وخطوط توزيع الكهرباء، وأنظمة الاتصالات الكبيرة.</a:t>
            </a:r>
          </a:p>
          <a:p>
            <a:pPr lvl="0" algn="r" rtl="1"/>
            <a:r>
              <a:rPr lang="en-US" b="1" dirty="0"/>
              <a:t>التطبيقات الزراعية وأنظمة الري الحديثة</a:t>
            </a:r>
          </a:p>
          <a:p>
            <a:r>
              <a:rPr lang="en-US" b="1" dirty="0"/>
              <a:t> </a:t>
            </a:r>
            <a:endParaRPr lang="en-US" b="1" dirty="0" smtClean="0"/>
          </a:p>
        </p:txBody>
      </p:sp>
    </p:spTree>
    <p:extLst>
      <p:ext uri="{BB962C8B-B14F-4D97-AF65-F5344CB8AC3E}">
        <p14:creationId xmlns:p14="http://schemas.microsoft.com/office/powerpoint/2010/main" val="264014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ou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32"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ou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32"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ou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32"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ou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32"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ou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32"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ou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32"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ou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32"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out)">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lgn="r">
              <a:buNone/>
            </a:pPr>
            <a:endParaRPr lang="ar-SA" sz="2800" b="1" dirty="0" smtClean="0"/>
          </a:p>
          <a:p>
            <a:pPr marL="0" indent="0" algn="r">
              <a:buNone/>
            </a:pPr>
            <a:r>
              <a:rPr lang="ar-SA" sz="2800" b="1" dirty="0" smtClean="0"/>
              <a:t> </a:t>
            </a:r>
            <a:r>
              <a:rPr lang="en-US" sz="2800" b="1" dirty="0" smtClean="0"/>
              <a:t> </a:t>
            </a:r>
            <a:r>
              <a:rPr lang="ar-SA" sz="2800" b="1" dirty="0">
                <a:solidFill>
                  <a:srgbClr val="FFFF00"/>
                </a:solidFill>
              </a:rPr>
              <a:t>الأقمار </a:t>
            </a:r>
            <a:r>
              <a:rPr lang="ar-SA" sz="2800" b="1" dirty="0" smtClean="0">
                <a:solidFill>
                  <a:srgbClr val="FFFF00"/>
                </a:solidFill>
              </a:rPr>
              <a:t>الصناعیة</a:t>
            </a:r>
            <a:r>
              <a:rPr lang="en-US" sz="2800" b="1" dirty="0" smtClean="0">
                <a:solidFill>
                  <a:srgbClr val="FFFF00"/>
                </a:solidFill>
              </a:rPr>
              <a:t> </a:t>
            </a:r>
            <a:r>
              <a:rPr lang="ar-SA" sz="2800" b="1" dirty="0" smtClean="0">
                <a:solidFill>
                  <a:srgbClr val="FFFF00"/>
                </a:solidFill>
              </a:rPr>
              <a:t> </a:t>
            </a:r>
            <a:endParaRPr lang="en-US" sz="2800" dirty="0">
              <a:solidFill>
                <a:srgbClr val="FFFF00"/>
              </a:solidFill>
            </a:endParaRPr>
          </a:p>
          <a:p>
            <a:pPr algn="r"/>
            <a:r>
              <a:rPr lang="ar-SA" sz="2800" b="1" dirty="0"/>
              <a:t>تم استخدام الأقمار الصناعیة نتیجة للتطورات التي طرأت على مجال</a:t>
            </a:r>
            <a:endParaRPr lang="en-US" sz="2800" dirty="0"/>
          </a:p>
          <a:p>
            <a:pPr algn="r"/>
            <a:r>
              <a:rPr lang="ar-SA" sz="2800" b="1" dirty="0"/>
              <a:t>الاتصالات في السنوات الأخیرة حیث وضعت في مدارات فوق الأرض</a:t>
            </a:r>
            <a:endParaRPr lang="en-US" sz="2800" dirty="0"/>
          </a:p>
          <a:p>
            <a:pPr algn="r"/>
            <a:r>
              <a:rPr lang="ar-SA" sz="2800" b="1" dirty="0"/>
              <a:t>لتغطي مناطق معینة منھا والتي تحتوي على مجموعة من أجھزة</a:t>
            </a:r>
            <a:endParaRPr lang="en-US" sz="2800" dirty="0"/>
          </a:p>
          <a:p>
            <a:pPr algn="r"/>
            <a:r>
              <a:rPr lang="ar-SA" sz="2800" b="1" dirty="0"/>
              <a:t>الإرسال والاستقبال التي تستلم وتعید إرسال البیانات إلى المحطات</a:t>
            </a:r>
            <a:endParaRPr lang="en-US" sz="2800" dirty="0"/>
          </a:p>
          <a:p>
            <a:pPr algn="r"/>
            <a:r>
              <a:rPr lang="ar-SA" sz="2800" b="1" dirty="0"/>
              <a:t>الأرضیة حسنات وسیئات النظام</a:t>
            </a:r>
            <a:endParaRPr lang="en-US" sz="2800" dirty="0"/>
          </a:p>
          <a:p>
            <a:pPr algn="r"/>
            <a:r>
              <a:rPr lang="en-US" sz="2800" b="1" dirty="0"/>
              <a:t>-</a:t>
            </a:r>
            <a:r>
              <a:rPr lang="ar-SA" sz="2800" b="1" dirty="0">
                <a:solidFill>
                  <a:srgbClr val="FFFF00"/>
                </a:solidFill>
              </a:rPr>
              <a:t>الحسنات </a:t>
            </a:r>
            <a:r>
              <a:rPr lang="ar-SA" sz="2800" b="1" dirty="0"/>
              <a:t>: تغطیة منطقة واسعة ،الوصول السھل إلى المواقع البعیدة،</a:t>
            </a:r>
            <a:endParaRPr lang="en-US" sz="2800" dirty="0"/>
          </a:p>
          <a:p>
            <a:pPr algn="r"/>
            <a:r>
              <a:rPr lang="ar-SA" sz="2800" b="1" dirty="0"/>
              <a:t>كلف مستقلة من المسافة ،نسب الخط أ المنخفضة</a:t>
            </a:r>
            <a:r>
              <a:rPr lang="en-US" sz="2800" b="1" dirty="0"/>
              <a:t> .</a:t>
            </a:r>
            <a:endParaRPr lang="en-US" sz="2800" dirty="0"/>
          </a:p>
          <a:p>
            <a:pPr algn="r"/>
            <a:r>
              <a:rPr lang="en-US" sz="2800" b="1" dirty="0"/>
              <a:t>-</a:t>
            </a:r>
            <a:r>
              <a:rPr lang="ar-SA" sz="2800" b="1" dirty="0">
                <a:solidFill>
                  <a:srgbClr val="FFFF00"/>
                </a:solidFill>
              </a:rPr>
              <a:t>السیئات</a:t>
            </a:r>
            <a:r>
              <a:rPr lang="ar-SA" sz="2800" b="1" dirty="0"/>
              <a:t> : أقل سیطرة على الإرسال ، كلف التأجیر مستمرة</a:t>
            </a:r>
            <a:endParaRPr lang="en-US" sz="2800" dirty="0"/>
          </a:p>
          <a:p>
            <a:pPr algn="r"/>
            <a:endParaRPr lang="en-US" sz="2800" dirty="0"/>
          </a:p>
        </p:txBody>
      </p:sp>
    </p:spTree>
    <p:extLst>
      <p:ext uri="{BB962C8B-B14F-4D97-AF65-F5344CB8AC3E}">
        <p14:creationId xmlns:p14="http://schemas.microsoft.com/office/powerpoint/2010/main" val="422572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1" end="1"/>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p:tgtEl>
                                          <p:spTgt spid="3">
                                            <p:txEl>
                                              <p:pRg st="9" end="9"/>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r">
              <a:lnSpc>
                <a:spcPct val="150000"/>
              </a:lnSpc>
            </a:pPr>
            <a:endParaRPr lang="ar-SA" b="1" dirty="0" smtClean="0"/>
          </a:p>
          <a:p>
            <a:pPr marL="0" indent="0" algn="r">
              <a:lnSpc>
                <a:spcPct val="150000"/>
              </a:lnSpc>
              <a:buNone/>
            </a:pPr>
            <a:r>
              <a:rPr lang="ar-SA" b="1" dirty="0" smtClean="0">
                <a:solidFill>
                  <a:srgbClr val="FFFF00"/>
                </a:solidFill>
              </a:rPr>
              <a:t>خطوط </a:t>
            </a:r>
            <a:r>
              <a:rPr lang="ar-SA" b="1" dirty="0">
                <a:solidFill>
                  <a:srgbClr val="FFFF00"/>
                </a:solidFill>
              </a:rPr>
              <a:t>الھاتف المؤجرة </a:t>
            </a:r>
            <a:r>
              <a:rPr lang="ar-SA" b="1" dirty="0"/>
              <a:t>:استخدمت ھذه الطریقة منذ فترة طویلة</a:t>
            </a:r>
          </a:p>
          <a:p>
            <a:pPr marL="0" indent="0" algn="r">
              <a:lnSpc>
                <a:spcPct val="150000"/>
              </a:lnSpc>
              <a:buNone/>
            </a:pPr>
            <a:r>
              <a:rPr lang="ar-SA" b="1" dirty="0"/>
              <a:t>لتلبیة حاجات الاتصالات حسنات وسیئات النظام</a:t>
            </a:r>
          </a:p>
          <a:p>
            <a:pPr marL="0" indent="0" algn="r">
              <a:lnSpc>
                <a:spcPct val="150000"/>
              </a:lnSpc>
              <a:buNone/>
            </a:pPr>
            <a:r>
              <a:rPr lang="ar-SA" b="1" dirty="0" smtClean="0">
                <a:solidFill>
                  <a:srgbClr val="FFFF00"/>
                </a:solidFill>
              </a:rPr>
              <a:t> الحسنات </a:t>
            </a:r>
            <a:r>
              <a:rPr lang="ar-SA" b="1" dirty="0"/>
              <a:t>: قلة النفقات ،لا تتطلب خبرة كبیرة في مجال </a:t>
            </a:r>
            <a:r>
              <a:rPr lang="ar-SA" b="1" dirty="0" smtClean="0"/>
              <a:t>الاتصالات </a:t>
            </a:r>
            <a:endParaRPr lang="ar-SA" b="1" dirty="0"/>
          </a:p>
          <a:p>
            <a:pPr marL="0" indent="0" algn="r">
              <a:lnSpc>
                <a:spcPct val="150000"/>
              </a:lnSpc>
              <a:buNone/>
            </a:pPr>
            <a:r>
              <a:rPr lang="ar-SA" b="1" dirty="0" smtClean="0">
                <a:solidFill>
                  <a:srgbClr val="FFFF00"/>
                </a:solidFill>
              </a:rPr>
              <a:t> السیئات </a:t>
            </a:r>
            <a:r>
              <a:rPr lang="ar-SA" b="1" dirty="0"/>
              <a:t>: كلف التأجیر مستمرة ،الإصلاح والصیانة لا تكون تحت</a:t>
            </a:r>
          </a:p>
          <a:p>
            <a:pPr marL="0" indent="0" algn="r">
              <a:lnSpc>
                <a:spcPct val="150000"/>
              </a:lnSpc>
              <a:buNone/>
            </a:pPr>
            <a:r>
              <a:rPr lang="ar-SA" b="1" dirty="0" smtClean="0"/>
              <a:t>السیطرة </a:t>
            </a:r>
            <a:r>
              <a:rPr lang="ar-SA" b="1" dirty="0"/>
              <a:t>في أغلب </a:t>
            </a:r>
            <a:r>
              <a:rPr lang="ar-SA" b="1" dirty="0" smtClean="0"/>
              <a:t>الأحیان</a:t>
            </a:r>
          </a:p>
          <a:p>
            <a:pPr algn="r">
              <a:lnSpc>
                <a:spcPct val="150000"/>
              </a:lnSpc>
            </a:pPr>
            <a:endParaRPr lang="ar-SA" b="1" dirty="0" smtClean="0"/>
          </a:p>
          <a:p>
            <a:pPr marL="0" indent="0" algn="ctr">
              <a:lnSpc>
                <a:spcPct val="150000"/>
              </a:lnSpc>
              <a:buNone/>
            </a:pPr>
            <a:r>
              <a:rPr lang="ar-SA" b="1" dirty="0" smtClean="0">
                <a:solidFill>
                  <a:srgbClr val="00B050"/>
                </a:solidFill>
              </a:rPr>
              <a:t>والله الموفق</a:t>
            </a:r>
            <a:endParaRPr lang="en-US" dirty="0">
              <a:solidFill>
                <a:srgbClr val="00B050"/>
              </a:solidFill>
            </a:endParaRPr>
          </a:p>
        </p:txBody>
      </p:sp>
    </p:spTree>
    <p:extLst>
      <p:ext uri="{BB962C8B-B14F-4D97-AF65-F5344CB8AC3E}">
        <p14:creationId xmlns:p14="http://schemas.microsoft.com/office/powerpoint/2010/main" val="197413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3">
                                            <p:txEl>
                                              <p:pRg st="1" end="1"/>
                                            </p:txEl>
                                          </p:spTgt>
                                        </p:tgtEl>
                                        <p:attrNameLst>
                                          <p:attrName>style.color</p:attrName>
                                        </p:attrNameLst>
                                      </p:cBhvr>
                                      <p:to>
                                        <a:schemeClr val="bg1"/>
                                      </p:to>
                                    </p:animClr>
                                    <p:animClr clrSpc="rgb" dir="cw">
                                      <p:cBhvr>
                                        <p:cTn id="7" dur="250" autoRev="1" fill="remove"/>
                                        <p:tgtEl>
                                          <p:spTgt spid="3">
                                            <p:txEl>
                                              <p:pRg st="1" end="1"/>
                                            </p:txEl>
                                          </p:spTgt>
                                        </p:tgtEl>
                                        <p:attrNameLst>
                                          <p:attrName>fillcolor</p:attrName>
                                        </p:attrNameLst>
                                      </p:cBhvr>
                                      <p:to>
                                        <a:schemeClr val="bg1"/>
                                      </p:to>
                                    </p:animClr>
                                    <p:set>
                                      <p:cBhvr>
                                        <p:cTn id="8" dur="250" autoRev="1" fill="remove"/>
                                        <p:tgtEl>
                                          <p:spTgt spid="3">
                                            <p:txEl>
                                              <p:pRg st="1" end="1"/>
                                            </p:txEl>
                                          </p:spTgt>
                                        </p:tgtEl>
                                        <p:attrNameLst>
                                          <p:attrName>fill.type</p:attrName>
                                        </p:attrNameLst>
                                      </p:cBhvr>
                                      <p:to>
                                        <p:strVal val="solid"/>
                                      </p:to>
                                    </p:set>
                                    <p:set>
                                      <p:cBhvr>
                                        <p:cTn id="9" dur="250" autoRev="1" fill="remove"/>
                                        <p:tgtEl>
                                          <p:spTgt spid="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7" presetClass="emph" presetSubtype="0" fill="remove" grpId="0" nodeType="clickEffect">
                                  <p:stCondLst>
                                    <p:cond delay="0"/>
                                  </p:stCondLst>
                                  <p:childTnLst>
                                    <p:animClr clrSpc="rgb" dir="cw">
                                      <p:cBhvr override="childStyle">
                                        <p:cTn id="13" dur="250" autoRev="1" fill="remove"/>
                                        <p:tgtEl>
                                          <p:spTgt spid="3">
                                            <p:txEl>
                                              <p:pRg st="2" end="2"/>
                                            </p:txEl>
                                          </p:spTgt>
                                        </p:tgtEl>
                                        <p:attrNameLst>
                                          <p:attrName>style.color</p:attrName>
                                        </p:attrNameLst>
                                      </p:cBhvr>
                                      <p:to>
                                        <a:schemeClr val="bg1"/>
                                      </p:to>
                                    </p:animClr>
                                    <p:animClr clrSpc="rgb" dir="cw">
                                      <p:cBhvr>
                                        <p:cTn id="14" dur="250" autoRev="1" fill="remove"/>
                                        <p:tgtEl>
                                          <p:spTgt spid="3">
                                            <p:txEl>
                                              <p:pRg st="2" end="2"/>
                                            </p:txEl>
                                          </p:spTgt>
                                        </p:tgtEl>
                                        <p:attrNameLst>
                                          <p:attrName>fillcolor</p:attrName>
                                        </p:attrNameLst>
                                      </p:cBhvr>
                                      <p:to>
                                        <a:schemeClr val="bg1"/>
                                      </p:to>
                                    </p:animClr>
                                    <p:set>
                                      <p:cBhvr>
                                        <p:cTn id="15" dur="250" autoRev="1" fill="remove"/>
                                        <p:tgtEl>
                                          <p:spTgt spid="3">
                                            <p:txEl>
                                              <p:pRg st="2" end="2"/>
                                            </p:txEl>
                                          </p:spTgt>
                                        </p:tgtEl>
                                        <p:attrNameLst>
                                          <p:attrName>fill.type</p:attrName>
                                        </p:attrNameLst>
                                      </p:cBhvr>
                                      <p:to>
                                        <p:strVal val="solid"/>
                                      </p:to>
                                    </p:set>
                                    <p:set>
                                      <p:cBhvr>
                                        <p:cTn id="16" dur="250" autoRev="1" fill="remove"/>
                                        <p:tgtEl>
                                          <p:spTgt spid="3">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remove" grpId="0" nodeType="clickEffect">
                                  <p:stCondLst>
                                    <p:cond delay="0"/>
                                  </p:stCondLst>
                                  <p:childTnLst>
                                    <p:animClr clrSpc="rgb" dir="cw">
                                      <p:cBhvr override="childStyle">
                                        <p:cTn id="20" dur="250" autoRev="1" fill="remove"/>
                                        <p:tgtEl>
                                          <p:spTgt spid="3">
                                            <p:txEl>
                                              <p:pRg st="3" end="3"/>
                                            </p:txEl>
                                          </p:spTgt>
                                        </p:tgtEl>
                                        <p:attrNameLst>
                                          <p:attrName>style.color</p:attrName>
                                        </p:attrNameLst>
                                      </p:cBhvr>
                                      <p:to>
                                        <a:schemeClr val="bg1"/>
                                      </p:to>
                                    </p:animClr>
                                    <p:animClr clrSpc="rgb" dir="cw">
                                      <p:cBhvr>
                                        <p:cTn id="21" dur="250" autoRev="1" fill="remove"/>
                                        <p:tgtEl>
                                          <p:spTgt spid="3">
                                            <p:txEl>
                                              <p:pRg st="3" end="3"/>
                                            </p:txEl>
                                          </p:spTgt>
                                        </p:tgtEl>
                                        <p:attrNameLst>
                                          <p:attrName>fillcolor</p:attrName>
                                        </p:attrNameLst>
                                      </p:cBhvr>
                                      <p:to>
                                        <a:schemeClr val="bg1"/>
                                      </p:to>
                                    </p:animClr>
                                    <p:set>
                                      <p:cBhvr>
                                        <p:cTn id="22" dur="250" autoRev="1" fill="remove"/>
                                        <p:tgtEl>
                                          <p:spTgt spid="3">
                                            <p:txEl>
                                              <p:pRg st="3" end="3"/>
                                            </p:txEl>
                                          </p:spTgt>
                                        </p:tgtEl>
                                        <p:attrNameLst>
                                          <p:attrName>fill.type</p:attrName>
                                        </p:attrNameLst>
                                      </p:cBhvr>
                                      <p:to>
                                        <p:strVal val="solid"/>
                                      </p:to>
                                    </p:set>
                                    <p:set>
                                      <p:cBhvr>
                                        <p:cTn id="23" dur="250" autoRev="1" fill="remove"/>
                                        <p:tgtEl>
                                          <p:spTgt spid="3">
                                            <p:txEl>
                                              <p:pRg st="3" end="3"/>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27" presetClass="emph" presetSubtype="0" fill="remove" grpId="0" nodeType="clickEffect">
                                  <p:stCondLst>
                                    <p:cond delay="0"/>
                                  </p:stCondLst>
                                  <p:childTnLst>
                                    <p:animClr clrSpc="rgb" dir="cw">
                                      <p:cBhvr override="childStyle">
                                        <p:cTn id="27" dur="250" autoRev="1" fill="remove"/>
                                        <p:tgtEl>
                                          <p:spTgt spid="3">
                                            <p:txEl>
                                              <p:pRg st="4" end="4"/>
                                            </p:txEl>
                                          </p:spTgt>
                                        </p:tgtEl>
                                        <p:attrNameLst>
                                          <p:attrName>style.color</p:attrName>
                                        </p:attrNameLst>
                                      </p:cBhvr>
                                      <p:to>
                                        <a:schemeClr val="bg1"/>
                                      </p:to>
                                    </p:animClr>
                                    <p:animClr clrSpc="rgb" dir="cw">
                                      <p:cBhvr>
                                        <p:cTn id="28" dur="250" autoRev="1" fill="remove"/>
                                        <p:tgtEl>
                                          <p:spTgt spid="3">
                                            <p:txEl>
                                              <p:pRg st="4" end="4"/>
                                            </p:txEl>
                                          </p:spTgt>
                                        </p:tgtEl>
                                        <p:attrNameLst>
                                          <p:attrName>fillcolor</p:attrName>
                                        </p:attrNameLst>
                                      </p:cBhvr>
                                      <p:to>
                                        <a:schemeClr val="bg1"/>
                                      </p:to>
                                    </p:animClr>
                                    <p:set>
                                      <p:cBhvr>
                                        <p:cTn id="29" dur="250" autoRev="1" fill="remove"/>
                                        <p:tgtEl>
                                          <p:spTgt spid="3">
                                            <p:txEl>
                                              <p:pRg st="4" end="4"/>
                                            </p:txEl>
                                          </p:spTgt>
                                        </p:tgtEl>
                                        <p:attrNameLst>
                                          <p:attrName>fill.type</p:attrName>
                                        </p:attrNameLst>
                                      </p:cBhvr>
                                      <p:to>
                                        <p:strVal val="solid"/>
                                      </p:to>
                                    </p:set>
                                    <p:set>
                                      <p:cBhvr>
                                        <p:cTn id="30" dur="250" autoRev="1" fill="remove"/>
                                        <p:tgtEl>
                                          <p:spTgt spid="3">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27" presetClass="emph" presetSubtype="0" fill="remove" grpId="0" nodeType="clickEffect">
                                  <p:stCondLst>
                                    <p:cond delay="0"/>
                                  </p:stCondLst>
                                  <p:childTnLst>
                                    <p:animClr clrSpc="rgb" dir="cw">
                                      <p:cBhvr override="childStyle">
                                        <p:cTn id="34" dur="250" autoRev="1" fill="remove"/>
                                        <p:tgtEl>
                                          <p:spTgt spid="3">
                                            <p:txEl>
                                              <p:pRg st="5" end="5"/>
                                            </p:txEl>
                                          </p:spTgt>
                                        </p:tgtEl>
                                        <p:attrNameLst>
                                          <p:attrName>style.color</p:attrName>
                                        </p:attrNameLst>
                                      </p:cBhvr>
                                      <p:to>
                                        <a:schemeClr val="bg1"/>
                                      </p:to>
                                    </p:animClr>
                                    <p:animClr clrSpc="rgb" dir="cw">
                                      <p:cBhvr>
                                        <p:cTn id="35" dur="250" autoRev="1" fill="remove"/>
                                        <p:tgtEl>
                                          <p:spTgt spid="3">
                                            <p:txEl>
                                              <p:pRg st="5" end="5"/>
                                            </p:txEl>
                                          </p:spTgt>
                                        </p:tgtEl>
                                        <p:attrNameLst>
                                          <p:attrName>fillcolor</p:attrName>
                                        </p:attrNameLst>
                                      </p:cBhvr>
                                      <p:to>
                                        <a:schemeClr val="bg1"/>
                                      </p:to>
                                    </p:animClr>
                                    <p:set>
                                      <p:cBhvr>
                                        <p:cTn id="36" dur="250" autoRev="1" fill="remove"/>
                                        <p:tgtEl>
                                          <p:spTgt spid="3">
                                            <p:txEl>
                                              <p:pRg st="5" end="5"/>
                                            </p:txEl>
                                          </p:spTgt>
                                        </p:tgtEl>
                                        <p:attrNameLst>
                                          <p:attrName>fill.type</p:attrName>
                                        </p:attrNameLst>
                                      </p:cBhvr>
                                      <p:to>
                                        <p:strVal val="solid"/>
                                      </p:to>
                                    </p:set>
                                    <p:set>
                                      <p:cBhvr>
                                        <p:cTn id="37" dur="250" autoRev="1" fill="remove"/>
                                        <p:tgtEl>
                                          <p:spTgt spid="3">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27" presetClass="emph" presetSubtype="0" fill="remove" grpId="0" nodeType="clickEffect">
                                  <p:stCondLst>
                                    <p:cond delay="0"/>
                                  </p:stCondLst>
                                  <p:childTnLst>
                                    <p:animClr clrSpc="rgb" dir="cw">
                                      <p:cBhvr override="childStyle">
                                        <p:cTn id="41" dur="250" autoRev="1" fill="remove"/>
                                        <p:tgtEl>
                                          <p:spTgt spid="3">
                                            <p:txEl>
                                              <p:pRg st="7" end="7"/>
                                            </p:txEl>
                                          </p:spTgt>
                                        </p:tgtEl>
                                        <p:attrNameLst>
                                          <p:attrName>style.color</p:attrName>
                                        </p:attrNameLst>
                                      </p:cBhvr>
                                      <p:to>
                                        <a:schemeClr val="bg1"/>
                                      </p:to>
                                    </p:animClr>
                                    <p:animClr clrSpc="rgb" dir="cw">
                                      <p:cBhvr>
                                        <p:cTn id="42" dur="250" autoRev="1" fill="remove"/>
                                        <p:tgtEl>
                                          <p:spTgt spid="3">
                                            <p:txEl>
                                              <p:pRg st="7" end="7"/>
                                            </p:txEl>
                                          </p:spTgt>
                                        </p:tgtEl>
                                        <p:attrNameLst>
                                          <p:attrName>fillcolor</p:attrName>
                                        </p:attrNameLst>
                                      </p:cBhvr>
                                      <p:to>
                                        <a:schemeClr val="bg1"/>
                                      </p:to>
                                    </p:animClr>
                                    <p:set>
                                      <p:cBhvr>
                                        <p:cTn id="43" dur="250" autoRev="1" fill="remove"/>
                                        <p:tgtEl>
                                          <p:spTgt spid="3">
                                            <p:txEl>
                                              <p:pRg st="7" end="7"/>
                                            </p:txEl>
                                          </p:spTgt>
                                        </p:tgtEl>
                                        <p:attrNameLst>
                                          <p:attrName>fill.type</p:attrName>
                                        </p:attrNameLst>
                                      </p:cBhvr>
                                      <p:to>
                                        <p:strVal val="solid"/>
                                      </p:to>
                                    </p:set>
                                    <p:set>
                                      <p:cBhvr>
                                        <p:cTn id="44" dur="250" autoRev="1" fill="remove"/>
                                        <p:tgtEl>
                                          <p:spTgt spid="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lvl="0" algn="r" rtl="1"/>
            <a:endParaRPr lang="ar-SA" sz="2800" b="1" dirty="0" smtClean="0"/>
          </a:p>
          <a:p>
            <a:pPr lvl="0" algn="r" rtl="1"/>
            <a:r>
              <a:rPr lang="ar-SA" sz="2800" b="1" dirty="0" smtClean="0"/>
              <a:t>یعتبر </a:t>
            </a:r>
            <a:r>
              <a:rPr lang="ar-SA" sz="2800" b="1" dirty="0"/>
              <a:t>كوسیلة مُرَاقَبَة وتحكم بمحطات الطاقة الكھربائیة ومحطات </a:t>
            </a:r>
            <a:endParaRPr lang="en-US" sz="2800" dirty="0"/>
          </a:p>
          <a:p>
            <a:pPr lvl="0" algn="r" rtl="1"/>
            <a:r>
              <a:rPr lang="ar-SA" sz="2800" b="1" dirty="0"/>
              <a:t>الاتصالات والتحكم بالأجھزة المستخدمة في محطات النفط والغاز وتنقیة الماء وتقوم ھذه الأنظمة بنقل البیانات إلى قلب النظام والذي ھو عبارة</a:t>
            </a:r>
            <a:endParaRPr lang="en-US" sz="2800" dirty="0"/>
          </a:p>
          <a:p>
            <a:pPr algn="r" rtl="1"/>
            <a:r>
              <a:rPr lang="ar-SA" sz="2800" b="1" dirty="0"/>
              <a:t>عن حاسب رئیسي یتلقى الأوامر من عدد مِن الوحداتِ الطرفیة البعیدةِ أو</a:t>
            </a:r>
            <a:r>
              <a:rPr lang="en-US" sz="2800" b="1" dirty="0"/>
              <a:t> </a:t>
            </a:r>
            <a:r>
              <a:rPr lang="ar-SA" sz="2800" b="1" dirty="0"/>
              <a:t> المتحكمات المنطقیة المبرمجة .یقوم النظام بجمع المعلومات فمثلا عند حدوث تسرب على خط أنابیب أو تغیر درجة الحرارة أو الضغط عن قیم معینة في نظام ما وتنتقل إلى موقع مركزي ویقوم بدوره بإصدار إنذار وإرسال رسائل تبین حالة النظام والأعطال التي یتعرض </a:t>
            </a:r>
            <a:r>
              <a:rPr lang="ar-SA" sz="2800" b="1" dirty="0" smtClean="0"/>
              <a:t>لھا.</a:t>
            </a:r>
            <a:endParaRPr lang="en-US" sz="2800" dirty="0"/>
          </a:p>
          <a:p>
            <a:pPr lvl="0" algn="r" rtl="1"/>
            <a:endParaRPr lang="en-US" sz="2800" dirty="0" smtClean="0"/>
          </a:p>
          <a:p>
            <a:pPr lvl="0" algn="r" rtl="1"/>
            <a:endParaRPr lang="en-US" sz="2800" dirty="0" smtClean="0"/>
          </a:p>
          <a:p>
            <a:pPr algn="r" rtl="1"/>
            <a:endParaRPr lang="en-US" sz="2800" dirty="0" smtClean="0"/>
          </a:p>
          <a:p>
            <a:pPr lvl="0" algn="r" rtl="1"/>
            <a:endParaRPr lang="en-US" sz="2800" dirty="0" smtClean="0"/>
          </a:p>
          <a:p>
            <a:pPr algn="r" rtl="1"/>
            <a:endParaRPr lang="en-US" sz="2800" dirty="0" smtClean="0"/>
          </a:p>
          <a:p>
            <a:pPr algn="r"/>
            <a:r>
              <a:rPr lang="en-US" sz="2800" dirty="0" smtClean="0"/>
              <a:t> </a:t>
            </a:r>
          </a:p>
          <a:p>
            <a:pPr algn="r"/>
            <a:endParaRPr lang="en-US" sz="2800" dirty="0"/>
          </a:p>
        </p:txBody>
      </p:sp>
    </p:spTree>
    <p:extLst>
      <p:ext uri="{BB962C8B-B14F-4D97-AF65-F5344CB8AC3E}">
        <p14:creationId xmlns:p14="http://schemas.microsoft.com/office/powerpoint/2010/main" val="360427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outVertical)">
                                      <p:cBhvr>
                                        <p:cTn id="7" dur="500"/>
                                        <p:tgtEl>
                                          <p:spTgt spid="3">
                                            <p:txEl>
                                              <p:pRg st="1" end="1"/>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outVertical)">
                                      <p:cBhvr>
                                        <p:cTn id="10" dur="500"/>
                                        <p:tgtEl>
                                          <p:spTgt spid="3">
                                            <p:txEl>
                                              <p:pRg st="2" end="2"/>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outVertical)">
                                      <p:cBhvr>
                                        <p:cTn id="13" dur="500"/>
                                        <p:tgtEl>
                                          <p:spTgt spid="3">
                                            <p:txEl>
                                              <p:pRg st="3" end="3"/>
                                            </p:txEl>
                                          </p:spTgt>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arn(outVertical)">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10000"/>
          </a:bodyPr>
          <a:lstStyle/>
          <a:p>
            <a:pPr algn="r" rtl="1"/>
            <a:r>
              <a:rPr lang="en-US" sz="3600" b="1" dirty="0" smtClean="0">
                <a:solidFill>
                  <a:srgbClr val="FFFF00"/>
                </a:solidFill>
              </a:rPr>
              <a:t>أجزاء </a:t>
            </a:r>
            <a:r>
              <a:rPr lang="en-US" sz="3600" b="1" dirty="0">
                <a:solidFill>
                  <a:srgbClr val="FFFF00"/>
                </a:solidFill>
              </a:rPr>
              <a:t>نظام </a:t>
            </a:r>
            <a:r>
              <a:rPr lang="en-US" sz="3600" b="1" dirty="0" smtClean="0">
                <a:solidFill>
                  <a:srgbClr val="FFFF00"/>
                </a:solidFill>
              </a:rPr>
              <a:t>ال</a:t>
            </a:r>
            <a:r>
              <a:rPr lang="ar-SA" sz="3600" b="1" dirty="0" smtClean="0">
                <a:solidFill>
                  <a:srgbClr val="FFFF00"/>
                </a:solidFill>
              </a:rPr>
              <a:t>ــــ</a:t>
            </a:r>
            <a:r>
              <a:rPr lang="en-US" sz="3600" b="1" dirty="0" err="1" smtClean="0">
                <a:solidFill>
                  <a:srgbClr val="FFFF00"/>
                </a:solidFill>
              </a:rPr>
              <a:t>سكادا</a:t>
            </a:r>
            <a:endParaRPr lang="ar-SA" sz="3600" b="1" dirty="0" smtClean="0">
              <a:solidFill>
                <a:srgbClr val="FFFF00"/>
              </a:solidFill>
            </a:endParaRPr>
          </a:p>
          <a:p>
            <a:pPr algn="r"/>
            <a:r>
              <a:rPr lang="ar-SA" sz="3000" b="1" dirty="0"/>
              <a:t>التي تقوم بنقل المعلومات إلى الوحدة المركزیة ونقل</a:t>
            </a:r>
            <a:r>
              <a:rPr lang="en-US" sz="3000" b="1" dirty="0"/>
              <a:t> PLC </a:t>
            </a:r>
            <a:r>
              <a:rPr lang="ar-SA" sz="3000" b="1" dirty="0"/>
              <a:t>أو</a:t>
            </a:r>
            <a:r>
              <a:rPr lang="en-US" sz="3000" b="1" dirty="0"/>
              <a:t> RTUs </a:t>
            </a:r>
          </a:p>
          <a:p>
            <a:pPr algn="r"/>
            <a:r>
              <a:rPr lang="ar-SA" sz="3600" b="1" dirty="0"/>
              <a:t>الأوامر إلى التجھیزات </a:t>
            </a:r>
            <a:endParaRPr lang="en-US" sz="3600" b="1" dirty="0"/>
          </a:p>
          <a:p>
            <a:pPr algn="r"/>
            <a:r>
              <a:rPr lang="ar-SA" sz="3600" b="1" dirty="0" smtClean="0"/>
              <a:t>نظام </a:t>
            </a:r>
            <a:r>
              <a:rPr lang="ar-SA" sz="3600" b="1" dirty="0"/>
              <a:t>رادیو أو ھاتف أو أقمار صناعیة لتأمین الاتصال بین الوحدات</a:t>
            </a:r>
            <a:endParaRPr lang="en-US" sz="3600" b="1" dirty="0"/>
          </a:p>
          <a:p>
            <a:pPr algn="r"/>
            <a:r>
              <a:rPr lang="ar-SA" sz="3600" b="1" dirty="0"/>
              <a:t>المركزیة والمناطق الموزعة البعیدة عن مراكز </a:t>
            </a:r>
            <a:r>
              <a:rPr lang="ar-SA" sz="3600" b="1" dirty="0" smtClean="0"/>
              <a:t>التنسیق</a:t>
            </a:r>
            <a:endParaRPr lang="en-US" sz="3600" b="1" dirty="0" smtClean="0">
              <a:solidFill>
                <a:srgbClr val="FFFF00"/>
              </a:solidFill>
            </a:endParaRPr>
          </a:p>
          <a:p>
            <a:pPr algn="r" rtl="1"/>
            <a:r>
              <a:rPr lang="en-US" sz="3600" b="1" dirty="0" smtClean="0"/>
              <a:t>غالبا </a:t>
            </a:r>
            <a:r>
              <a:rPr lang="en-US" sz="3600" b="1" dirty="0"/>
              <a:t>ما تتكون أنظمة السكادا من هذه الإنظمة الفرعية:</a:t>
            </a:r>
          </a:p>
          <a:p>
            <a:pPr lvl="0" algn="r" rtl="1"/>
            <a:r>
              <a:rPr lang="en-US" sz="3600" b="1" dirty="0"/>
              <a:t>واجهة استخدام للألة </a:t>
            </a:r>
            <a:r>
              <a:rPr lang="en-US" sz="3600" b="1" dirty="0" smtClean="0"/>
              <a:t>Human-machine </a:t>
            </a:r>
            <a:r>
              <a:rPr lang="en-US" sz="3600" b="1" dirty="0"/>
              <a:t>interface or HMI</a:t>
            </a:r>
            <a:r>
              <a:rPr lang="en-US" sz="3600" b="1" dirty="0" smtClean="0"/>
              <a:t>‏ </a:t>
            </a:r>
            <a:r>
              <a:rPr lang="en-US" sz="3600" b="1" dirty="0"/>
              <a:t>وهي أداة تقدم بيانات مُعالجة لمدير العمليات في واجة استخدام الألة ومن خلال هذه البيانات المعالجة يقوم مدير العمليات بالمراقبة والتحكم في العمليات.</a:t>
            </a:r>
          </a:p>
          <a:p>
            <a:pPr lvl="0" algn="r" rtl="1"/>
            <a:r>
              <a:rPr lang="en-US" sz="3600" b="1" dirty="0"/>
              <a:t>نظام المراقبة </a:t>
            </a:r>
            <a:r>
              <a:rPr lang="en-US" sz="3600" b="1" dirty="0" smtClean="0"/>
              <a:t>العمومي </a:t>
            </a:r>
            <a:r>
              <a:rPr lang="en-US" sz="3600" b="1" dirty="0"/>
              <a:t>عن طريق الحاسوب، يقوم بتجميع البيانات عن العمليات ويقوم بإرسال أوامر للتحكم فيها إيضا.</a:t>
            </a:r>
          </a:p>
          <a:p>
            <a:pPr algn="r"/>
            <a:endParaRPr lang="en-US" sz="3600" b="1" dirty="0"/>
          </a:p>
        </p:txBody>
      </p:sp>
    </p:spTree>
    <p:extLst>
      <p:ext uri="{BB962C8B-B14F-4D97-AF65-F5344CB8AC3E}">
        <p14:creationId xmlns:p14="http://schemas.microsoft.com/office/powerpoint/2010/main" val="304636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circle(in)">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854"/>
            <a:ext cx="9144000" cy="684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1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8)">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lvl="0" algn="r" rtl="1"/>
            <a:endParaRPr lang="en-US" sz="3600" b="1" dirty="0" smtClean="0"/>
          </a:p>
          <a:p>
            <a:pPr lvl="0" algn="r" rtl="1"/>
            <a:endParaRPr lang="en-US" sz="3600" b="1" dirty="0"/>
          </a:p>
          <a:p>
            <a:pPr lvl="0" algn="r" rtl="1"/>
            <a:r>
              <a:rPr lang="en-US" sz="3600" b="1" dirty="0" smtClean="0">
                <a:solidFill>
                  <a:srgbClr val="FFFF00"/>
                </a:solidFill>
              </a:rPr>
              <a:t>وحدات التحكم الطرفية </a:t>
            </a:r>
            <a:r>
              <a:rPr lang="en-US" sz="3600" b="1" dirty="0" smtClean="0"/>
              <a:t>Remote terminal Unit RTU‏ تكون مربوطة بالحساسات المتصلة بالعملية "قياس درجة حراة، أو مستوي سائل، أو ضغط مثلا". وتقوم وحدات التحكم الطرفية بتحويل البيانات الخارجة من الحساسات إلى بيانات رقمية، وإرسالها إلى نظام المراقبة العمومي.</a:t>
            </a:r>
          </a:p>
          <a:p>
            <a:pPr lvl="0" algn="r" rtl="1"/>
            <a:r>
              <a:rPr lang="en-US" sz="3600" b="1" dirty="0" smtClean="0">
                <a:solidFill>
                  <a:srgbClr val="FFFF00"/>
                </a:solidFill>
              </a:rPr>
              <a:t>الاتصال</a:t>
            </a:r>
            <a:r>
              <a:rPr lang="en-US" sz="3600" b="1" dirty="0" smtClean="0"/>
              <a:t> communication‏ وهو يربط وحدات التحكم الطرفية بنظام المراقبة العمومي</a:t>
            </a:r>
          </a:p>
          <a:p>
            <a:pPr algn="r"/>
            <a:r>
              <a:rPr lang="en-US" sz="3600" b="1" dirty="0" smtClean="0"/>
              <a:t> </a:t>
            </a:r>
          </a:p>
          <a:p>
            <a:pPr algn="r"/>
            <a:endParaRPr lang="en-US" sz="3600" b="1" dirty="0"/>
          </a:p>
        </p:txBody>
      </p:sp>
    </p:spTree>
    <p:extLst>
      <p:ext uri="{BB962C8B-B14F-4D97-AF65-F5344CB8AC3E}">
        <p14:creationId xmlns:p14="http://schemas.microsoft.com/office/powerpoint/2010/main" val="97015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out)">
                                      <p:cBhvr>
                                        <p:cTn id="7" dur="2000"/>
                                        <p:tgtEl>
                                          <p:spTgt spid="3">
                                            <p:txEl>
                                              <p:pRg st="2" end="2"/>
                                            </p:txEl>
                                          </p:spTgt>
                                        </p:tgtEl>
                                      </p:cBhvr>
                                    </p:animEffect>
                                  </p:childTnLst>
                                </p:cTn>
                              </p:par>
                              <p:par>
                                <p:cTn id="8" presetID="6" presetClass="entr" presetSubtype="3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circle(out)">
                                      <p:cBhvr>
                                        <p:cTn id="10" dur="2000"/>
                                        <p:tgtEl>
                                          <p:spTgt spid="3">
                                            <p:txEl>
                                              <p:pRg st="3" end="3"/>
                                            </p:txEl>
                                          </p:spTgt>
                                        </p:tgtEl>
                                      </p:cBhvr>
                                    </p:animEffect>
                                  </p:childTnLst>
                                </p:cTn>
                              </p:par>
                              <p:par>
                                <p:cTn id="11" presetID="6" presetClass="entr" presetSubtype="32"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circle(out)">
                                      <p:cBhvr>
                                        <p:cTn id="1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algn="r" rtl="1"/>
            <a:endParaRPr lang="en-US" sz="2800" b="1" dirty="0" smtClean="0"/>
          </a:p>
          <a:p>
            <a:pPr algn="r" rtl="1"/>
            <a:endParaRPr lang="en-US" sz="2800" b="1" dirty="0"/>
          </a:p>
          <a:p>
            <a:pPr algn="r" rtl="1"/>
            <a:r>
              <a:rPr lang="ar-SA" sz="2800" b="1" dirty="0" smtClean="0">
                <a:solidFill>
                  <a:srgbClr val="FFFF00"/>
                </a:solidFill>
              </a:rPr>
              <a:t>أدوات </a:t>
            </a:r>
            <a:r>
              <a:rPr lang="ar-SA" sz="2800" b="1" dirty="0">
                <a:solidFill>
                  <a:srgbClr val="FFFF00"/>
                </a:solidFill>
              </a:rPr>
              <a:t>نقل المعلومات </a:t>
            </a:r>
            <a:endParaRPr lang="en-US" sz="2800" b="1" dirty="0">
              <a:solidFill>
                <a:srgbClr val="FFFF00"/>
              </a:solidFill>
            </a:endParaRPr>
          </a:p>
          <a:p>
            <a:pPr algn="r" rtl="1"/>
            <a:r>
              <a:rPr lang="ar-SA" sz="2800" b="1" dirty="0"/>
              <a:t>تعتبر ھده الأدوات صلة الوصل بین المحطات الفرعیة المحطة المركزیة</a:t>
            </a:r>
            <a:endParaRPr lang="en-US" sz="2800" b="1" dirty="0"/>
          </a:p>
          <a:p>
            <a:pPr algn="r" rtl="1"/>
            <a:r>
              <a:rPr lang="ar-SA" sz="2800" b="1" dirty="0"/>
              <a:t>قلب النظام مثل حساس تحدید مستوى الماء في خزان ، مقدار تدفق</a:t>
            </a:r>
            <a:endParaRPr lang="en-US" sz="2800" b="1" dirty="0"/>
          </a:p>
          <a:p>
            <a:pPr algn="r" rtl="1"/>
            <a:r>
              <a:rPr lang="ar-SA" sz="2800" b="1" dirty="0"/>
              <a:t>الماء ،درجة الحرارة ،حالة القواطع ، مقدار الضغط في الخزان </a:t>
            </a:r>
            <a:endParaRPr lang="en-US" sz="2800" b="1" dirty="0"/>
          </a:p>
          <a:p>
            <a:pPr algn="r" rtl="1"/>
            <a:r>
              <a:rPr lang="ar-SA" sz="2800" b="1" dirty="0"/>
              <a:t>بالإضافة إلى أجھزة مشغلات الصمامات والتحكم بالمحركات وأتمتة</a:t>
            </a:r>
            <a:endParaRPr lang="en-US" sz="2800" b="1" dirty="0"/>
          </a:p>
          <a:p>
            <a:pPr algn="r" rtl="1"/>
            <a:r>
              <a:rPr lang="ar-SA" sz="2800" b="1" dirty="0"/>
              <a:t>عملیات تشغیل محطات الطاقة الكھربائیة وأتمتة عملیات ضخ المیاه</a:t>
            </a:r>
            <a:endParaRPr lang="en-US" sz="2800" b="1" dirty="0"/>
          </a:p>
          <a:p>
            <a:pPr algn="r" rtl="1"/>
            <a:r>
              <a:rPr lang="ar-SA" sz="2800" b="1" dirty="0"/>
              <a:t>ولكن قبل عملیة الأتمتة أو المراقبة یجب أن تحول البیانات إلى شكل</a:t>
            </a:r>
            <a:endParaRPr lang="en-US" sz="2800" b="1" dirty="0"/>
          </a:p>
          <a:p>
            <a:pPr algn="r" rtl="1"/>
            <a:r>
              <a:rPr lang="ar-SA" sz="2800" b="1" dirty="0"/>
              <a:t>یتوافق مع لغة السكادا </a:t>
            </a:r>
            <a:endParaRPr lang="en-US" sz="2800" b="1" dirty="0"/>
          </a:p>
        </p:txBody>
      </p:sp>
    </p:spTree>
    <p:extLst>
      <p:ext uri="{BB962C8B-B14F-4D97-AF65-F5344CB8AC3E}">
        <p14:creationId xmlns:p14="http://schemas.microsoft.com/office/powerpoint/2010/main" val="294366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2"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2)">
                                      <p:cBhvr>
                                        <p:cTn id="7" dur="2000"/>
                                        <p:tgtEl>
                                          <p:spTgt spid="3">
                                            <p:txEl>
                                              <p:pRg st="2" end="2"/>
                                            </p:txEl>
                                          </p:spTgt>
                                        </p:tgtEl>
                                      </p:cBhvr>
                                    </p:animEffect>
                                  </p:childTnLst>
                                </p:cTn>
                              </p:par>
                              <p:par>
                                <p:cTn id="8" presetID="21" presetClass="entr" presetSubtype="2"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wheel(2)">
                                      <p:cBhvr>
                                        <p:cTn id="10" dur="2000"/>
                                        <p:tgtEl>
                                          <p:spTgt spid="3">
                                            <p:txEl>
                                              <p:pRg st="3" end="3"/>
                                            </p:txEl>
                                          </p:spTgt>
                                        </p:tgtEl>
                                      </p:cBhvr>
                                    </p:animEffect>
                                  </p:childTnLst>
                                </p:cTn>
                              </p:par>
                              <p:par>
                                <p:cTn id="11" presetID="21" presetClass="entr" presetSubtype="2"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heel(2)">
                                      <p:cBhvr>
                                        <p:cTn id="13" dur="2000"/>
                                        <p:tgtEl>
                                          <p:spTgt spid="3">
                                            <p:txEl>
                                              <p:pRg st="4" end="4"/>
                                            </p:txEl>
                                          </p:spTgt>
                                        </p:tgtEl>
                                      </p:cBhvr>
                                    </p:animEffect>
                                  </p:childTnLst>
                                </p:cTn>
                              </p:par>
                              <p:par>
                                <p:cTn id="14" presetID="21" presetClass="entr" presetSubtype="2"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heel(2)">
                                      <p:cBhvr>
                                        <p:cTn id="16" dur="2000"/>
                                        <p:tgtEl>
                                          <p:spTgt spid="3">
                                            <p:txEl>
                                              <p:pRg st="5" end="5"/>
                                            </p:txEl>
                                          </p:spTgt>
                                        </p:tgtEl>
                                      </p:cBhvr>
                                    </p:animEffect>
                                  </p:childTnLst>
                                </p:cTn>
                              </p:par>
                              <p:par>
                                <p:cTn id="17" presetID="21" presetClass="entr" presetSubtype="2"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heel(2)">
                                      <p:cBhvr>
                                        <p:cTn id="19" dur="2000"/>
                                        <p:tgtEl>
                                          <p:spTgt spid="3">
                                            <p:txEl>
                                              <p:pRg st="6" end="6"/>
                                            </p:txEl>
                                          </p:spTgt>
                                        </p:tgtEl>
                                      </p:cBhvr>
                                    </p:animEffect>
                                  </p:childTnLst>
                                </p:cTn>
                              </p:par>
                              <p:par>
                                <p:cTn id="20" presetID="21" presetClass="entr" presetSubtype="2"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heel(2)">
                                      <p:cBhvr>
                                        <p:cTn id="22" dur="2000"/>
                                        <p:tgtEl>
                                          <p:spTgt spid="3">
                                            <p:txEl>
                                              <p:pRg st="7" end="7"/>
                                            </p:txEl>
                                          </p:spTgt>
                                        </p:tgtEl>
                                      </p:cBhvr>
                                    </p:animEffect>
                                  </p:childTnLst>
                                </p:cTn>
                              </p:par>
                              <p:par>
                                <p:cTn id="23" presetID="21" presetClass="entr" presetSubtype="2"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heel(2)">
                                      <p:cBhvr>
                                        <p:cTn id="25" dur="2000"/>
                                        <p:tgtEl>
                                          <p:spTgt spid="3">
                                            <p:txEl>
                                              <p:pRg st="8" end="8"/>
                                            </p:txEl>
                                          </p:spTgt>
                                        </p:tgtEl>
                                      </p:cBhvr>
                                    </p:animEffect>
                                  </p:childTnLst>
                                </p:cTn>
                              </p:par>
                              <p:par>
                                <p:cTn id="26" presetID="21" presetClass="entr" presetSubtype="2"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heel(2)">
                                      <p:cBhvr>
                                        <p:cTn id="28"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lgn="r" rtl="1">
              <a:buNone/>
            </a:pPr>
            <a:endParaRPr lang="ar-SA" sz="2800" b="1" dirty="0"/>
          </a:p>
          <a:p>
            <a:pPr algn="r" rtl="1"/>
            <a:r>
              <a:rPr lang="ar-SA" sz="2800" b="1" dirty="0" smtClean="0">
                <a:solidFill>
                  <a:srgbClr val="FFFF00"/>
                </a:solidFill>
              </a:rPr>
              <a:t>شبكات </a:t>
            </a:r>
            <a:r>
              <a:rPr lang="ar-SA" sz="2800" b="1" dirty="0">
                <a:solidFill>
                  <a:srgbClr val="FFFF00"/>
                </a:solidFill>
              </a:rPr>
              <a:t>الاتصالات</a:t>
            </a:r>
            <a:r>
              <a:rPr lang="en-US" sz="2800" b="1" dirty="0">
                <a:solidFill>
                  <a:srgbClr val="FFFF00"/>
                </a:solidFill>
              </a:rPr>
              <a:t> </a:t>
            </a:r>
            <a:r>
              <a:rPr lang="en-US" sz="2800" b="1" dirty="0" smtClean="0"/>
              <a:t>:</a:t>
            </a:r>
            <a:endParaRPr lang="en-US" sz="2800" b="1" dirty="0"/>
          </a:p>
          <a:p>
            <a:pPr algn="r" rtl="1"/>
            <a:r>
              <a:rPr lang="ar-SA" sz="2800" b="1" dirty="0"/>
              <a:t>تستخدم شبكات الاتصالات لنقل المعلومات والأوامر من وإلى المواقع</a:t>
            </a:r>
            <a:endParaRPr lang="en-US" sz="2800" b="1" dirty="0"/>
          </a:p>
          <a:p>
            <a:pPr algn="r" rtl="1"/>
            <a:r>
              <a:rPr lang="ar-SA" sz="2800" b="1" dirty="0"/>
              <a:t>المختلفة عن طریق الأسلاك أو شبكة الھاتف أو الرادیو</a:t>
            </a:r>
            <a:r>
              <a:rPr lang="en-US" sz="2800" b="1" dirty="0"/>
              <a:t> .</a:t>
            </a:r>
          </a:p>
          <a:p>
            <a:pPr algn="r" rtl="1"/>
            <a:r>
              <a:rPr lang="ar-SA" sz="2800" b="1" dirty="0"/>
              <a:t>تستعمل الأسلاك ضمن نطاق ضیق في مصنع أو شركة وھي غیر عملیة</a:t>
            </a:r>
            <a:endParaRPr lang="en-US" sz="2800" b="1" dirty="0"/>
          </a:p>
          <a:p>
            <a:pPr algn="r" rtl="1"/>
            <a:r>
              <a:rPr lang="ar-SA" sz="2800" b="1" dirty="0"/>
              <a:t>في المناطق ذات التوزع الجغرافي الواسع بسبب الكلفة العالیة للكابلات</a:t>
            </a:r>
            <a:r>
              <a:rPr lang="en-US" sz="2800" b="1" dirty="0"/>
              <a:t> .</a:t>
            </a:r>
          </a:p>
          <a:p>
            <a:pPr algn="r" rtl="1"/>
            <a:r>
              <a:rPr lang="ar-SA" sz="2800" b="1" dirty="0"/>
              <a:t>وإن استعمال خطوط الھاتف تشكل حلا اقتصادیا للأنظمة ذات المساحات</a:t>
            </a:r>
            <a:endParaRPr lang="en-US" sz="2800" b="1" dirty="0"/>
          </a:p>
          <a:p>
            <a:pPr algn="r" rtl="1"/>
            <a:r>
              <a:rPr lang="ar-SA" sz="2800" b="1" dirty="0"/>
              <a:t>الشاسعة ولكن في بعض الحالات والتي یصعب فیھا استخدام خطوط</a:t>
            </a:r>
            <a:endParaRPr lang="en-US" sz="2800" b="1" dirty="0"/>
          </a:p>
          <a:p>
            <a:pPr algn="r" rtl="1"/>
            <a:r>
              <a:rPr lang="ar-SA" sz="2800" b="1" dirty="0"/>
              <a:t>الھاتف كالمواقع البعیدة فإن استخدام الإشارات الرادیویة یمثل حلا</a:t>
            </a:r>
            <a:endParaRPr lang="en-US" sz="2800" b="1" dirty="0"/>
          </a:p>
          <a:p>
            <a:pPr algn="r" rtl="1"/>
            <a:r>
              <a:rPr lang="ar-SA" sz="2800" b="1" dirty="0"/>
              <a:t>اقتصادیا </a:t>
            </a:r>
            <a:r>
              <a:rPr lang="ar-SA" sz="2800" b="1" dirty="0" smtClean="0"/>
              <a:t>مقبولا </a:t>
            </a:r>
          </a:p>
          <a:p>
            <a:pPr algn="r" rtl="1"/>
            <a:endParaRPr lang="en-US" sz="2800" b="1" dirty="0" smtClean="0"/>
          </a:p>
          <a:p>
            <a:pPr algn="r"/>
            <a:endParaRPr lang="en-US" sz="2800" b="1" dirty="0"/>
          </a:p>
        </p:txBody>
      </p:sp>
    </p:spTree>
    <p:extLst>
      <p:ext uri="{BB962C8B-B14F-4D97-AF65-F5344CB8AC3E}">
        <p14:creationId xmlns:p14="http://schemas.microsoft.com/office/powerpoint/2010/main" val="1112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1" end="1"/>
                                            </p:txEl>
                                          </p:spTgt>
                                        </p:tgtEl>
                                        <p:attrNameLst>
                                          <p:attrName>style.color</p:attrName>
                                        </p:attrNameLst>
                                      </p:cBhvr>
                                      <p:to>
                                        <p:clrVal>
                                          <a:schemeClr val="accent2"/>
                                        </p:clrVal>
                                      </p:to>
                                    </p:set>
                                    <p:set>
                                      <p:cBhvr>
                                        <p:cTn id="7" dur="500" fill="hold"/>
                                        <p:tgtEl>
                                          <p:spTgt spid="3">
                                            <p:txEl>
                                              <p:pRg st="1" end="1"/>
                                            </p:txEl>
                                          </p:spTgt>
                                        </p:tgtEl>
                                        <p:attrNameLst>
                                          <p:attrName>fillcolor</p:attrName>
                                        </p:attrNameLst>
                                      </p:cBhvr>
                                      <p:to>
                                        <p:clrVal>
                                          <a:schemeClr val="accent2"/>
                                        </p:clrVal>
                                      </p:to>
                                    </p:set>
                                    <p:set>
                                      <p:cBhvr>
                                        <p:cTn id="8" dur="500" fill="hold"/>
                                        <p:tgtEl>
                                          <p:spTgt spid="3">
                                            <p:txEl>
                                              <p:pRg st="1" end="1"/>
                                            </p:txEl>
                                          </p:spTgt>
                                        </p:tgtEl>
                                        <p:attrNameLst>
                                          <p:attrName>fill.type</p:attrName>
                                        </p:attrNameLst>
                                      </p:cBhvr>
                                      <p:to>
                                        <p:strVal val="solid"/>
                                      </p:to>
                                    </p:set>
                                  </p:childTnLst>
                                </p:cTn>
                              </p:par>
                              <p:par>
                                <p:cTn id="9" presetID="16" presetClass="emph" presetSubtype="0" fill="hold" nodeType="withEffect">
                                  <p:stCondLst>
                                    <p:cond delay="0"/>
                                  </p:stCondLst>
                                  <p:iterate type="lt">
                                    <p:tmPct val="4000"/>
                                  </p:iterate>
                                  <p:childTnLst>
                                    <p:set>
                                      <p:cBhvr override="childStyle">
                                        <p:cTn id="10" dur="500" fill="hold"/>
                                        <p:tgtEl>
                                          <p:spTgt spid="3">
                                            <p:txEl>
                                              <p:pRg st="2" end="2"/>
                                            </p:txEl>
                                          </p:spTgt>
                                        </p:tgtEl>
                                        <p:attrNameLst>
                                          <p:attrName>style.color</p:attrName>
                                        </p:attrNameLst>
                                      </p:cBhvr>
                                      <p:to>
                                        <p:clrVal>
                                          <a:schemeClr val="accent2"/>
                                        </p:clrVal>
                                      </p:to>
                                    </p:set>
                                    <p:set>
                                      <p:cBhvr>
                                        <p:cTn id="11" dur="500" fill="hold"/>
                                        <p:tgtEl>
                                          <p:spTgt spid="3">
                                            <p:txEl>
                                              <p:pRg st="2" end="2"/>
                                            </p:txEl>
                                          </p:spTgt>
                                        </p:tgtEl>
                                        <p:attrNameLst>
                                          <p:attrName>fillcolor</p:attrName>
                                        </p:attrNameLst>
                                      </p:cBhvr>
                                      <p:to>
                                        <p:clrVal>
                                          <a:schemeClr val="accent2"/>
                                        </p:clrVal>
                                      </p:to>
                                    </p:set>
                                    <p:set>
                                      <p:cBhvr>
                                        <p:cTn id="12" dur="500" fill="hold"/>
                                        <p:tgtEl>
                                          <p:spTgt spid="3">
                                            <p:txEl>
                                              <p:pRg st="2" end="2"/>
                                            </p:txEl>
                                          </p:spTgt>
                                        </p:tgtEl>
                                        <p:attrNameLst>
                                          <p:attrName>fill.type</p:attrName>
                                        </p:attrNameLst>
                                      </p:cBhvr>
                                      <p:to>
                                        <p:strVal val="solid"/>
                                      </p:to>
                                    </p:set>
                                  </p:childTnLst>
                                </p:cTn>
                              </p:par>
                              <p:par>
                                <p:cTn id="13" presetID="16" presetClass="emph" presetSubtype="0" fill="hold" nodeType="withEffect">
                                  <p:stCondLst>
                                    <p:cond delay="0"/>
                                  </p:stCondLst>
                                  <p:iterate type="lt">
                                    <p:tmPct val="4000"/>
                                  </p:iterate>
                                  <p:childTnLst>
                                    <p:set>
                                      <p:cBhvr override="childStyle">
                                        <p:cTn id="14" dur="500" fill="hold"/>
                                        <p:tgtEl>
                                          <p:spTgt spid="3">
                                            <p:txEl>
                                              <p:pRg st="3" end="3"/>
                                            </p:txEl>
                                          </p:spTgt>
                                        </p:tgtEl>
                                        <p:attrNameLst>
                                          <p:attrName>style.color</p:attrName>
                                        </p:attrNameLst>
                                      </p:cBhvr>
                                      <p:to>
                                        <p:clrVal>
                                          <a:schemeClr val="accent2"/>
                                        </p:clrVal>
                                      </p:to>
                                    </p:set>
                                    <p:set>
                                      <p:cBhvr>
                                        <p:cTn id="15" dur="500" fill="hold"/>
                                        <p:tgtEl>
                                          <p:spTgt spid="3">
                                            <p:txEl>
                                              <p:pRg st="3" end="3"/>
                                            </p:txEl>
                                          </p:spTgt>
                                        </p:tgtEl>
                                        <p:attrNameLst>
                                          <p:attrName>fillcolor</p:attrName>
                                        </p:attrNameLst>
                                      </p:cBhvr>
                                      <p:to>
                                        <p:clrVal>
                                          <a:schemeClr val="accent2"/>
                                        </p:clrVal>
                                      </p:to>
                                    </p:set>
                                    <p:set>
                                      <p:cBhvr>
                                        <p:cTn id="16" dur="500" fill="hold"/>
                                        <p:tgtEl>
                                          <p:spTgt spid="3">
                                            <p:txEl>
                                              <p:pRg st="3" end="3"/>
                                            </p:txEl>
                                          </p:spTgt>
                                        </p:tgtEl>
                                        <p:attrNameLst>
                                          <p:attrName>fill.type</p:attrName>
                                        </p:attrNameLst>
                                      </p:cBhvr>
                                      <p:to>
                                        <p:strVal val="solid"/>
                                      </p:to>
                                    </p:set>
                                  </p:childTnLst>
                                </p:cTn>
                              </p:par>
                              <p:par>
                                <p:cTn id="17" presetID="16" presetClass="emph" presetSubtype="0" fill="hold" nodeType="withEffect">
                                  <p:stCondLst>
                                    <p:cond delay="0"/>
                                  </p:stCondLst>
                                  <p:iterate type="lt">
                                    <p:tmPct val="4000"/>
                                  </p:iterate>
                                  <p:childTnLst>
                                    <p:set>
                                      <p:cBhvr override="childStyle">
                                        <p:cTn id="18" dur="500" fill="hold"/>
                                        <p:tgtEl>
                                          <p:spTgt spid="3">
                                            <p:txEl>
                                              <p:pRg st="4" end="4"/>
                                            </p:txEl>
                                          </p:spTgt>
                                        </p:tgtEl>
                                        <p:attrNameLst>
                                          <p:attrName>style.color</p:attrName>
                                        </p:attrNameLst>
                                      </p:cBhvr>
                                      <p:to>
                                        <p:clrVal>
                                          <a:schemeClr val="accent2"/>
                                        </p:clrVal>
                                      </p:to>
                                    </p:set>
                                    <p:set>
                                      <p:cBhvr>
                                        <p:cTn id="19" dur="500" fill="hold"/>
                                        <p:tgtEl>
                                          <p:spTgt spid="3">
                                            <p:txEl>
                                              <p:pRg st="4" end="4"/>
                                            </p:txEl>
                                          </p:spTgt>
                                        </p:tgtEl>
                                        <p:attrNameLst>
                                          <p:attrName>fillcolor</p:attrName>
                                        </p:attrNameLst>
                                      </p:cBhvr>
                                      <p:to>
                                        <p:clrVal>
                                          <a:schemeClr val="accent2"/>
                                        </p:clrVal>
                                      </p:to>
                                    </p:set>
                                    <p:set>
                                      <p:cBhvr>
                                        <p:cTn id="20" dur="500" fill="hold"/>
                                        <p:tgtEl>
                                          <p:spTgt spid="3">
                                            <p:txEl>
                                              <p:pRg st="4" end="4"/>
                                            </p:txEl>
                                          </p:spTgt>
                                        </p:tgtEl>
                                        <p:attrNameLst>
                                          <p:attrName>fill.type</p:attrName>
                                        </p:attrNameLst>
                                      </p:cBhvr>
                                      <p:to>
                                        <p:strVal val="solid"/>
                                      </p:to>
                                    </p:set>
                                  </p:childTnLst>
                                </p:cTn>
                              </p:par>
                              <p:par>
                                <p:cTn id="21" presetID="16" presetClass="emph" presetSubtype="0" fill="hold" nodeType="withEffect">
                                  <p:stCondLst>
                                    <p:cond delay="0"/>
                                  </p:stCondLst>
                                  <p:iterate type="lt">
                                    <p:tmPct val="4000"/>
                                  </p:iterate>
                                  <p:childTnLst>
                                    <p:set>
                                      <p:cBhvr override="childStyle">
                                        <p:cTn id="22" dur="500" fill="hold"/>
                                        <p:tgtEl>
                                          <p:spTgt spid="3">
                                            <p:txEl>
                                              <p:pRg st="5" end="5"/>
                                            </p:txEl>
                                          </p:spTgt>
                                        </p:tgtEl>
                                        <p:attrNameLst>
                                          <p:attrName>style.color</p:attrName>
                                        </p:attrNameLst>
                                      </p:cBhvr>
                                      <p:to>
                                        <p:clrVal>
                                          <a:schemeClr val="accent2"/>
                                        </p:clrVal>
                                      </p:to>
                                    </p:set>
                                    <p:set>
                                      <p:cBhvr>
                                        <p:cTn id="23" dur="500" fill="hold"/>
                                        <p:tgtEl>
                                          <p:spTgt spid="3">
                                            <p:txEl>
                                              <p:pRg st="5" end="5"/>
                                            </p:txEl>
                                          </p:spTgt>
                                        </p:tgtEl>
                                        <p:attrNameLst>
                                          <p:attrName>fillcolor</p:attrName>
                                        </p:attrNameLst>
                                      </p:cBhvr>
                                      <p:to>
                                        <p:clrVal>
                                          <a:schemeClr val="accent2"/>
                                        </p:clrVal>
                                      </p:to>
                                    </p:set>
                                    <p:set>
                                      <p:cBhvr>
                                        <p:cTn id="24" dur="500" fill="hold"/>
                                        <p:tgtEl>
                                          <p:spTgt spid="3">
                                            <p:txEl>
                                              <p:pRg st="5" end="5"/>
                                            </p:txEl>
                                          </p:spTgt>
                                        </p:tgtEl>
                                        <p:attrNameLst>
                                          <p:attrName>fill.type</p:attrName>
                                        </p:attrNameLst>
                                      </p:cBhvr>
                                      <p:to>
                                        <p:strVal val="solid"/>
                                      </p:to>
                                    </p:set>
                                  </p:childTnLst>
                                </p:cTn>
                              </p:par>
                              <p:par>
                                <p:cTn id="25" presetID="16" presetClass="emph" presetSubtype="0" fill="hold" nodeType="withEffect">
                                  <p:stCondLst>
                                    <p:cond delay="0"/>
                                  </p:stCondLst>
                                  <p:iterate type="lt">
                                    <p:tmPct val="4000"/>
                                  </p:iterate>
                                  <p:childTnLst>
                                    <p:set>
                                      <p:cBhvr override="childStyle">
                                        <p:cTn id="26" dur="500" fill="hold"/>
                                        <p:tgtEl>
                                          <p:spTgt spid="3">
                                            <p:txEl>
                                              <p:pRg st="6" end="6"/>
                                            </p:txEl>
                                          </p:spTgt>
                                        </p:tgtEl>
                                        <p:attrNameLst>
                                          <p:attrName>style.color</p:attrName>
                                        </p:attrNameLst>
                                      </p:cBhvr>
                                      <p:to>
                                        <p:clrVal>
                                          <a:schemeClr val="accent2"/>
                                        </p:clrVal>
                                      </p:to>
                                    </p:set>
                                    <p:set>
                                      <p:cBhvr>
                                        <p:cTn id="27" dur="500" fill="hold"/>
                                        <p:tgtEl>
                                          <p:spTgt spid="3">
                                            <p:txEl>
                                              <p:pRg st="6" end="6"/>
                                            </p:txEl>
                                          </p:spTgt>
                                        </p:tgtEl>
                                        <p:attrNameLst>
                                          <p:attrName>fillcolor</p:attrName>
                                        </p:attrNameLst>
                                      </p:cBhvr>
                                      <p:to>
                                        <p:clrVal>
                                          <a:schemeClr val="accent2"/>
                                        </p:clrVal>
                                      </p:to>
                                    </p:set>
                                    <p:set>
                                      <p:cBhvr>
                                        <p:cTn id="28" dur="500" fill="hold"/>
                                        <p:tgtEl>
                                          <p:spTgt spid="3">
                                            <p:txEl>
                                              <p:pRg st="6" end="6"/>
                                            </p:txEl>
                                          </p:spTgt>
                                        </p:tgtEl>
                                        <p:attrNameLst>
                                          <p:attrName>fill.type</p:attrName>
                                        </p:attrNameLst>
                                      </p:cBhvr>
                                      <p:to>
                                        <p:strVal val="solid"/>
                                      </p:to>
                                    </p:set>
                                  </p:childTnLst>
                                </p:cTn>
                              </p:par>
                              <p:par>
                                <p:cTn id="29" presetID="16" presetClass="emph" presetSubtype="0" fill="hold" nodeType="withEffect">
                                  <p:stCondLst>
                                    <p:cond delay="0"/>
                                  </p:stCondLst>
                                  <p:iterate type="lt">
                                    <p:tmPct val="4000"/>
                                  </p:iterate>
                                  <p:childTnLst>
                                    <p:set>
                                      <p:cBhvr override="childStyle">
                                        <p:cTn id="30" dur="500" fill="hold"/>
                                        <p:tgtEl>
                                          <p:spTgt spid="3">
                                            <p:txEl>
                                              <p:pRg st="7" end="7"/>
                                            </p:txEl>
                                          </p:spTgt>
                                        </p:tgtEl>
                                        <p:attrNameLst>
                                          <p:attrName>style.color</p:attrName>
                                        </p:attrNameLst>
                                      </p:cBhvr>
                                      <p:to>
                                        <p:clrVal>
                                          <a:schemeClr val="accent2"/>
                                        </p:clrVal>
                                      </p:to>
                                    </p:set>
                                    <p:set>
                                      <p:cBhvr>
                                        <p:cTn id="31" dur="500" fill="hold"/>
                                        <p:tgtEl>
                                          <p:spTgt spid="3">
                                            <p:txEl>
                                              <p:pRg st="7" end="7"/>
                                            </p:txEl>
                                          </p:spTgt>
                                        </p:tgtEl>
                                        <p:attrNameLst>
                                          <p:attrName>fillcolor</p:attrName>
                                        </p:attrNameLst>
                                      </p:cBhvr>
                                      <p:to>
                                        <p:clrVal>
                                          <a:schemeClr val="accent2"/>
                                        </p:clrVal>
                                      </p:to>
                                    </p:set>
                                    <p:set>
                                      <p:cBhvr>
                                        <p:cTn id="32" dur="500" fill="hold"/>
                                        <p:tgtEl>
                                          <p:spTgt spid="3">
                                            <p:txEl>
                                              <p:pRg st="7" end="7"/>
                                            </p:txEl>
                                          </p:spTgt>
                                        </p:tgtEl>
                                        <p:attrNameLst>
                                          <p:attrName>fill.type</p:attrName>
                                        </p:attrNameLst>
                                      </p:cBhvr>
                                      <p:to>
                                        <p:strVal val="solid"/>
                                      </p:to>
                                    </p:set>
                                  </p:childTnLst>
                                </p:cTn>
                              </p:par>
                              <p:par>
                                <p:cTn id="33" presetID="16" presetClass="emph" presetSubtype="0" fill="hold" nodeType="withEffect">
                                  <p:stCondLst>
                                    <p:cond delay="0"/>
                                  </p:stCondLst>
                                  <p:iterate type="lt">
                                    <p:tmPct val="4000"/>
                                  </p:iterate>
                                  <p:childTnLst>
                                    <p:set>
                                      <p:cBhvr override="childStyle">
                                        <p:cTn id="34" dur="500" fill="hold"/>
                                        <p:tgtEl>
                                          <p:spTgt spid="3">
                                            <p:txEl>
                                              <p:pRg st="8" end="8"/>
                                            </p:txEl>
                                          </p:spTgt>
                                        </p:tgtEl>
                                        <p:attrNameLst>
                                          <p:attrName>style.color</p:attrName>
                                        </p:attrNameLst>
                                      </p:cBhvr>
                                      <p:to>
                                        <p:clrVal>
                                          <a:schemeClr val="accent2"/>
                                        </p:clrVal>
                                      </p:to>
                                    </p:set>
                                    <p:set>
                                      <p:cBhvr>
                                        <p:cTn id="35" dur="500" fill="hold"/>
                                        <p:tgtEl>
                                          <p:spTgt spid="3">
                                            <p:txEl>
                                              <p:pRg st="8" end="8"/>
                                            </p:txEl>
                                          </p:spTgt>
                                        </p:tgtEl>
                                        <p:attrNameLst>
                                          <p:attrName>fillcolor</p:attrName>
                                        </p:attrNameLst>
                                      </p:cBhvr>
                                      <p:to>
                                        <p:clrVal>
                                          <a:schemeClr val="accent2"/>
                                        </p:clrVal>
                                      </p:to>
                                    </p:set>
                                    <p:set>
                                      <p:cBhvr>
                                        <p:cTn id="36" dur="500" fill="hold"/>
                                        <p:tgtEl>
                                          <p:spTgt spid="3">
                                            <p:txEl>
                                              <p:pRg st="8" end="8"/>
                                            </p:txEl>
                                          </p:spTgt>
                                        </p:tgtEl>
                                        <p:attrNameLst>
                                          <p:attrName>fill.type</p:attrName>
                                        </p:attrNameLst>
                                      </p:cBhvr>
                                      <p:to>
                                        <p:strVal val="solid"/>
                                      </p:to>
                                    </p:set>
                                  </p:childTnLst>
                                </p:cTn>
                              </p:par>
                              <p:par>
                                <p:cTn id="37" presetID="16" presetClass="emph" presetSubtype="0" fill="hold" nodeType="withEffect">
                                  <p:stCondLst>
                                    <p:cond delay="0"/>
                                  </p:stCondLst>
                                  <p:iterate type="lt">
                                    <p:tmPct val="4000"/>
                                  </p:iterate>
                                  <p:childTnLst>
                                    <p:set>
                                      <p:cBhvr override="childStyle">
                                        <p:cTn id="38" dur="500" fill="hold"/>
                                        <p:tgtEl>
                                          <p:spTgt spid="3">
                                            <p:txEl>
                                              <p:pRg st="9" end="9"/>
                                            </p:txEl>
                                          </p:spTgt>
                                        </p:tgtEl>
                                        <p:attrNameLst>
                                          <p:attrName>style.color</p:attrName>
                                        </p:attrNameLst>
                                      </p:cBhvr>
                                      <p:to>
                                        <p:clrVal>
                                          <a:schemeClr val="accent2"/>
                                        </p:clrVal>
                                      </p:to>
                                    </p:set>
                                    <p:set>
                                      <p:cBhvr>
                                        <p:cTn id="39" dur="500" fill="hold"/>
                                        <p:tgtEl>
                                          <p:spTgt spid="3">
                                            <p:txEl>
                                              <p:pRg st="9" end="9"/>
                                            </p:txEl>
                                          </p:spTgt>
                                        </p:tgtEl>
                                        <p:attrNameLst>
                                          <p:attrName>fillcolor</p:attrName>
                                        </p:attrNameLst>
                                      </p:cBhvr>
                                      <p:to>
                                        <p:clrVal>
                                          <a:schemeClr val="accent2"/>
                                        </p:clrVal>
                                      </p:to>
                                    </p:set>
                                    <p:set>
                                      <p:cBhvr>
                                        <p:cTn id="40" dur="500" fill="hold"/>
                                        <p:tgtEl>
                                          <p:spTgt spid="3">
                                            <p:txEl>
                                              <p:pRg st="9" end="9"/>
                                            </p:txEl>
                                          </p:spTgt>
                                        </p:tgtEl>
                                        <p:attrNameLst>
                                          <p:attrName>fill.type</p:attrName>
                                        </p:attrNameLst>
                                      </p:cBhvr>
                                      <p:to>
                                        <p:strVal val="solid"/>
                                      </p:to>
                                    </p:set>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iterate type="lt">
                                    <p:tmPct val="0"/>
                                  </p:iterate>
                                  <p:childTnLst>
                                    <p:set>
                                      <p:cBhvr>
                                        <p:cTn id="44" dur="1" fill="hold">
                                          <p:stCondLst>
                                            <p:cond delay="0"/>
                                          </p:stCondLst>
                                        </p:cTn>
                                        <p:tgtEl>
                                          <p:spTgt spid="3">
                                            <p:txEl>
                                              <p:pRg st="1" end="1"/>
                                            </p:txEl>
                                          </p:spTgt>
                                        </p:tgtEl>
                                        <p:attrNameLst>
                                          <p:attrName>style.visibility</p:attrName>
                                        </p:attrNameLst>
                                      </p:cBhvr>
                                      <p:to>
                                        <p:strVal val="visible"/>
                                      </p:to>
                                    </p:set>
                                    <p:animEffect transition="in" filter="wipe(down)">
                                      <p:cBhvr>
                                        <p:cTn id="45" dur="580">
                                          <p:stCondLst>
                                            <p:cond delay="0"/>
                                          </p:stCondLst>
                                        </p:cTn>
                                        <p:tgtEl>
                                          <p:spTgt spid="3">
                                            <p:txEl>
                                              <p:pRg st="1" end="1"/>
                                            </p:txEl>
                                          </p:spTgt>
                                        </p:tgtEl>
                                      </p:cBhvr>
                                    </p:animEffect>
                                    <p:anim calcmode="lin" valueType="num">
                                      <p:cBhvr>
                                        <p:cTn id="4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51" dur="26">
                                          <p:stCondLst>
                                            <p:cond delay="650"/>
                                          </p:stCondLst>
                                        </p:cTn>
                                        <p:tgtEl>
                                          <p:spTgt spid="3">
                                            <p:txEl>
                                              <p:pRg st="1" end="1"/>
                                            </p:txEl>
                                          </p:spTgt>
                                        </p:tgtEl>
                                      </p:cBhvr>
                                      <p:to x="100000" y="60000"/>
                                    </p:animScale>
                                    <p:animScale>
                                      <p:cBhvr>
                                        <p:cTn id="52" dur="166" decel="50000">
                                          <p:stCondLst>
                                            <p:cond delay="676"/>
                                          </p:stCondLst>
                                        </p:cTn>
                                        <p:tgtEl>
                                          <p:spTgt spid="3">
                                            <p:txEl>
                                              <p:pRg st="1" end="1"/>
                                            </p:txEl>
                                          </p:spTgt>
                                        </p:tgtEl>
                                      </p:cBhvr>
                                      <p:to x="100000" y="100000"/>
                                    </p:animScale>
                                    <p:animScale>
                                      <p:cBhvr>
                                        <p:cTn id="53" dur="26">
                                          <p:stCondLst>
                                            <p:cond delay="1312"/>
                                          </p:stCondLst>
                                        </p:cTn>
                                        <p:tgtEl>
                                          <p:spTgt spid="3">
                                            <p:txEl>
                                              <p:pRg st="1" end="1"/>
                                            </p:txEl>
                                          </p:spTgt>
                                        </p:tgtEl>
                                      </p:cBhvr>
                                      <p:to x="100000" y="80000"/>
                                    </p:animScale>
                                    <p:animScale>
                                      <p:cBhvr>
                                        <p:cTn id="54" dur="166" decel="50000">
                                          <p:stCondLst>
                                            <p:cond delay="1338"/>
                                          </p:stCondLst>
                                        </p:cTn>
                                        <p:tgtEl>
                                          <p:spTgt spid="3">
                                            <p:txEl>
                                              <p:pRg st="1" end="1"/>
                                            </p:txEl>
                                          </p:spTgt>
                                        </p:tgtEl>
                                      </p:cBhvr>
                                      <p:to x="100000" y="100000"/>
                                    </p:animScale>
                                    <p:animScale>
                                      <p:cBhvr>
                                        <p:cTn id="55" dur="26">
                                          <p:stCondLst>
                                            <p:cond delay="1642"/>
                                          </p:stCondLst>
                                        </p:cTn>
                                        <p:tgtEl>
                                          <p:spTgt spid="3">
                                            <p:txEl>
                                              <p:pRg st="1" end="1"/>
                                            </p:txEl>
                                          </p:spTgt>
                                        </p:tgtEl>
                                      </p:cBhvr>
                                      <p:to x="100000" y="90000"/>
                                    </p:animScale>
                                    <p:animScale>
                                      <p:cBhvr>
                                        <p:cTn id="56" dur="166" decel="50000">
                                          <p:stCondLst>
                                            <p:cond delay="1668"/>
                                          </p:stCondLst>
                                        </p:cTn>
                                        <p:tgtEl>
                                          <p:spTgt spid="3">
                                            <p:txEl>
                                              <p:pRg st="1" end="1"/>
                                            </p:txEl>
                                          </p:spTgt>
                                        </p:tgtEl>
                                      </p:cBhvr>
                                      <p:to x="100000" y="100000"/>
                                    </p:animScale>
                                    <p:animScale>
                                      <p:cBhvr>
                                        <p:cTn id="57" dur="26">
                                          <p:stCondLst>
                                            <p:cond delay="1808"/>
                                          </p:stCondLst>
                                        </p:cTn>
                                        <p:tgtEl>
                                          <p:spTgt spid="3">
                                            <p:txEl>
                                              <p:pRg st="1" end="1"/>
                                            </p:txEl>
                                          </p:spTgt>
                                        </p:tgtEl>
                                      </p:cBhvr>
                                      <p:to x="100000" y="95000"/>
                                    </p:animScale>
                                    <p:animScale>
                                      <p:cBhvr>
                                        <p:cTn id="58" dur="166" decel="50000">
                                          <p:stCondLst>
                                            <p:cond delay="1834"/>
                                          </p:stCondLst>
                                        </p:cTn>
                                        <p:tgtEl>
                                          <p:spTgt spid="3">
                                            <p:txEl>
                                              <p:pRg st="1" end="1"/>
                                            </p:txEl>
                                          </p:spTgt>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26" presetClass="entr" presetSubtype="0" fill="hold" grpId="0" nodeType="clickEffect">
                                  <p:stCondLst>
                                    <p:cond delay="0"/>
                                  </p:stCondLst>
                                  <p:iterate type="lt">
                                    <p:tmPct val="0"/>
                                  </p:iterate>
                                  <p:childTnLst>
                                    <p:set>
                                      <p:cBhvr>
                                        <p:cTn id="62" dur="1" fill="hold">
                                          <p:stCondLst>
                                            <p:cond delay="0"/>
                                          </p:stCondLst>
                                        </p:cTn>
                                        <p:tgtEl>
                                          <p:spTgt spid="3">
                                            <p:txEl>
                                              <p:pRg st="2" end="2"/>
                                            </p:txEl>
                                          </p:spTgt>
                                        </p:tgtEl>
                                        <p:attrNameLst>
                                          <p:attrName>style.visibility</p:attrName>
                                        </p:attrNameLst>
                                      </p:cBhvr>
                                      <p:to>
                                        <p:strVal val="visible"/>
                                      </p:to>
                                    </p:set>
                                    <p:animEffect transition="in" filter="wipe(down)">
                                      <p:cBhvr>
                                        <p:cTn id="63" dur="580">
                                          <p:stCondLst>
                                            <p:cond delay="0"/>
                                          </p:stCondLst>
                                        </p:cTn>
                                        <p:tgtEl>
                                          <p:spTgt spid="3">
                                            <p:txEl>
                                              <p:pRg st="2" end="2"/>
                                            </p:txEl>
                                          </p:spTgt>
                                        </p:tgtEl>
                                      </p:cBhvr>
                                    </p:animEffect>
                                    <p:anim calcmode="lin" valueType="num">
                                      <p:cBhvr>
                                        <p:cTn id="6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3">
                                            <p:txEl>
                                              <p:pRg st="2" end="2"/>
                                            </p:txEl>
                                          </p:spTgt>
                                        </p:tgtEl>
                                      </p:cBhvr>
                                      <p:to x="100000" y="60000"/>
                                    </p:animScale>
                                    <p:animScale>
                                      <p:cBhvr>
                                        <p:cTn id="70" dur="166" decel="50000">
                                          <p:stCondLst>
                                            <p:cond delay="676"/>
                                          </p:stCondLst>
                                        </p:cTn>
                                        <p:tgtEl>
                                          <p:spTgt spid="3">
                                            <p:txEl>
                                              <p:pRg st="2" end="2"/>
                                            </p:txEl>
                                          </p:spTgt>
                                        </p:tgtEl>
                                      </p:cBhvr>
                                      <p:to x="100000" y="100000"/>
                                    </p:animScale>
                                    <p:animScale>
                                      <p:cBhvr>
                                        <p:cTn id="71" dur="26">
                                          <p:stCondLst>
                                            <p:cond delay="1312"/>
                                          </p:stCondLst>
                                        </p:cTn>
                                        <p:tgtEl>
                                          <p:spTgt spid="3">
                                            <p:txEl>
                                              <p:pRg st="2" end="2"/>
                                            </p:txEl>
                                          </p:spTgt>
                                        </p:tgtEl>
                                      </p:cBhvr>
                                      <p:to x="100000" y="80000"/>
                                    </p:animScale>
                                    <p:animScale>
                                      <p:cBhvr>
                                        <p:cTn id="72" dur="166" decel="50000">
                                          <p:stCondLst>
                                            <p:cond delay="1338"/>
                                          </p:stCondLst>
                                        </p:cTn>
                                        <p:tgtEl>
                                          <p:spTgt spid="3">
                                            <p:txEl>
                                              <p:pRg st="2" end="2"/>
                                            </p:txEl>
                                          </p:spTgt>
                                        </p:tgtEl>
                                      </p:cBhvr>
                                      <p:to x="100000" y="100000"/>
                                    </p:animScale>
                                    <p:animScale>
                                      <p:cBhvr>
                                        <p:cTn id="73" dur="26">
                                          <p:stCondLst>
                                            <p:cond delay="1642"/>
                                          </p:stCondLst>
                                        </p:cTn>
                                        <p:tgtEl>
                                          <p:spTgt spid="3">
                                            <p:txEl>
                                              <p:pRg st="2" end="2"/>
                                            </p:txEl>
                                          </p:spTgt>
                                        </p:tgtEl>
                                      </p:cBhvr>
                                      <p:to x="100000" y="90000"/>
                                    </p:animScale>
                                    <p:animScale>
                                      <p:cBhvr>
                                        <p:cTn id="74" dur="166" decel="50000">
                                          <p:stCondLst>
                                            <p:cond delay="1668"/>
                                          </p:stCondLst>
                                        </p:cTn>
                                        <p:tgtEl>
                                          <p:spTgt spid="3">
                                            <p:txEl>
                                              <p:pRg st="2" end="2"/>
                                            </p:txEl>
                                          </p:spTgt>
                                        </p:tgtEl>
                                      </p:cBhvr>
                                      <p:to x="100000" y="100000"/>
                                    </p:animScale>
                                    <p:animScale>
                                      <p:cBhvr>
                                        <p:cTn id="75" dur="26">
                                          <p:stCondLst>
                                            <p:cond delay="1808"/>
                                          </p:stCondLst>
                                        </p:cTn>
                                        <p:tgtEl>
                                          <p:spTgt spid="3">
                                            <p:txEl>
                                              <p:pRg st="2" end="2"/>
                                            </p:txEl>
                                          </p:spTgt>
                                        </p:tgtEl>
                                      </p:cBhvr>
                                      <p:to x="100000" y="95000"/>
                                    </p:animScale>
                                    <p:animScale>
                                      <p:cBhvr>
                                        <p:cTn id="76" dur="166" decel="50000">
                                          <p:stCondLst>
                                            <p:cond delay="1834"/>
                                          </p:stCondLst>
                                        </p:cTn>
                                        <p:tgtEl>
                                          <p:spTgt spid="3">
                                            <p:txEl>
                                              <p:pRg st="2" end="2"/>
                                            </p:txEl>
                                          </p:spTgt>
                                        </p:tgtEl>
                                      </p:cBhvr>
                                      <p:to x="100000" y="100000"/>
                                    </p:animScale>
                                  </p:childTnLst>
                                </p:cTn>
                              </p:par>
                            </p:childTnLst>
                          </p:cTn>
                        </p:par>
                      </p:childTnLst>
                    </p:cTn>
                  </p:par>
                  <p:par>
                    <p:cTn id="77" fill="hold">
                      <p:stCondLst>
                        <p:cond delay="indefinite"/>
                      </p:stCondLst>
                      <p:childTnLst>
                        <p:par>
                          <p:cTn id="78" fill="hold">
                            <p:stCondLst>
                              <p:cond delay="0"/>
                            </p:stCondLst>
                            <p:childTnLst>
                              <p:par>
                                <p:cTn id="79" presetID="26" presetClass="entr" presetSubtype="0" fill="hold" grpId="0" nodeType="clickEffect">
                                  <p:stCondLst>
                                    <p:cond delay="0"/>
                                  </p:stCondLst>
                                  <p:iterate type="lt">
                                    <p:tmPct val="0"/>
                                  </p:iterate>
                                  <p:childTnLst>
                                    <p:set>
                                      <p:cBhvr>
                                        <p:cTn id="80" dur="1" fill="hold">
                                          <p:stCondLst>
                                            <p:cond delay="0"/>
                                          </p:stCondLst>
                                        </p:cTn>
                                        <p:tgtEl>
                                          <p:spTgt spid="3">
                                            <p:txEl>
                                              <p:pRg st="3" end="3"/>
                                            </p:txEl>
                                          </p:spTgt>
                                        </p:tgtEl>
                                        <p:attrNameLst>
                                          <p:attrName>style.visibility</p:attrName>
                                        </p:attrNameLst>
                                      </p:cBhvr>
                                      <p:to>
                                        <p:strVal val="visible"/>
                                      </p:to>
                                    </p:set>
                                    <p:animEffect transition="in" filter="wipe(down)">
                                      <p:cBhvr>
                                        <p:cTn id="81" dur="580">
                                          <p:stCondLst>
                                            <p:cond delay="0"/>
                                          </p:stCondLst>
                                        </p:cTn>
                                        <p:tgtEl>
                                          <p:spTgt spid="3">
                                            <p:txEl>
                                              <p:pRg st="3" end="3"/>
                                            </p:txEl>
                                          </p:spTgt>
                                        </p:tgtEl>
                                      </p:cBhvr>
                                    </p:animEffect>
                                    <p:anim calcmode="lin" valueType="num">
                                      <p:cBhvr>
                                        <p:cTn id="8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7" dur="26">
                                          <p:stCondLst>
                                            <p:cond delay="650"/>
                                          </p:stCondLst>
                                        </p:cTn>
                                        <p:tgtEl>
                                          <p:spTgt spid="3">
                                            <p:txEl>
                                              <p:pRg st="3" end="3"/>
                                            </p:txEl>
                                          </p:spTgt>
                                        </p:tgtEl>
                                      </p:cBhvr>
                                      <p:to x="100000" y="60000"/>
                                    </p:animScale>
                                    <p:animScale>
                                      <p:cBhvr>
                                        <p:cTn id="88" dur="166" decel="50000">
                                          <p:stCondLst>
                                            <p:cond delay="676"/>
                                          </p:stCondLst>
                                        </p:cTn>
                                        <p:tgtEl>
                                          <p:spTgt spid="3">
                                            <p:txEl>
                                              <p:pRg st="3" end="3"/>
                                            </p:txEl>
                                          </p:spTgt>
                                        </p:tgtEl>
                                      </p:cBhvr>
                                      <p:to x="100000" y="100000"/>
                                    </p:animScale>
                                    <p:animScale>
                                      <p:cBhvr>
                                        <p:cTn id="89" dur="26">
                                          <p:stCondLst>
                                            <p:cond delay="1312"/>
                                          </p:stCondLst>
                                        </p:cTn>
                                        <p:tgtEl>
                                          <p:spTgt spid="3">
                                            <p:txEl>
                                              <p:pRg st="3" end="3"/>
                                            </p:txEl>
                                          </p:spTgt>
                                        </p:tgtEl>
                                      </p:cBhvr>
                                      <p:to x="100000" y="80000"/>
                                    </p:animScale>
                                    <p:animScale>
                                      <p:cBhvr>
                                        <p:cTn id="90" dur="166" decel="50000">
                                          <p:stCondLst>
                                            <p:cond delay="1338"/>
                                          </p:stCondLst>
                                        </p:cTn>
                                        <p:tgtEl>
                                          <p:spTgt spid="3">
                                            <p:txEl>
                                              <p:pRg st="3" end="3"/>
                                            </p:txEl>
                                          </p:spTgt>
                                        </p:tgtEl>
                                      </p:cBhvr>
                                      <p:to x="100000" y="100000"/>
                                    </p:animScale>
                                    <p:animScale>
                                      <p:cBhvr>
                                        <p:cTn id="91" dur="26">
                                          <p:stCondLst>
                                            <p:cond delay="1642"/>
                                          </p:stCondLst>
                                        </p:cTn>
                                        <p:tgtEl>
                                          <p:spTgt spid="3">
                                            <p:txEl>
                                              <p:pRg st="3" end="3"/>
                                            </p:txEl>
                                          </p:spTgt>
                                        </p:tgtEl>
                                      </p:cBhvr>
                                      <p:to x="100000" y="90000"/>
                                    </p:animScale>
                                    <p:animScale>
                                      <p:cBhvr>
                                        <p:cTn id="92" dur="166" decel="50000">
                                          <p:stCondLst>
                                            <p:cond delay="1668"/>
                                          </p:stCondLst>
                                        </p:cTn>
                                        <p:tgtEl>
                                          <p:spTgt spid="3">
                                            <p:txEl>
                                              <p:pRg st="3" end="3"/>
                                            </p:txEl>
                                          </p:spTgt>
                                        </p:tgtEl>
                                      </p:cBhvr>
                                      <p:to x="100000" y="100000"/>
                                    </p:animScale>
                                    <p:animScale>
                                      <p:cBhvr>
                                        <p:cTn id="93" dur="26">
                                          <p:stCondLst>
                                            <p:cond delay="1808"/>
                                          </p:stCondLst>
                                        </p:cTn>
                                        <p:tgtEl>
                                          <p:spTgt spid="3">
                                            <p:txEl>
                                              <p:pRg st="3" end="3"/>
                                            </p:txEl>
                                          </p:spTgt>
                                        </p:tgtEl>
                                      </p:cBhvr>
                                      <p:to x="100000" y="95000"/>
                                    </p:animScale>
                                    <p:animScale>
                                      <p:cBhvr>
                                        <p:cTn id="94" dur="166" decel="50000">
                                          <p:stCondLst>
                                            <p:cond delay="1834"/>
                                          </p:stCondLst>
                                        </p:cTn>
                                        <p:tgtEl>
                                          <p:spTgt spid="3">
                                            <p:txEl>
                                              <p:pRg st="3" end="3"/>
                                            </p:txEl>
                                          </p:spTgt>
                                        </p:tgtEl>
                                      </p:cBhvr>
                                      <p:to x="100000" y="100000"/>
                                    </p:animScale>
                                  </p:childTnLst>
                                </p:cTn>
                              </p:par>
                            </p:childTnLst>
                          </p:cTn>
                        </p:par>
                      </p:childTnLst>
                    </p:cTn>
                  </p:par>
                  <p:par>
                    <p:cTn id="95" fill="hold">
                      <p:stCondLst>
                        <p:cond delay="indefinite"/>
                      </p:stCondLst>
                      <p:childTnLst>
                        <p:par>
                          <p:cTn id="96" fill="hold">
                            <p:stCondLst>
                              <p:cond delay="0"/>
                            </p:stCondLst>
                            <p:childTnLst>
                              <p:par>
                                <p:cTn id="97" presetID="26" presetClass="entr" presetSubtype="0" fill="hold" grpId="0" nodeType="clickEffect">
                                  <p:stCondLst>
                                    <p:cond delay="0"/>
                                  </p:stCondLst>
                                  <p:iterate type="lt">
                                    <p:tmPct val="0"/>
                                  </p:iterate>
                                  <p:childTnLst>
                                    <p:set>
                                      <p:cBhvr>
                                        <p:cTn id="98" dur="1" fill="hold">
                                          <p:stCondLst>
                                            <p:cond delay="0"/>
                                          </p:stCondLst>
                                        </p:cTn>
                                        <p:tgtEl>
                                          <p:spTgt spid="3">
                                            <p:txEl>
                                              <p:pRg st="4" end="4"/>
                                            </p:txEl>
                                          </p:spTgt>
                                        </p:tgtEl>
                                        <p:attrNameLst>
                                          <p:attrName>style.visibility</p:attrName>
                                        </p:attrNameLst>
                                      </p:cBhvr>
                                      <p:to>
                                        <p:strVal val="visible"/>
                                      </p:to>
                                    </p:set>
                                    <p:animEffect transition="in" filter="wipe(down)">
                                      <p:cBhvr>
                                        <p:cTn id="99" dur="580">
                                          <p:stCondLst>
                                            <p:cond delay="0"/>
                                          </p:stCondLst>
                                        </p:cTn>
                                        <p:tgtEl>
                                          <p:spTgt spid="3">
                                            <p:txEl>
                                              <p:pRg st="4" end="4"/>
                                            </p:txEl>
                                          </p:spTgt>
                                        </p:tgtEl>
                                      </p:cBhvr>
                                    </p:animEffect>
                                    <p:anim calcmode="lin" valueType="num">
                                      <p:cBhvr>
                                        <p:cTn id="10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0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5" dur="26">
                                          <p:stCondLst>
                                            <p:cond delay="650"/>
                                          </p:stCondLst>
                                        </p:cTn>
                                        <p:tgtEl>
                                          <p:spTgt spid="3">
                                            <p:txEl>
                                              <p:pRg st="4" end="4"/>
                                            </p:txEl>
                                          </p:spTgt>
                                        </p:tgtEl>
                                      </p:cBhvr>
                                      <p:to x="100000" y="60000"/>
                                    </p:animScale>
                                    <p:animScale>
                                      <p:cBhvr>
                                        <p:cTn id="106" dur="166" decel="50000">
                                          <p:stCondLst>
                                            <p:cond delay="676"/>
                                          </p:stCondLst>
                                        </p:cTn>
                                        <p:tgtEl>
                                          <p:spTgt spid="3">
                                            <p:txEl>
                                              <p:pRg st="4" end="4"/>
                                            </p:txEl>
                                          </p:spTgt>
                                        </p:tgtEl>
                                      </p:cBhvr>
                                      <p:to x="100000" y="100000"/>
                                    </p:animScale>
                                    <p:animScale>
                                      <p:cBhvr>
                                        <p:cTn id="107" dur="26">
                                          <p:stCondLst>
                                            <p:cond delay="1312"/>
                                          </p:stCondLst>
                                        </p:cTn>
                                        <p:tgtEl>
                                          <p:spTgt spid="3">
                                            <p:txEl>
                                              <p:pRg st="4" end="4"/>
                                            </p:txEl>
                                          </p:spTgt>
                                        </p:tgtEl>
                                      </p:cBhvr>
                                      <p:to x="100000" y="80000"/>
                                    </p:animScale>
                                    <p:animScale>
                                      <p:cBhvr>
                                        <p:cTn id="108" dur="166" decel="50000">
                                          <p:stCondLst>
                                            <p:cond delay="1338"/>
                                          </p:stCondLst>
                                        </p:cTn>
                                        <p:tgtEl>
                                          <p:spTgt spid="3">
                                            <p:txEl>
                                              <p:pRg st="4" end="4"/>
                                            </p:txEl>
                                          </p:spTgt>
                                        </p:tgtEl>
                                      </p:cBhvr>
                                      <p:to x="100000" y="100000"/>
                                    </p:animScale>
                                    <p:animScale>
                                      <p:cBhvr>
                                        <p:cTn id="109" dur="26">
                                          <p:stCondLst>
                                            <p:cond delay="1642"/>
                                          </p:stCondLst>
                                        </p:cTn>
                                        <p:tgtEl>
                                          <p:spTgt spid="3">
                                            <p:txEl>
                                              <p:pRg st="4" end="4"/>
                                            </p:txEl>
                                          </p:spTgt>
                                        </p:tgtEl>
                                      </p:cBhvr>
                                      <p:to x="100000" y="90000"/>
                                    </p:animScale>
                                    <p:animScale>
                                      <p:cBhvr>
                                        <p:cTn id="110" dur="166" decel="50000">
                                          <p:stCondLst>
                                            <p:cond delay="1668"/>
                                          </p:stCondLst>
                                        </p:cTn>
                                        <p:tgtEl>
                                          <p:spTgt spid="3">
                                            <p:txEl>
                                              <p:pRg st="4" end="4"/>
                                            </p:txEl>
                                          </p:spTgt>
                                        </p:tgtEl>
                                      </p:cBhvr>
                                      <p:to x="100000" y="100000"/>
                                    </p:animScale>
                                    <p:animScale>
                                      <p:cBhvr>
                                        <p:cTn id="111" dur="26">
                                          <p:stCondLst>
                                            <p:cond delay="1808"/>
                                          </p:stCondLst>
                                        </p:cTn>
                                        <p:tgtEl>
                                          <p:spTgt spid="3">
                                            <p:txEl>
                                              <p:pRg st="4" end="4"/>
                                            </p:txEl>
                                          </p:spTgt>
                                        </p:tgtEl>
                                      </p:cBhvr>
                                      <p:to x="100000" y="95000"/>
                                    </p:animScale>
                                    <p:animScale>
                                      <p:cBhvr>
                                        <p:cTn id="112" dur="166" decel="50000">
                                          <p:stCondLst>
                                            <p:cond delay="1834"/>
                                          </p:stCondLst>
                                        </p:cTn>
                                        <p:tgtEl>
                                          <p:spTgt spid="3">
                                            <p:txEl>
                                              <p:pRg st="4" end="4"/>
                                            </p:txEl>
                                          </p:spTgt>
                                        </p:tgtEl>
                                      </p:cBhvr>
                                      <p:to x="100000" y="100000"/>
                                    </p:animScale>
                                  </p:childTnLst>
                                </p:cTn>
                              </p:par>
                            </p:childTnLst>
                          </p:cTn>
                        </p:par>
                      </p:childTnLst>
                    </p:cTn>
                  </p:par>
                  <p:par>
                    <p:cTn id="113" fill="hold">
                      <p:stCondLst>
                        <p:cond delay="indefinite"/>
                      </p:stCondLst>
                      <p:childTnLst>
                        <p:par>
                          <p:cTn id="114" fill="hold">
                            <p:stCondLst>
                              <p:cond delay="0"/>
                            </p:stCondLst>
                            <p:childTnLst>
                              <p:par>
                                <p:cTn id="115" presetID="26" presetClass="entr" presetSubtype="0" fill="hold" grpId="0" nodeType="clickEffect">
                                  <p:stCondLst>
                                    <p:cond delay="0"/>
                                  </p:stCondLst>
                                  <p:iterate type="lt">
                                    <p:tmPct val="0"/>
                                  </p:iterate>
                                  <p:childTnLst>
                                    <p:set>
                                      <p:cBhvr>
                                        <p:cTn id="116" dur="1" fill="hold">
                                          <p:stCondLst>
                                            <p:cond delay="0"/>
                                          </p:stCondLst>
                                        </p:cTn>
                                        <p:tgtEl>
                                          <p:spTgt spid="3">
                                            <p:txEl>
                                              <p:pRg st="5" end="5"/>
                                            </p:txEl>
                                          </p:spTgt>
                                        </p:tgtEl>
                                        <p:attrNameLst>
                                          <p:attrName>style.visibility</p:attrName>
                                        </p:attrNameLst>
                                      </p:cBhvr>
                                      <p:to>
                                        <p:strVal val="visible"/>
                                      </p:to>
                                    </p:set>
                                    <p:animEffect transition="in" filter="wipe(down)">
                                      <p:cBhvr>
                                        <p:cTn id="117" dur="580">
                                          <p:stCondLst>
                                            <p:cond delay="0"/>
                                          </p:stCondLst>
                                        </p:cTn>
                                        <p:tgtEl>
                                          <p:spTgt spid="3">
                                            <p:txEl>
                                              <p:pRg st="5" end="5"/>
                                            </p:txEl>
                                          </p:spTgt>
                                        </p:tgtEl>
                                      </p:cBhvr>
                                    </p:animEffect>
                                    <p:anim calcmode="lin" valueType="num">
                                      <p:cBhvr>
                                        <p:cTn id="11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1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2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2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23" dur="26">
                                          <p:stCondLst>
                                            <p:cond delay="650"/>
                                          </p:stCondLst>
                                        </p:cTn>
                                        <p:tgtEl>
                                          <p:spTgt spid="3">
                                            <p:txEl>
                                              <p:pRg st="5" end="5"/>
                                            </p:txEl>
                                          </p:spTgt>
                                        </p:tgtEl>
                                      </p:cBhvr>
                                      <p:to x="100000" y="60000"/>
                                    </p:animScale>
                                    <p:animScale>
                                      <p:cBhvr>
                                        <p:cTn id="124" dur="166" decel="50000">
                                          <p:stCondLst>
                                            <p:cond delay="676"/>
                                          </p:stCondLst>
                                        </p:cTn>
                                        <p:tgtEl>
                                          <p:spTgt spid="3">
                                            <p:txEl>
                                              <p:pRg st="5" end="5"/>
                                            </p:txEl>
                                          </p:spTgt>
                                        </p:tgtEl>
                                      </p:cBhvr>
                                      <p:to x="100000" y="100000"/>
                                    </p:animScale>
                                    <p:animScale>
                                      <p:cBhvr>
                                        <p:cTn id="125" dur="26">
                                          <p:stCondLst>
                                            <p:cond delay="1312"/>
                                          </p:stCondLst>
                                        </p:cTn>
                                        <p:tgtEl>
                                          <p:spTgt spid="3">
                                            <p:txEl>
                                              <p:pRg st="5" end="5"/>
                                            </p:txEl>
                                          </p:spTgt>
                                        </p:tgtEl>
                                      </p:cBhvr>
                                      <p:to x="100000" y="80000"/>
                                    </p:animScale>
                                    <p:animScale>
                                      <p:cBhvr>
                                        <p:cTn id="126" dur="166" decel="50000">
                                          <p:stCondLst>
                                            <p:cond delay="1338"/>
                                          </p:stCondLst>
                                        </p:cTn>
                                        <p:tgtEl>
                                          <p:spTgt spid="3">
                                            <p:txEl>
                                              <p:pRg st="5" end="5"/>
                                            </p:txEl>
                                          </p:spTgt>
                                        </p:tgtEl>
                                      </p:cBhvr>
                                      <p:to x="100000" y="100000"/>
                                    </p:animScale>
                                    <p:animScale>
                                      <p:cBhvr>
                                        <p:cTn id="127" dur="26">
                                          <p:stCondLst>
                                            <p:cond delay="1642"/>
                                          </p:stCondLst>
                                        </p:cTn>
                                        <p:tgtEl>
                                          <p:spTgt spid="3">
                                            <p:txEl>
                                              <p:pRg st="5" end="5"/>
                                            </p:txEl>
                                          </p:spTgt>
                                        </p:tgtEl>
                                      </p:cBhvr>
                                      <p:to x="100000" y="90000"/>
                                    </p:animScale>
                                    <p:animScale>
                                      <p:cBhvr>
                                        <p:cTn id="128" dur="166" decel="50000">
                                          <p:stCondLst>
                                            <p:cond delay="1668"/>
                                          </p:stCondLst>
                                        </p:cTn>
                                        <p:tgtEl>
                                          <p:spTgt spid="3">
                                            <p:txEl>
                                              <p:pRg st="5" end="5"/>
                                            </p:txEl>
                                          </p:spTgt>
                                        </p:tgtEl>
                                      </p:cBhvr>
                                      <p:to x="100000" y="100000"/>
                                    </p:animScale>
                                    <p:animScale>
                                      <p:cBhvr>
                                        <p:cTn id="129" dur="26">
                                          <p:stCondLst>
                                            <p:cond delay="1808"/>
                                          </p:stCondLst>
                                        </p:cTn>
                                        <p:tgtEl>
                                          <p:spTgt spid="3">
                                            <p:txEl>
                                              <p:pRg st="5" end="5"/>
                                            </p:txEl>
                                          </p:spTgt>
                                        </p:tgtEl>
                                      </p:cBhvr>
                                      <p:to x="100000" y="95000"/>
                                    </p:animScale>
                                    <p:animScale>
                                      <p:cBhvr>
                                        <p:cTn id="130" dur="166" decel="50000">
                                          <p:stCondLst>
                                            <p:cond delay="1834"/>
                                          </p:stCondLst>
                                        </p:cTn>
                                        <p:tgtEl>
                                          <p:spTgt spid="3">
                                            <p:txEl>
                                              <p:pRg st="5" end="5"/>
                                            </p:txEl>
                                          </p:spTgt>
                                        </p:tgtEl>
                                      </p:cBhvr>
                                      <p:to x="100000" y="100000"/>
                                    </p:animScale>
                                  </p:childTnLst>
                                </p:cTn>
                              </p:par>
                            </p:childTnLst>
                          </p:cTn>
                        </p:par>
                      </p:childTnLst>
                    </p:cTn>
                  </p:par>
                  <p:par>
                    <p:cTn id="131" fill="hold">
                      <p:stCondLst>
                        <p:cond delay="indefinite"/>
                      </p:stCondLst>
                      <p:childTnLst>
                        <p:par>
                          <p:cTn id="132" fill="hold">
                            <p:stCondLst>
                              <p:cond delay="0"/>
                            </p:stCondLst>
                            <p:childTnLst>
                              <p:par>
                                <p:cTn id="133" presetID="26" presetClass="entr" presetSubtype="0" fill="hold" grpId="0" nodeType="clickEffect">
                                  <p:stCondLst>
                                    <p:cond delay="0"/>
                                  </p:stCondLst>
                                  <p:iterate type="lt">
                                    <p:tmPct val="0"/>
                                  </p:iterate>
                                  <p:childTnLst>
                                    <p:set>
                                      <p:cBhvr>
                                        <p:cTn id="134" dur="1" fill="hold">
                                          <p:stCondLst>
                                            <p:cond delay="0"/>
                                          </p:stCondLst>
                                        </p:cTn>
                                        <p:tgtEl>
                                          <p:spTgt spid="3">
                                            <p:txEl>
                                              <p:pRg st="6" end="6"/>
                                            </p:txEl>
                                          </p:spTgt>
                                        </p:tgtEl>
                                        <p:attrNameLst>
                                          <p:attrName>style.visibility</p:attrName>
                                        </p:attrNameLst>
                                      </p:cBhvr>
                                      <p:to>
                                        <p:strVal val="visible"/>
                                      </p:to>
                                    </p:set>
                                    <p:animEffect transition="in" filter="wipe(down)">
                                      <p:cBhvr>
                                        <p:cTn id="135" dur="580">
                                          <p:stCondLst>
                                            <p:cond delay="0"/>
                                          </p:stCondLst>
                                        </p:cTn>
                                        <p:tgtEl>
                                          <p:spTgt spid="3">
                                            <p:txEl>
                                              <p:pRg st="6" end="6"/>
                                            </p:txEl>
                                          </p:spTgt>
                                        </p:tgtEl>
                                      </p:cBhvr>
                                    </p:animEffect>
                                    <p:anim calcmode="lin" valueType="num">
                                      <p:cBhvr>
                                        <p:cTn id="13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41" dur="26">
                                          <p:stCondLst>
                                            <p:cond delay="650"/>
                                          </p:stCondLst>
                                        </p:cTn>
                                        <p:tgtEl>
                                          <p:spTgt spid="3">
                                            <p:txEl>
                                              <p:pRg st="6" end="6"/>
                                            </p:txEl>
                                          </p:spTgt>
                                        </p:tgtEl>
                                      </p:cBhvr>
                                      <p:to x="100000" y="60000"/>
                                    </p:animScale>
                                    <p:animScale>
                                      <p:cBhvr>
                                        <p:cTn id="142" dur="166" decel="50000">
                                          <p:stCondLst>
                                            <p:cond delay="676"/>
                                          </p:stCondLst>
                                        </p:cTn>
                                        <p:tgtEl>
                                          <p:spTgt spid="3">
                                            <p:txEl>
                                              <p:pRg st="6" end="6"/>
                                            </p:txEl>
                                          </p:spTgt>
                                        </p:tgtEl>
                                      </p:cBhvr>
                                      <p:to x="100000" y="100000"/>
                                    </p:animScale>
                                    <p:animScale>
                                      <p:cBhvr>
                                        <p:cTn id="143" dur="26">
                                          <p:stCondLst>
                                            <p:cond delay="1312"/>
                                          </p:stCondLst>
                                        </p:cTn>
                                        <p:tgtEl>
                                          <p:spTgt spid="3">
                                            <p:txEl>
                                              <p:pRg st="6" end="6"/>
                                            </p:txEl>
                                          </p:spTgt>
                                        </p:tgtEl>
                                      </p:cBhvr>
                                      <p:to x="100000" y="80000"/>
                                    </p:animScale>
                                    <p:animScale>
                                      <p:cBhvr>
                                        <p:cTn id="144" dur="166" decel="50000">
                                          <p:stCondLst>
                                            <p:cond delay="1338"/>
                                          </p:stCondLst>
                                        </p:cTn>
                                        <p:tgtEl>
                                          <p:spTgt spid="3">
                                            <p:txEl>
                                              <p:pRg st="6" end="6"/>
                                            </p:txEl>
                                          </p:spTgt>
                                        </p:tgtEl>
                                      </p:cBhvr>
                                      <p:to x="100000" y="100000"/>
                                    </p:animScale>
                                    <p:animScale>
                                      <p:cBhvr>
                                        <p:cTn id="145" dur="26">
                                          <p:stCondLst>
                                            <p:cond delay="1642"/>
                                          </p:stCondLst>
                                        </p:cTn>
                                        <p:tgtEl>
                                          <p:spTgt spid="3">
                                            <p:txEl>
                                              <p:pRg st="6" end="6"/>
                                            </p:txEl>
                                          </p:spTgt>
                                        </p:tgtEl>
                                      </p:cBhvr>
                                      <p:to x="100000" y="90000"/>
                                    </p:animScale>
                                    <p:animScale>
                                      <p:cBhvr>
                                        <p:cTn id="146" dur="166" decel="50000">
                                          <p:stCondLst>
                                            <p:cond delay="1668"/>
                                          </p:stCondLst>
                                        </p:cTn>
                                        <p:tgtEl>
                                          <p:spTgt spid="3">
                                            <p:txEl>
                                              <p:pRg st="6" end="6"/>
                                            </p:txEl>
                                          </p:spTgt>
                                        </p:tgtEl>
                                      </p:cBhvr>
                                      <p:to x="100000" y="100000"/>
                                    </p:animScale>
                                    <p:animScale>
                                      <p:cBhvr>
                                        <p:cTn id="147" dur="26">
                                          <p:stCondLst>
                                            <p:cond delay="1808"/>
                                          </p:stCondLst>
                                        </p:cTn>
                                        <p:tgtEl>
                                          <p:spTgt spid="3">
                                            <p:txEl>
                                              <p:pRg st="6" end="6"/>
                                            </p:txEl>
                                          </p:spTgt>
                                        </p:tgtEl>
                                      </p:cBhvr>
                                      <p:to x="100000" y="95000"/>
                                    </p:animScale>
                                    <p:animScale>
                                      <p:cBhvr>
                                        <p:cTn id="148" dur="166" decel="50000">
                                          <p:stCondLst>
                                            <p:cond delay="1834"/>
                                          </p:stCondLst>
                                        </p:cTn>
                                        <p:tgtEl>
                                          <p:spTgt spid="3">
                                            <p:txEl>
                                              <p:pRg st="6" end="6"/>
                                            </p:txEl>
                                          </p:spTgt>
                                        </p:tgtEl>
                                      </p:cBhvr>
                                      <p:to x="100000" y="100000"/>
                                    </p:animScale>
                                  </p:childTnLst>
                                </p:cTn>
                              </p:par>
                            </p:childTnLst>
                          </p:cTn>
                        </p:par>
                      </p:childTnLst>
                    </p:cTn>
                  </p:par>
                  <p:par>
                    <p:cTn id="149" fill="hold">
                      <p:stCondLst>
                        <p:cond delay="indefinite"/>
                      </p:stCondLst>
                      <p:childTnLst>
                        <p:par>
                          <p:cTn id="150" fill="hold">
                            <p:stCondLst>
                              <p:cond delay="0"/>
                            </p:stCondLst>
                            <p:childTnLst>
                              <p:par>
                                <p:cTn id="151" presetID="26" presetClass="entr" presetSubtype="0" fill="hold" grpId="0" nodeType="clickEffect">
                                  <p:stCondLst>
                                    <p:cond delay="0"/>
                                  </p:stCondLst>
                                  <p:iterate type="lt">
                                    <p:tmPct val="0"/>
                                  </p:iterate>
                                  <p:childTnLst>
                                    <p:set>
                                      <p:cBhvr>
                                        <p:cTn id="152" dur="1" fill="hold">
                                          <p:stCondLst>
                                            <p:cond delay="0"/>
                                          </p:stCondLst>
                                        </p:cTn>
                                        <p:tgtEl>
                                          <p:spTgt spid="3">
                                            <p:txEl>
                                              <p:pRg st="7" end="7"/>
                                            </p:txEl>
                                          </p:spTgt>
                                        </p:tgtEl>
                                        <p:attrNameLst>
                                          <p:attrName>style.visibility</p:attrName>
                                        </p:attrNameLst>
                                      </p:cBhvr>
                                      <p:to>
                                        <p:strVal val="visible"/>
                                      </p:to>
                                    </p:set>
                                    <p:animEffect transition="in" filter="wipe(down)">
                                      <p:cBhvr>
                                        <p:cTn id="153" dur="580">
                                          <p:stCondLst>
                                            <p:cond delay="0"/>
                                          </p:stCondLst>
                                        </p:cTn>
                                        <p:tgtEl>
                                          <p:spTgt spid="3">
                                            <p:txEl>
                                              <p:pRg st="7" end="7"/>
                                            </p:txEl>
                                          </p:spTgt>
                                        </p:tgtEl>
                                      </p:cBhvr>
                                    </p:animEffect>
                                    <p:anim calcmode="lin" valueType="num">
                                      <p:cBhvr>
                                        <p:cTn id="15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5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5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5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5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59" dur="26">
                                          <p:stCondLst>
                                            <p:cond delay="650"/>
                                          </p:stCondLst>
                                        </p:cTn>
                                        <p:tgtEl>
                                          <p:spTgt spid="3">
                                            <p:txEl>
                                              <p:pRg st="7" end="7"/>
                                            </p:txEl>
                                          </p:spTgt>
                                        </p:tgtEl>
                                      </p:cBhvr>
                                      <p:to x="100000" y="60000"/>
                                    </p:animScale>
                                    <p:animScale>
                                      <p:cBhvr>
                                        <p:cTn id="160" dur="166" decel="50000">
                                          <p:stCondLst>
                                            <p:cond delay="676"/>
                                          </p:stCondLst>
                                        </p:cTn>
                                        <p:tgtEl>
                                          <p:spTgt spid="3">
                                            <p:txEl>
                                              <p:pRg st="7" end="7"/>
                                            </p:txEl>
                                          </p:spTgt>
                                        </p:tgtEl>
                                      </p:cBhvr>
                                      <p:to x="100000" y="100000"/>
                                    </p:animScale>
                                    <p:animScale>
                                      <p:cBhvr>
                                        <p:cTn id="161" dur="26">
                                          <p:stCondLst>
                                            <p:cond delay="1312"/>
                                          </p:stCondLst>
                                        </p:cTn>
                                        <p:tgtEl>
                                          <p:spTgt spid="3">
                                            <p:txEl>
                                              <p:pRg st="7" end="7"/>
                                            </p:txEl>
                                          </p:spTgt>
                                        </p:tgtEl>
                                      </p:cBhvr>
                                      <p:to x="100000" y="80000"/>
                                    </p:animScale>
                                    <p:animScale>
                                      <p:cBhvr>
                                        <p:cTn id="162" dur="166" decel="50000">
                                          <p:stCondLst>
                                            <p:cond delay="1338"/>
                                          </p:stCondLst>
                                        </p:cTn>
                                        <p:tgtEl>
                                          <p:spTgt spid="3">
                                            <p:txEl>
                                              <p:pRg st="7" end="7"/>
                                            </p:txEl>
                                          </p:spTgt>
                                        </p:tgtEl>
                                      </p:cBhvr>
                                      <p:to x="100000" y="100000"/>
                                    </p:animScale>
                                    <p:animScale>
                                      <p:cBhvr>
                                        <p:cTn id="163" dur="26">
                                          <p:stCondLst>
                                            <p:cond delay="1642"/>
                                          </p:stCondLst>
                                        </p:cTn>
                                        <p:tgtEl>
                                          <p:spTgt spid="3">
                                            <p:txEl>
                                              <p:pRg st="7" end="7"/>
                                            </p:txEl>
                                          </p:spTgt>
                                        </p:tgtEl>
                                      </p:cBhvr>
                                      <p:to x="100000" y="90000"/>
                                    </p:animScale>
                                    <p:animScale>
                                      <p:cBhvr>
                                        <p:cTn id="164" dur="166" decel="50000">
                                          <p:stCondLst>
                                            <p:cond delay="1668"/>
                                          </p:stCondLst>
                                        </p:cTn>
                                        <p:tgtEl>
                                          <p:spTgt spid="3">
                                            <p:txEl>
                                              <p:pRg st="7" end="7"/>
                                            </p:txEl>
                                          </p:spTgt>
                                        </p:tgtEl>
                                      </p:cBhvr>
                                      <p:to x="100000" y="100000"/>
                                    </p:animScale>
                                    <p:animScale>
                                      <p:cBhvr>
                                        <p:cTn id="165" dur="26">
                                          <p:stCondLst>
                                            <p:cond delay="1808"/>
                                          </p:stCondLst>
                                        </p:cTn>
                                        <p:tgtEl>
                                          <p:spTgt spid="3">
                                            <p:txEl>
                                              <p:pRg st="7" end="7"/>
                                            </p:txEl>
                                          </p:spTgt>
                                        </p:tgtEl>
                                      </p:cBhvr>
                                      <p:to x="100000" y="95000"/>
                                    </p:animScale>
                                    <p:animScale>
                                      <p:cBhvr>
                                        <p:cTn id="166" dur="166" decel="50000">
                                          <p:stCondLst>
                                            <p:cond delay="1834"/>
                                          </p:stCondLst>
                                        </p:cTn>
                                        <p:tgtEl>
                                          <p:spTgt spid="3">
                                            <p:txEl>
                                              <p:pRg st="7" end="7"/>
                                            </p:txEl>
                                          </p:spTgt>
                                        </p:tgtEl>
                                      </p:cBhvr>
                                      <p:to x="100000" y="100000"/>
                                    </p:animScale>
                                  </p:childTnLst>
                                </p:cTn>
                              </p:par>
                            </p:childTnLst>
                          </p:cTn>
                        </p:par>
                      </p:childTnLst>
                    </p:cTn>
                  </p:par>
                  <p:par>
                    <p:cTn id="167" fill="hold">
                      <p:stCondLst>
                        <p:cond delay="indefinite"/>
                      </p:stCondLst>
                      <p:childTnLst>
                        <p:par>
                          <p:cTn id="168" fill="hold">
                            <p:stCondLst>
                              <p:cond delay="0"/>
                            </p:stCondLst>
                            <p:childTnLst>
                              <p:par>
                                <p:cTn id="169" presetID="26" presetClass="entr" presetSubtype="0" fill="hold" grpId="0" nodeType="clickEffect">
                                  <p:stCondLst>
                                    <p:cond delay="0"/>
                                  </p:stCondLst>
                                  <p:iterate type="lt">
                                    <p:tmPct val="0"/>
                                  </p:iterate>
                                  <p:childTnLst>
                                    <p:set>
                                      <p:cBhvr>
                                        <p:cTn id="170" dur="1" fill="hold">
                                          <p:stCondLst>
                                            <p:cond delay="0"/>
                                          </p:stCondLst>
                                        </p:cTn>
                                        <p:tgtEl>
                                          <p:spTgt spid="3">
                                            <p:txEl>
                                              <p:pRg st="8" end="8"/>
                                            </p:txEl>
                                          </p:spTgt>
                                        </p:tgtEl>
                                        <p:attrNameLst>
                                          <p:attrName>style.visibility</p:attrName>
                                        </p:attrNameLst>
                                      </p:cBhvr>
                                      <p:to>
                                        <p:strVal val="visible"/>
                                      </p:to>
                                    </p:set>
                                    <p:animEffect transition="in" filter="wipe(down)">
                                      <p:cBhvr>
                                        <p:cTn id="171" dur="580">
                                          <p:stCondLst>
                                            <p:cond delay="0"/>
                                          </p:stCondLst>
                                        </p:cTn>
                                        <p:tgtEl>
                                          <p:spTgt spid="3">
                                            <p:txEl>
                                              <p:pRg st="8" end="8"/>
                                            </p:txEl>
                                          </p:spTgt>
                                        </p:tgtEl>
                                      </p:cBhvr>
                                    </p:animEffect>
                                    <p:anim calcmode="lin" valueType="num">
                                      <p:cBhvr>
                                        <p:cTn id="172"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174"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175"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176"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177" dur="26">
                                          <p:stCondLst>
                                            <p:cond delay="650"/>
                                          </p:stCondLst>
                                        </p:cTn>
                                        <p:tgtEl>
                                          <p:spTgt spid="3">
                                            <p:txEl>
                                              <p:pRg st="8" end="8"/>
                                            </p:txEl>
                                          </p:spTgt>
                                        </p:tgtEl>
                                      </p:cBhvr>
                                      <p:to x="100000" y="60000"/>
                                    </p:animScale>
                                    <p:animScale>
                                      <p:cBhvr>
                                        <p:cTn id="178" dur="166" decel="50000">
                                          <p:stCondLst>
                                            <p:cond delay="676"/>
                                          </p:stCondLst>
                                        </p:cTn>
                                        <p:tgtEl>
                                          <p:spTgt spid="3">
                                            <p:txEl>
                                              <p:pRg st="8" end="8"/>
                                            </p:txEl>
                                          </p:spTgt>
                                        </p:tgtEl>
                                      </p:cBhvr>
                                      <p:to x="100000" y="100000"/>
                                    </p:animScale>
                                    <p:animScale>
                                      <p:cBhvr>
                                        <p:cTn id="179" dur="26">
                                          <p:stCondLst>
                                            <p:cond delay="1312"/>
                                          </p:stCondLst>
                                        </p:cTn>
                                        <p:tgtEl>
                                          <p:spTgt spid="3">
                                            <p:txEl>
                                              <p:pRg st="8" end="8"/>
                                            </p:txEl>
                                          </p:spTgt>
                                        </p:tgtEl>
                                      </p:cBhvr>
                                      <p:to x="100000" y="80000"/>
                                    </p:animScale>
                                    <p:animScale>
                                      <p:cBhvr>
                                        <p:cTn id="180" dur="166" decel="50000">
                                          <p:stCondLst>
                                            <p:cond delay="1338"/>
                                          </p:stCondLst>
                                        </p:cTn>
                                        <p:tgtEl>
                                          <p:spTgt spid="3">
                                            <p:txEl>
                                              <p:pRg st="8" end="8"/>
                                            </p:txEl>
                                          </p:spTgt>
                                        </p:tgtEl>
                                      </p:cBhvr>
                                      <p:to x="100000" y="100000"/>
                                    </p:animScale>
                                    <p:animScale>
                                      <p:cBhvr>
                                        <p:cTn id="181" dur="26">
                                          <p:stCondLst>
                                            <p:cond delay="1642"/>
                                          </p:stCondLst>
                                        </p:cTn>
                                        <p:tgtEl>
                                          <p:spTgt spid="3">
                                            <p:txEl>
                                              <p:pRg st="8" end="8"/>
                                            </p:txEl>
                                          </p:spTgt>
                                        </p:tgtEl>
                                      </p:cBhvr>
                                      <p:to x="100000" y="90000"/>
                                    </p:animScale>
                                    <p:animScale>
                                      <p:cBhvr>
                                        <p:cTn id="182" dur="166" decel="50000">
                                          <p:stCondLst>
                                            <p:cond delay="1668"/>
                                          </p:stCondLst>
                                        </p:cTn>
                                        <p:tgtEl>
                                          <p:spTgt spid="3">
                                            <p:txEl>
                                              <p:pRg st="8" end="8"/>
                                            </p:txEl>
                                          </p:spTgt>
                                        </p:tgtEl>
                                      </p:cBhvr>
                                      <p:to x="100000" y="100000"/>
                                    </p:animScale>
                                    <p:animScale>
                                      <p:cBhvr>
                                        <p:cTn id="183" dur="26">
                                          <p:stCondLst>
                                            <p:cond delay="1808"/>
                                          </p:stCondLst>
                                        </p:cTn>
                                        <p:tgtEl>
                                          <p:spTgt spid="3">
                                            <p:txEl>
                                              <p:pRg st="8" end="8"/>
                                            </p:txEl>
                                          </p:spTgt>
                                        </p:tgtEl>
                                      </p:cBhvr>
                                      <p:to x="100000" y="95000"/>
                                    </p:animScale>
                                    <p:animScale>
                                      <p:cBhvr>
                                        <p:cTn id="184" dur="166" decel="50000">
                                          <p:stCondLst>
                                            <p:cond delay="1834"/>
                                          </p:stCondLst>
                                        </p:cTn>
                                        <p:tgtEl>
                                          <p:spTgt spid="3">
                                            <p:txEl>
                                              <p:pRg st="8" end="8"/>
                                            </p:txEl>
                                          </p:spTgt>
                                        </p:tgtEl>
                                      </p:cBhvr>
                                      <p:to x="100000" y="100000"/>
                                    </p:animScale>
                                  </p:childTnLst>
                                </p:cTn>
                              </p:par>
                            </p:childTnLst>
                          </p:cTn>
                        </p:par>
                      </p:childTnLst>
                    </p:cTn>
                  </p:par>
                  <p:par>
                    <p:cTn id="185" fill="hold">
                      <p:stCondLst>
                        <p:cond delay="indefinite"/>
                      </p:stCondLst>
                      <p:childTnLst>
                        <p:par>
                          <p:cTn id="186" fill="hold">
                            <p:stCondLst>
                              <p:cond delay="0"/>
                            </p:stCondLst>
                            <p:childTnLst>
                              <p:par>
                                <p:cTn id="187" presetID="26" presetClass="entr" presetSubtype="0" fill="hold" grpId="0" nodeType="clickEffect">
                                  <p:stCondLst>
                                    <p:cond delay="0"/>
                                  </p:stCondLst>
                                  <p:iterate type="lt">
                                    <p:tmPct val="0"/>
                                  </p:iterate>
                                  <p:childTnLst>
                                    <p:set>
                                      <p:cBhvr>
                                        <p:cTn id="188" dur="1" fill="hold">
                                          <p:stCondLst>
                                            <p:cond delay="0"/>
                                          </p:stCondLst>
                                        </p:cTn>
                                        <p:tgtEl>
                                          <p:spTgt spid="3">
                                            <p:txEl>
                                              <p:pRg st="9" end="9"/>
                                            </p:txEl>
                                          </p:spTgt>
                                        </p:tgtEl>
                                        <p:attrNameLst>
                                          <p:attrName>style.visibility</p:attrName>
                                        </p:attrNameLst>
                                      </p:cBhvr>
                                      <p:to>
                                        <p:strVal val="visible"/>
                                      </p:to>
                                    </p:set>
                                    <p:animEffect transition="in" filter="wipe(down)">
                                      <p:cBhvr>
                                        <p:cTn id="189" dur="580">
                                          <p:stCondLst>
                                            <p:cond delay="0"/>
                                          </p:stCondLst>
                                        </p:cTn>
                                        <p:tgtEl>
                                          <p:spTgt spid="3">
                                            <p:txEl>
                                              <p:pRg st="9" end="9"/>
                                            </p:txEl>
                                          </p:spTgt>
                                        </p:tgtEl>
                                      </p:cBhvr>
                                    </p:animEffect>
                                    <p:anim calcmode="lin" valueType="num">
                                      <p:cBhvr>
                                        <p:cTn id="190" dur="1822" tmFilter="0,0; 0.14,0.36; 0.43,0.73; 0.71,0.91; 1.0,1.0">
                                          <p:stCondLst>
                                            <p:cond delay="0"/>
                                          </p:stCondLst>
                                        </p:cTn>
                                        <p:tgtEl>
                                          <p:spTgt spid="3">
                                            <p:txEl>
                                              <p:pRg st="9" end="9"/>
                                            </p:txEl>
                                          </p:spTgt>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3">
                                            <p:txEl>
                                              <p:pRg st="9" end="9"/>
                                            </p:txEl>
                                          </p:spTgt>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3">
                                            <p:txEl>
                                              <p:pRg st="9" end="9"/>
                                            </p:txEl>
                                          </p:spTgt>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3">
                                            <p:txEl>
                                              <p:pRg st="9" end="9"/>
                                            </p:txEl>
                                          </p:spTgt>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3">
                                            <p:txEl>
                                              <p:pRg st="9" end="9"/>
                                            </p:txEl>
                                          </p:spTgt>
                                        </p:tgtEl>
                                        <p:attrNameLst>
                                          <p:attrName>ppt_y</p:attrName>
                                        </p:attrNameLst>
                                      </p:cBhvr>
                                      <p:tavLst>
                                        <p:tav tm="0" fmla="#ppt_y-sin(pi*$)/81">
                                          <p:val>
                                            <p:fltVal val="0"/>
                                          </p:val>
                                        </p:tav>
                                        <p:tav tm="100000">
                                          <p:val>
                                            <p:fltVal val="1"/>
                                          </p:val>
                                        </p:tav>
                                      </p:tavLst>
                                    </p:anim>
                                    <p:animScale>
                                      <p:cBhvr>
                                        <p:cTn id="195" dur="26">
                                          <p:stCondLst>
                                            <p:cond delay="650"/>
                                          </p:stCondLst>
                                        </p:cTn>
                                        <p:tgtEl>
                                          <p:spTgt spid="3">
                                            <p:txEl>
                                              <p:pRg st="9" end="9"/>
                                            </p:txEl>
                                          </p:spTgt>
                                        </p:tgtEl>
                                      </p:cBhvr>
                                      <p:to x="100000" y="60000"/>
                                    </p:animScale>
                                    <p:animScale>
                                      <p:cBhvr>
                                        <p:cTn id="196" dur="166" decel="50000">
                                          <p:stCondLst>
                                            <p:cond delay="676"/>
                                          </p:stCondLst>
                                        </p:cTn>
                                        <p:tgtEl>
                                          <p:spTgt spid="3">
                                            <p:txEl>
                                              <p:pRg st="9" end="9"/>
                                            </p:txEl>
                                          </p:spTgt>
                                        </p:tgtEl>
                                      </p:cBhvr>
                                      <p:to x="100000" y="100000"/>
                                    </p:animScale>
                                    <p:animScale>
                                      <p:cBhvr>
                                        <p:cTn id="197" dur="26">
                                          <p:stCondLst>
                                            <p:cond delay="1312"/>
                                          </p:stCondLst>
                                        </p:cTn>
                                        <p:tgtEl>
                                          <p:spTgt spid="3">
                                            <p:txEl>
                                              <p:pRg st="9" end="9"/>
                                            </p:txEl>
                                          </p:spTgt>
                                        </p:tgtEl>
                                      </p:cBhvr>
                                      <p:to x="100000" y="80000"/>
                                    </p:animScale>
                                    <p:animScale>
                                      <p:cBhvr>
                                        <p:cTn id="198" dur="166" decel="50000">
                                          <p:stCondLst>
                                            <p:cond delay="1338"/>
                                          </p:stCondLst>
                                        </p:cTn>
                                        <p:tgtEl>
                                          <p:spTgt spid="3">
                                            <p:txEl>
                                              <p:pRg st="9" end="9"/>
                                            </p:txEl>
                                          </p:spTgt>
                                        </p:tgtEl>
                                      </p:cBhvr>
                                      <p:to x="100000" y="100000"/>
                                    </p:animScale>
                                    <p:animScale>
                                      <p:cBhvr>
                                        <p:cTn id="199" dur="26">
                                          <p:stCondLst>
                                            <p:cond delay="1642"/>
                                          </p:stCondLst>
                                        </p:cTn>
                                        <p:tgtEl>
                                          <p:spTgt spid="3">
                                            <p:txEl>
                                              <p:pRg st="9" end="9"/>
                                            </p:txEl>
                                          </p:spTgt>
                                        </p:tgtEl>
                                      </p:cBhvr>
                                      <p:to x="100000" y="90000"/>
                                    </p:animScale>
                                    <p:animScale>
                                      <p:cBhvr>
                                        <p:cTn id="200" dur="166" decel="50000">
                                          <p:stCondLst>
                                            <p:cond delay="1668"/>
                                          </p:stCondLst>
                                        </p:cTn>
                                        <p:tgtEl>
                                          <p:spTgt spid="3">
                                            <p:txEl>
                                              <p:pRg st="9" end="9"/>
                                            </p:txEl>
                                          </p:spTgt>
                                        </p:tgtEl>
                                      </p:cBhvr>
                                      <p:to x="100000" y="100000"/>
                                    </p:animScale>
                                    <p:animScale>
                                      <p:cBhvr>
                                        <p:cTn id="201" dur="26">
                                          <p:stCondLst>
                                            <p:cond delay="1808"/>
                                          </p:stCondLst>
                                        </p:cTn>
                                        <p:tgtEl>
                                          <p:spTgt spid="3">
                                            <p:txEl>
                                              <p:pRg st="9" end="9"/>
                                            </p:txEl>
                                          </p:spTgt>
                                        </p:tgtEl>
                                      </p:cBhvr>
                                      <p:to x="100000" y="95000"/>
                                    </p:animScale>
                                    <p:animScale>
                                      <p:cBhvr>
                                        <p:cTn id="202" dur="166" decel="50000">
                                          <p:stCondLst>
                                            <p:cond delay="1834"/>
                                          </p:stCondLst>
                                        </p:cTn>
                                        <p:tgtEl>
                                          <p:spTgt spid="3">
                                            <p:txEl>
                                              <p:pRg st="9" end="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lgn="r" rtl="1"/>
            <a:r>
              <a:rPr lang="ar-SA" sz="2800" b="1" dirty="0">
                <a:solidFill>
                  <a:srgbClr val="FFFF00"/>
                </a:solidFill>
              </a:rPr>
              <a:t>الحاسب المركزي الرئیسي</a:t>
            </a:r>
            <a:r>
              <a:rPr lang="en-US" sz="2800" b="1" dirty="0">
                <a:solidFill>
                  <a:srgbClr val="FFFF00"/>
                </a:solidFill>
              </a:rPr>
              <a:t> :</a:t>
            </a:r>
          </a:p>
          <a:p>
            <a:pPr algn="r" rtl="1"/>
            <a:r>
              <a:rPr lang="ar-SA" sz="2800" b="1" dirty="0"/>
              <a:t>یتكون الحاسب المركزي الرئیسي أو المحطة الرئیسیة من حاسب وحید</a:t>
            </a:r>
            <a:endParaRPr lang="en-US" sz="2800" b="1" dirty="0"/>
          </a:p>
          <a:p>
            <a:pPr algn="r" rtl="1"/>
            <a:r>
              <a:rPr lang="ar-SA" sz="2800" b="1" dirty="0" smtClean="0"/>
              <a:t>أو </a:t>
            </a:r>
            <a:r>
              <a:rPr lang="ar-SA" sz="2800" b="1" dirty="0"/>
              <a:t>شبكة حواسب تعالج المعلومات المستلمة من الوحدات </a:t>
            </a:r>
            <a:r>
              <a:rPr lang="ar-SA" sz="2800" b="1" dirty="0" smtClean="0"/>
              <a:t>الطرفیة </a:t>
            </a:r>
            <a:r>
              <a:rPr lang="en-US" sz="2800" b="1" dirty="0"/>
              <a:t>RTUs </a:t>
            </a:r>
          </a:p>
          <a:p>
            <a:pPr algn="r" rtl="1"/>
            <a:r>
              <a:rPr lang="ar-SA" sz="2800" b="1" dirty="0"/>
              <a:t>وتقدمھا إلى المشغل البشري بطریقة یستطیع أن یتعامل مع ھذه</a:t>
            </a:r>
            <a:endParaRPr lang="en-US" sz="2800" b="1" dirty="0"/>
          </a:p>
          <a:p>
            <a:pPr algn="r" rtl="1"/>
            <a:r>
              <a:rPr lang="ar-SA" sz="2800" b="1" dirty="0"/>
              <a:t>المعلومات ،یتم نقل البیانات من المحطات الطرفیة إلى الحاسب الرئیسي</a:t>
            </a:r>
            <a:endParaRPr lang="en-US" sz="2800" b="1" dirty="0"/>
          </a:p>
          <a:p>
            <a:pPr algn="r" rtl="1"/>
            <a:r>
              <a:rPr lang="ar-SA" sz="2800" b="1" dirty="0"/>
              <a:t>وبالعكس عن طریق شبكات الاتصال المحلیة أو شبكات دولیة واسعة</a:t>
            </a:r>
            <a:endParaRPr lang="en-US" sz="2800" b="1" dirty="0"/>
          </a:p>
          <a:p>
            <a:pPr algn="r" rtl="1"/>
            <a:r>
              <a:rPr lang="ar-SA" sz="2800" b="1" dirty="0"/>
              <a:t>النطاق </a:t>
            </a:r>
            <a:r>
              <a:rPr lang="ar-SA" sz="2800" b="1" dirty="0" smtClean="0"/>
              <a:t>.</a:t>
            </a:r>
          </a:p>
          <a:p>
            <a:pPr algn="r" rtl="1"/>
            <a:r>
              <a:rPr lang="en-US" sz="2800" b="1" dirty="0"/>
              <a:t>- </a:t>
            </a:r>
            <a:r>
              <a:rPr lang="ar-SA" sz="2800" b="1" dirty="0">
                <a:solidFill>
                  <a:srgbClr val="FFFF00"/>
                </a:solidFill>
              </a:rPr>
              <a:t>المحطات الفرعیة</a:t>
            </a:r>
            <a:r>
              <a:rPr lang="en-US" sz="2800" b="1" dirty="0">
                <a:solidFill>
                  <a:srgbClr val="FFFF00"/>
                </a:solidFill>
              </a:rPr>
              <a:t> :</a:t>
            </a:r>
          </a:p>
          <a:p>
            <a:pPr algn="r" rtl="1"/>
            <a:r>
              <a:rPr lang="ar-SA" sz="2800" b="1" dirty="0"/>
              <a:t>وھي عبارة عن محطات حاسوبیة مرتبطة مع الحاسب الرئیسي المركزي</a:t>
            </a:r>
            <a:endParaRPr lang="en-US" sz="2800" b="1" dirty="0"/>
          </a:p>
          <a:p>
            <a:pPr algn="r" rtl="1"/>
            <a:r>
              <a:rPr lang="ar-SA" sz="2800" b="1" dirty="0"/>
              <a:t>وتمثل المحطات الفرعیة الزبائن الذین یرسلون المعلومات ویستقبلون</a:t>
            </a:r>
            <a:endParaRPr lang="en-US" sz="2800" b="1" dirty="0"/>
          </a:p>
          <a:p>
            <a:pPr algn="r" rtl="1"/>
            <a:r>
              <a:rPr lang="ar-SA" sz="2800" b="1" dirty="0"/>
              <a:t>النتائج من الحاسب المركزي بناء على أوامر المشغلین</a:t>
            </a:r>
            <a:endParaRPr lang="en-US" sz="2800" b="1" dirty="0"/>
          </a:p>
          <a:p>
            <a:pPr algn="r" rtl="1"/>
            <a:endParaRPr lang="en-US" sz="2800" b="1" dirty="0"/>
          </a:p>
        </p:txBody>
      </p:sp>
    </p:spTree>
    <p:extLst>
      <p:ext uri="{BB962C8B-B14F-4D97-AF65-F5344CB8AC3E}">
        <p14:creationId xmlns:p14="http://schemas.microsoft.com/office/powerpoint/2010/main" val="373120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p:cTn id="7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1143</Words>
  <Application>Microsoft Office PowerPoint</Application>
  <PresentationFormat>On-screen Show (4:3)</PresentationFormat>
  <Paragraphs>151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SCADA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SCADA SYSTEM</dc:title>
  <dc:creator>TSR</dc:creator>
  <cp:lastModifiedBy>TSR</cp:lastModifiedBy>
  <cp:revision>45</cp:revision>
  <dcterms:created xsi:type="dcterms:W3CDTF">2006-08-16T00:00:00Z</dcterms:created>
  <dcterms:modified xsi:type="dcterms:W3CDTF">2012-02-15T17:50:34Z</dcterms:modified>
</cp:coreProperties>
</file>