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075d968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075d968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9312078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19312078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9312078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9312078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9312078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9312078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9312078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19312078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075d968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075d968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075d968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075d968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075d96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075d96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075d968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075d968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075d96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075d96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312078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312078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9312078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9312078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209725"/>
            <a:ext cx="4682050" cy="47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625" y="209725"/>
            <a:ext cx="4050800" cy="47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88" y="152400"/>
            <a:ext cx="8644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25" y="387725"/>
            <a:ext cx="8492350" cy="44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50" y="264450"/>
            <a:ext cx="8469974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5" y="302550"/>
            <a:ext cx="8431300" cy="4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9752" cy="477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242825" y="896250"/>
            <a:ext cx="8686500" cy="25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پنگوئن ها همه غذایشان را در دریا پیدا می کنند و گوشتخوارند. بیشتر، ماهی و ماهی مرکب می خورند ؛ آن ها همچنین سخت پوستان مثل خرچنگ و میگو را می خورند. یک پنگوین عظیم الجثه می تواند تا 30 ماهی در یک شیرجه را جمع آوری کند.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پنگوئن ها چند ساعت را در روز برای آرایش و یا مراقبت از پرهای خود سپری می کنند.اگر آن ها از خود، به خوبی نگهداری نکنند، پرهای آن ها ضد آب نخواهد ماند.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برای حفاظت بیشتر، پنگوئن ها روغن را روی پرهای خود پخش می کنند.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پنگوئن ها سالی یک بار پرهای خود را از دست می دهند. آن ها همیشه روی زمین یا یخ حرکت می کنند و تا زمانی که پرهای ضد آب جدید تولید می کنند، قادر به رفتن به آب نیستند و این کار ممکن است هفته ها طول بکشد و بیشتر پنگوئن ها در طول این مدت نیمی از وزن بدن خود را از دست می دهند.</a:t>
            </a:r>
            <a:endParaRPr b="1" sz="1400"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1814550" y="43954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حقایقی درمورد پنگوعن ها 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600" y="3326900"/>
            <a:ext cx="3492350" cy="15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3650" y="3379700"/>
            <a:ext cx="3386725" cy="1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5" y="154525"/>
            <a:ext cx="8748126" cy="47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4900" cy="47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4500" cy="47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25" y="152400"/>
            <a:ext cx="87128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" y="409575"/>
            <a:ext cx="75124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75" y="212900"/>
            <a:ext cx="8384225" cy="4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