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2B52-F7CD-4F7B-80A1-8DD03E36D5A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5A15-AD7F-4110-8A7D-B85D1B41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6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15848" r="1" b="32348"/>
          <a:stretch/>
        </p:blipFill>
        <p:spPr>
          <a:xfrm>
            <a:off x="0" y="-1"/>
            <a:ext cx="12192000" cy="68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804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037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2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1309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APDR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Shabanian</dc:creator>
  <cp:lastModifiedBy>Mohsen Shabanian</cp:lastModifiedBy>
  <cp:revision>2</cp:revision>
  <dcterms:created xsi:type="dcterms:W3CDTF">2019-09-27T16:01:46Z</dcterms:created>
  <dcterms:modified xsi:type="dcterms:W3CDTF">2019-09-27T16:20:54Z</dcterms:modified>
</cp:coreProperties>
</file>