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Layouts/slideLayout50.xml" ContentType="application/vnd.openxmlformats-officedocument.presentationml.slideLayout+xml"/>
  <Override PartName="/ppt/slideLayouts/slideLayout122.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12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2.xml" ContentType="application/vnd.openxmlformats-officedocument.presentationml.slideLayout+xml"/>
  <Override PartName="/ppt/slideLayouts/slideLayout30.xml" ContentType="application/vnd.openxmlformats-officedocument.presentationml.slideLayout+xml"/>
  <Override PartName="/ppt/slideLayouts/slideLayout52.xml" ContentType="application/vnd.openxmlformats-officedocument.presentationml.slideLayout+xml"/>
  <Override PartName="/ppt/slideLayouts/slideLayout124.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125.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126.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127.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6.xml" ContentType="application/vnd.openxmlformats-officedocument.presentationml.slideLayout+xml"/>
  <Override PartName="/ppt/slideLayouts/slideLayout34.xml" ContentType="application/vnd.openxmlformats-officedocument.presentationml.slideLayout+xml"/>
  <Override PartName="/ppt/slideLayouts/slideLayout128.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07.xml" ContentType="application/vnd.openxmlformats-officedocument.presentationml.slideLayout+xml"/>
  <Override PartName="/ppt/slideLayouts/slideLayout35.xml" ContentType="application/vnd.openxmlformats-officedocument.presentationml.slideLayout+xml"/>
  <Override PartName="/ppt/slideLayouts/slideLayout129.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8.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9.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14.xml" ContentType="application/vnd.openxmlformats-officedocument.presentationml.slideLayout+xml"/>
  <Override PartName="/ppt/slideLayouts/slideLayout42.xml" ContentType="application/vnd.openxmlformats-officedocument.presentationml.slideLayout+xml"/>
  <Override PartName="/ppt/slideLayouts/slideLayout136.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115.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116.xml" ContentType="application/vnd.openxmlformats-officedocument.presentationml.slideLayout+xml"/>
  <Override PartName="/ppt/slideLayouts/slideLayout22.xml" ContentType="application/vnd.openxmlformats-officedocument.presentationml.slideLayout+xml"/>
  <Override PartName="/ppt/slideLayouts/slideLayout45.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46.xml" ContentType="application/vnd.openxmlformats-officedocument.presentationml.slideLayout+xml"/>
  <Override PartName="/ppt/slideLayouts/slideLayout118.xml" ContentType="application/vnd.openxmlformats-officedocument.presentationml.slideLayout+xml"/>
  <Override PartName="/ppt/slideLayouts/slideLayout24.xml" ContentType="application/vnd.openxmlformats-officedocument.presentationml.slideLayout+xml"/>
  <Override PartName="/ppt/slideLayouts/slideLayout47.xml" ContentType="application/vnd.openxmlformats-officedocument.presentationml.slideLayout+xml"/>
  <Override PartName="/ppt/slideLayouts/slideLayout119.xml" ContentType="application/vnd.openxmlformats-officedocument.presentationml.slideLayout+xml"/>
  <Override PartName="/ppt/slideLayouts/slideLayout25.xml" ContentType="application/vnd.openxmlformats-officedocument.presentationml.slideLayout+xml"/>
  <Override PartName="/ppt/slideLayouts/slideLayout48.xml" ContentType="application/vnd.openxmlformats-officedocument.presentationml.slideLayout+xml"/>
  <Override PartName="/ppt/slideLayouts/slideLayout26.xml" ContentType="application/vnd.openxmlformats-officedocument.presentationml.slideLayout+xml"/>
  <Override PartName="/ppt/slideLayouts/slideLayout49.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134.xml" ContentType="application/vnd.openxmlformats-officedocument.presentationml.slideLayout+xml"/>
  <Override PartName="/ppt/slideLayouts/slideLayout40.xml" ContentType="application/vnd.openxmlformats-officedocument.presentationml.slideLayout+xml"/>
  <Override PartName="/ppt/slideLayouts/slideLayout112.xml" ContentType="application/vnd.openxmlformats-officedocument.presentationml.slideLayout+xml"/>
  <Override PartName="/ppt/slideLayouts/slideLayout63.xml" ContentType="application/vnd.openxmlformats-officedocument.presentationml.slideLayout+xml"/>
  <Override PartName="/ppt/slideLayouts/slideLayout135.xml" ContentType="application/vnd.openxmlformats-officedocument.presentationml.slideLayout+xml"/>
  <Override PartName="/ppt/slideLayouts/slideLayout41.xml" ContentType="application/vnd.openxmlformats-officedocument.presentationml.slideLayout+xml"/>
  <Override PartName="/ppt/slideLayouts/slideLayout113.xml" ContentType="application/vnd.openxmlformats-officedocument.presentationml.slideLayout+xml"/>
  <Override PartName="/ppt/slideLayouts/slideLayout60.xml" ContentType="application/vnd.openxmlformats-officedocument.presentationml.slideLayout+xml"/>
  <Override PartName="/ppt/slideLayouts/slideLayout132.xml" ContentType="application/vnd.openxmlformats-officedocument.presentationml.slideLayout+xml"/>
  <Override PartName="/ppt/slideLayouts/slideLayout61.xml" ContentType="application/vnd.openxmlformats-officedocument.presentationml.slideLayout+xml"/>
  <Override PartName="/ppt/slideLayouts/slideLayout133.xml" ContentType="application/vnd.openxmlformats-officedocument.presentationml.slideLayout+xml"/>
  <Override PartName="/ppt/slideLayouts/slideLayout65.xml" ContentType="application/vnd.openxmlformats-officedocument.presentationml.slideLayout+xml"/>
  <Override PartName="/ppt/slideLayouts/slideLayout137.xml" ContentType="application/vnd.openxmlformats-officedocument.presentationml.slideLayout+xml"/>
  <Override PartName="/ppt/slideLayouts/slideLayout66.xml" ContentType="application/vnd.openxmlformats-officedocument.presentationml.slideLayout+xml"/>
  <Override PartName="/ppt/slideLayouts/slideLayout138.xml" ContentType="application/vnd.openxmlformats-officedocument.presentationml.slideLayout+xml"/>
  <Override PartName="/ppt/slideLayouts/slideLayout67.xml" ContentType="application/vnd.openxmlformats-officedocument.presentationml.slideLayout+xml"/>
  <Override PartName="/ppt/slideLayouts/slideLayout139.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42.xml" ContentType="application/vnd.openxmlformats-officedocument.presentationml.slideLayout+xml"/>
  <Override PartName="/ppt/slideLayouts/slideLayout71.xml" ContentType="application/vnd.openxmlformats-officedocument.presentationml.slideLayout+xml"/>
  <Override PartName="/ppt/slideLayouts/slideLayout143.xml" ContentType="application/vnd.openxmlformats-officedocument.presentationml.slideLayout+xml"/>
  <Override PartName="/ppt/slideLayouts/slideLayout72.xml" ContentType="application/vnd.openxmlformats-officedocument.presentationml.slideLayout+xml"/>
  <Override PartName="/ppt/slideLayouts/slideLayout144.xml" ContentType="application/vnd.openxmlformats-officedocument.presentationml.slideLayout+xml"/>
  <Override PartName="/ppt/slideLayouts/slideLayout73.xml" ContentType="application/vnd.openxmlformats-officedocument.presentationml.slideLayout+xml"/>
  <Override PartName="/ppt/slideLayouts/slideLayout145.xml" ContentType="application/vnd.openxmlformats-officedocument.presentationml.slideLayout+xml"/>
  <Override PartName="/ppt/slideLayouts/slideLayout74.xml" ContentType="application/vnd.openxmlformats-officedocument.presentationml.slideLayout+xml"/>
  <Override PartName="/ppt/slideLayouts/slideLayout146.xml" ContentType="application/vnd.openxmlformats-officedocument.presentationml.slideLayout+xml"/>
  <Override PartName="/ppt/slideLayouts/slideLayout75.xml" ContentType="application/vnd.openxmlformats-officedocument.presentationml.slideLayout+xml"/>
  <Override PartName="/ppt/slideLayouts/slideLayout147.xml" ContentType="application/vnd.openxmlformats-officedocument.presentationml.slideLayout+xml"/>
  <Override PartName="/ppt/slideLayouts/slideLayout76.xml" ContentType="application/vnd.openxmlformats-officedocument.presentationml.slideLayout+xml"/>
  <Override PartName="/ppt/slideLayouts/slideLayout148.xml" ContentType="application/vnd.openxmlformats-officedocument.presentationml.slideLayout+xml"/>
  <Override PartName="/ppt/slideLayouts/slideLayout77.xml" ContentType="application/vnd.openxmlformats-officedocument.presentationml.slideLayout+xml"/>
  <Override PartName="/ppt/slideLayouts/slideLayout149.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52.xml" ContentType="application/vnd.openxmlformats-officedocument.presentationml.slideLayout+xml"/>
  <Override PartName="/ppt/slideLayouts/slideLayout81.xml" ContentType="application/vnd.openxmlformats-officedocument.presentationml.slideLayout+xml"/>
  <Override PartName="/ppt/slideLayouts/slideLayout153.xml" ContentType="application/vnd.openxmlformats-officedocument.presentationml.slideLayout+xml"/>
  <Override PartName="/ppt/slideLayouts/slideLayout82.xml" ContentType="application/vnd.openxmlformats-officedocument.presentationml.slideLayout+xml"/>
  <Override PartName="/ppt/slideLayouts/slideLayout154.xml" ContentType="application/vnd.openxmlformats-officedocument.presentationml.slideLayout+xml"/>
  <Override PartName="/ppt/slideLayouts/slideLayout83.xml" ContentType="application/vnd.openxmlformats-officedocument.presentationml.slideLayout+xml"/>
  <Override PartName="/ppt/slideLayouts/slideLayout155.xml" ContentType="application/vnd.openxmlformats-officedocument.presentationml.slideLayout+xml"/>
  <Override PartName="/ppt/slideLayouts/slideLayout84.xml" ContentType="application/vnd.openxmlformats-officedocument.presentationml.slideLayout+xml"/>
  <Override PartName="/ppt/slideLayouts/slideLayout156.xml" ContentType="application/vnd.openxmlformats-officedocument.presentationml.slideLayout+xml"/>
  <Override PartName="/ppt/slideLayouts/slideLayout85.xml" ContentType="application/vnd.openxmlformats-officedocument.presentationml.slideLayout+xml"/>
  <Override PartName="/ppt/slideLayouts/slideLayout157.xml" ContentType="application/vnd.openxmlformats-officedocument.presentationml.slideLayout+xml"/>
  <Override PartName="/ppt/slideLayouts/slideLayout86.xml" ContentType="application/vnd.openxmlformats-officedocument.presentationml.slideLayout+xml"/>
  <Override PartName="/ppt/slideLayouts/slideLayout158.xml" ContentType="application/vnd.openxmlformats-officedocument.presentationml.slideLayout+xml"/>
  <Override PartName="/ppt/slideLayouts/slideLayout87.xml" ContentType="application/vnd.openxmlformats-officedocument.presentationml.slideLayout+xml"/>
  <Override PartName="/ppt/slideLayouts/slideLayout159.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62.xml" ContentType="application/vnd.openxmlformats-officedocument.presentationml.slideLayout+xml"/>
  <Override PartName="/ppt/slideLayouts/slideLayout91.xml" ContentType="application/vnd.openxmlformats-officedocument.presentationml.slideLayout+xml"/>
  <Override PartName="/ppt/slideLayouts/slideLayout163.xml" ContentType="application/vnd.openxmlformats-officedocument.presentationml.slideLayout+xml"/>
  <Override PartName="/ppt/slideLayouts/slideLayout92.xml" ContentType="application/vnd.openxmlformats-officedocument.presentationml.slideLayout+xml"/>
  <Override PartName="/ppt/slideLayouts/slideLayout164.xml" ContentType="application/vnd.openxmlformats-officedocument.presentationml.slideLayout+xml"/>
  <Override PartName="/ppt/slideLayouts/slideLayout93.xml" ContentType="application/vnd.openxmlformats-officedocument.presentationml.slideLayout+xml"/>
  <Override PartName="/ppt/slideLayouts/slideLayout165.xml" ContentType="application/vnd.openxmlformats-officedocument.presentationml.slideLayout+xml"/>
  <Override PartName="/ppt/slideLayouts/slideLayout94.xml" ContentType="application/vnd.openxmlformats-officedocument.presentationml.slideLayout+xml"/>
  <Override PartName="/ppt/slideLayouts/slideLayout166.xml" ContentType="application/vnd.openxmlformats-officedocument.presentationml.slideLayout+xml"/>
  <Override PartName="/ppt/slideLayouts/slideLayout95.xml" ContentType="application/vnd.openxmlformats-officedocument.presentationml.slideLayout+xml"/>
  <Override PartName="/ppt/slideLayouts/slideLayout167.xml" ContentType="application/vnd.openxmlformats-officedocument.presentationml.slideLayout+xml"/>
  <Override PartName="/ppt/slideLayouts/slideLayout96.xml" ContentType="application/vnd.openxmlformats-officedocument.presentationml.slideLayout+xml"/>
  <Override PartName="/ppt/slideLayouts/slideLayout168.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_rels/slideLayout122.xml.rels" ContentType="application/vnd.openxmlformats-package.relationships+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123.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124.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125.xml.rels" ContentType="application/vnd.openxmlformats-package.relationships+xml"/>
  <Override PartName="/ppt/slideLayouts/_rels/slideLayout53.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26.xml.rels" ContentType="application/vnd.openxmlformats-package.relationships+xml"/>
  <Override PartName="/ppt/slideLayouts/_rels/slideLayout54.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27.xml.rels" ContentType="application/vnd.openxmlformats-package.relationships+xml"/>
  <Override PartName="/ppt/slideLayouts/_rels/slideLayout55.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8.xml.rels" ContentType="application/vnd.openxmlformats-package.relationships+xml"/>
  <Override PartName="/ppt/slideLayouts/_rels/slideLayout56.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29.xml.rels" ContentType="application/vnd.openxmlformats-package.relationships+xml"/>
  <Override PartName="/ppt/slideLayouts/_rels/slideLayout57.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10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36.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115.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116.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117.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18.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119.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134.xml.rels" ContentType="application/vnd.openxmlformats-package.relationships+xml"/>
  <Override PartName="/ppt/slideLayouts/_rels/slideLayout62.xml.rels" ContentType="application/vnd.openxmlformats-package.relationships+xml"/>
  <Override PartName="/ppt/slideLayouts/_rels/slideLayout112.xml.rels" ContentType="application/vnd.openxmlformats-package.relationships+xml"/>
  <Override PartName="/ppt/slideLayouts/_rels/slideLayout40.xml.rels" ContentType="application/vnd.openxmlformats-package.relationships+xml"/>
  <Override PartName="/ppt/slideLayouts/_rels/slideLayout135.xml.rels" ContentType="application/vnd.openxmlformats-package.relationships+xml"/>
  <Override PartName="/ppt/slideLayouts/_rels/slideLayout63.xml.rels" ContentType="application/vnd.openxmlformats-package.relationships+xml"/>
  <Override PartName="/ppt/slideLayouts/_rels/slideLayout113.xml.rels" ContentType="application/vnd.openxmlformats-package.relationships+xml"/>
  <Override PartName="/ppt/slideLayouts/_rels/slideLayout41.xml.rels" ContentType="application/vnd.openxmlformats-package.relationships+xml"/>
  <Override PartName="/ppt/slideLayouts/_rels/slideLayout132.xml.rels" ContentType="application/vnd.openxmlformats-package.relationships+xml"/>
  <Override PartName="/ppt/slideLayouts/_rels/slideLayout60.xml.rels" ContentType="application/vnd.openxmlformats-package.relationships+xml"/>
  <Override PartName="/ppt/slideLayouts/_rels/slideLayout133.xml.rels" ContentType="application/vnd.openxmlformats-package.relationships+xml"/>
  <Override PartName="/ppt/slideLayouts/_rels/slideLayout61.xml.rels" ContentType="application/vnd.openxmlformats-package.relationships+xml"/>
  <Override PartName="/ppt/slideLayouts/_rels/slideLayout137.xml.rels" ContentType="application/vnd.openxmlformats-package.relationships+xml"/>
  <Override PartName="/ppt/slideLayouts/_rels/slideLayout65.xml.rels" ContentType="application/vnd.openxmlformats-package.relationships+xml"/>
  <Override PartName="/ppt/slideLayouts/_rels/slideLayout138.xml.rels" ContentType="application/vnd.openxmlformats-package.relationships+xml"/>
  <Override PartName="/ppt/slideLayouts/_rels/slideLayout66.xml.rels" ContentType="application/vnd.openxmlformats-package.relationships+xml"/>
  <Override PartName="/ppt/slideLayouts/_rels/slideLayout139.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42.xml.rels" ContentType="application/vnd.openxmlformats-package.relationships+xml"/>
  <Override PartName="/ppt/slideLayouts/_rels/slideLayout70.xml.rels" ContentType="application/vnd.openxmlformats-package.relationships+xml"/>
  <Override PartName="/ppt/slideLayouts/_rels/slideLayout143.xml.rels" ContentType="application/vnd.openxmlformats-package.relationships+xml"/>
  <Override PartName="/ppt/slideLayouts/_rels/slideLayout71.xml.rels" ContentType="application/vnd.openxmlformats-package.relationships+xml"/>
  <Override PartName="/ppt/slideLayouts/_rels/slideLayout144.xml.rels" ContentType="application/vnd.openxmlformats-package.relationships+xml"/>
  <Override PartName="/ppt/slideLayouts/_rels/slideLayout72.xml.rels" ContentType="application/vnd.openxmlformats-package.relationships+xml"/>
  <Override PartName="/ppt/slideLayouts/_rels/slideLayout145.xml.rels" ContentType="application/vnd.openxmlformats-package.relationships+xml"/>
  <Override PartName="/ppt/slideLayouts/_rels/slideLayout73.xml.rels" ContentType="application/vnd.openxmlformats-package.relationships+xml"/>
  <Override PartName="/ppt/slideLayouts/_rels/slideLayout146.xml.rels" ContentType="application/vnd.openxmlformats-package.relationships+xml"/>
  <Override PartName="/ppt/slideLayouts/_rels/slideLayout74.xml.rels" ContentType="application/vnd.openxmlformats-package.relationships+xml"/>
  <Override PartName="/ppt/slideLayouts/_rels/slideLayout147.xml.rels" ContentType="application/vnd.openxmlformats-package.relationships+xml"/>
  <Override PartName="/ppt/slideLayouts/_rels/slideLayout75.xml.rels" ContentType="application/vnd.openxmlformats-package.relationships+xml"/>
  <Override PartName="/ppt/slideLayouts/_rels/slideLayout148.xml.rels" ContentType="application/vnd.openxmlformats-package.relationships+xml"/>
  <Override PartName="/ppt/slideLayouts/_rels/slideLayout76.xml.rels" ContentType="application/vnd.openxmlformats-package.relationships+xml"/>
  <Override PartName="/ppt/slideLayouts/_rels/slideLayout149.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52.xml.rels" ContentType="application/vnd.openxmlformats-package.relationships+xml"/>
  <Override PartName="/ppt/slideLayouts/_rels/slideLayout80.xml.rels" ContentType="application/vnd.openxmlformats-package.relationships+xml"/>
  <Override PartName="/ppt/slideLayouts/_rels/slideLayout153.xml.rels" ContentType="application/vnd.openxmlformats-package.relationships+xml"/>
  <Override PartName="/ppt/slideLayouts/_rels/slideLayout81.xml.rels" ContentType="application/vnd.openxmlformats-package.relationships+xml"/>
  <Override PartName="/ppt/slideLayouts/_rels/slideLayout154.xml.rels" ContentType="application/vnd.openxmlformats-package.relationships+xml"/>
  <Override PartName="/ppt/slideLayouts/_rels/slideLayout82.xml.rels" ContentType="application/vnd.openxmlformats-package.relationships+xml"/>
  <Override PartName="/ppt/slideLayouts/_rels/slideLayout155.xml.rels" ContentType="application/vnd.openxmlformats-package.relationships+xml"/>
  <Override PartName="/ppt/slideLayouts/_rels/slideLayout83.xml.rels" ContentType="application/vnd.openxmlformats-package.relationships+xml"/>
  <Override PartName="/ppt/slideLayouts/_rels/slideLayout156.xml.rels" ContentType="application/vnd.openxmlformats-package.relationships+xml"/>
  <Override PartName="/ppt/slideLayouts/_rels/slideLayout84.xml.rels" ContentType="application/vnd.openxmlformats-package.relationships+xml"/>
  <Override PartName="/ppt/slideLayouts/_rels/slideLayout157.xml.rels" ContentType="application/vnd.openxmlformats-package.relationships+xml"/>
  <Override PartName="/ppt/slideLayouts/_rels/slideLayout85.xml.rels" ContentType="application/vnd.openxmlformats-package.relationships+xml"/>
  <Override PartName="/ppt/slideLayouts/_rels/slideLayout158.xml.rels" ContentType="application/vnd.openxmlformats-package.relationships+xml"/>
  <Override PartName="/ppt/slideLayouts/_rels/slideLayout86.xml.rels" ContentType="application/vnd.openxmlformats-package.relationships+xml"/>
  <Override PartName="/ppt/slideLayouts/_rels/slideLayout159.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62.xml.rels" ContentType="application/vnd.openxmlformats-package.relationships+xml"/>
  <Override PartName="/ppt/slideLayouts/_rels/slideLayout90.xml.rels" ContentType="application/vnd.openxmlformats-package.relationships+xml"/>
  <Override PartName="/ppt/slideLayouts/_rels/slideLayout163.xml.rels" ContentType="application/vnd.openxmlformats-package.relationships+xml"/>
  <Override PartName="/ppt/slideLayouts/_rels/slideLayout91.xml.rels" ContentType="application/vnd.openxmlformats-package.relationships+xml"/>
  <Override PartName="/ppt/slideLayouts/_rels/slideLayout164.xml.rels" ContentType="application/vnd.openxmlformats-package.relationships+xml"/>
  <Override PartName="/ppt/slideLayouts/_rels/slideLayout92.xml.rels" ContentType="application/vnd.openxmlformats-package.relationships+xml"/>
  <Override PartName="/ppt/slideLayouts/_rels/slideLayout165.xml.rels" ContentType="application/vnd.openxmlformats-package.relationships+xml"/>
  <Override PartName="/ppt/slideLayouts/_rels/slideLayout93.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167.xml.rels" ContentType="application/vnd.openxmlformats-package.relationships+xml"/>
  <Override PartName="/ppt/slideLayouts/_rels/slideLayout95.xml.rels" ContentType="application/vnd.openxmlformats-package.relationships+xml"/>
  <Override PartName="/ppt/slideLayouts/_rels/slideLayout168.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2.png" ContentType="image/png"/>
  <Override PartName="/ppt/media/image7.jpeg" ContentType="image/jpeg"/>
  <Override PartName="/ppt/media/image3.png" ContentType="image/png"/>
  <Override PartName="/ppt/media/image4.png" ContentType="image/png"/>
  <Override PartName="/ppt/media/image5.png" ContentType="image/png"/>
  <Override PartName="/ppt/media/image6.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Lst>
  <p:sldSz cx="9144000" cy="5145088"/>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fr-FR" sz="4400" spc="-1" strike="noStrike">
                <a:solidFill>
                  <a:srgbClr val="000000"/>
                </a:solidFill>
                <a:latin typeface="Arial"/>
              </a:rPr>
              <a:t>Click to move the slide</a:t>
            </a:r>
            <a:endParaRPr b="0" lang="fr-FR" sz="4400" spc="-1" strike="noStrike">
              <a:solidFill>
                <a:srgbClr val="000000"/>
              </a:solidFill>
              <a:latin typeface="Arial"/>
            </a:endParaRPr>
          </a:p>
        </p:txBody>
      </p:sp>
      <p:sp>
        <p:nvSpPr>
          <p:cNvPr id="57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Click to edit the notes format</a:t>
            </a:r>
            <a:endParaRPr b="0" lang="fr-FR" sz="2000" spc="-1" strike="noStrike">
              <a:solidFill>
                <a:srgbClr val="000000"/>
              </a:solidFill>
              <a:latin typeface="Arial"/>
            </a:endParaRPr>
          </a:p>
        </p:txBody>
      </p:sp>
      <p:sp>
        <p:nvSpPr>
          <p:cNvPr id="57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solidFill>
                  <a:srgbClr val="000000"/>
                </a:solidFill>
                <a:latin typeface="Times New Roman"/>
              </a:rPr>
              <a:t>&lt;header&gt;</a:t>
            </a:r>
            <a:endParaRPr b="0" lang="fr-FR" sz="1400" spc="-1" strike="noStrike">
              <a:solidFill>
                <a:srgbClr val="000000"/>
              </a:solidFill>
              <a:latin typeface="Times New Roman"/>
            </a:endParaRPr>
          </a:p>
        </p:txBody>
      </p:sp>
      <p:sp>
        <p:nvSpPr>
          <p:cNvPr id="578" name="PlaceHolder 4"/>
          <p:cNvSpPr>
            <a:spLocks noGrp="1"/>
          </p:cNvSpPr>
          <p:nvPr>
            <p:ph type="dt" idx="15"/>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Times New Roman"/>
              </a:defRPr>
            </a:lvl1pPr>
          </a:lstStyle>
          <a:p>
            <a:pPr indent="0" algn="r">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579" name="PlaceHolder 5"/>
          <p:cNvSpPr>
            <a:spLocks noGrp="1"/>
          </p:cNvSpPr>
          <p:nvPr>
            <p:ph type="ftr" idx="16"/>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580" name="PlaceHolder 6"/>
          <p:cNvSpPr>
            <a:spLocks noGrp="1"/>
          </p:cNvSpPr>
          <p:nvPr>
            <p:ph type="sldNum" idx="17"/>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solidFill>
                  <a:srgbClr val="000000"/>
                </a:solidFill>
                <a:latin typeface="Times New Roman"/>
              </a:defRPr>
            </a:lvl1pPr>
          </a:lstStyle>
          <a:p>
            <a:pPr indent="0" algn="r">
              <a:buNone/>
            </a:pPr>
            <a:fld id="{60505705-ECFE-4967-928A-1897D5149A67}" type="slidenum">
              <a:rPr b="0" lang="fr-FR" sz="1400" spc="-1" strike="noStrike">
                <a:solidFill>
                  <a:srgbClr val="000000"/>
                </a:solidFill>
                <a:latin typeface="Times New Roman"/>
              </a:rPr>
              <a:t>&lt;number&gt;</a:t>
            </a:fld>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sldImg"/>
          </p:nvPr>
        </p:nvSpPr>
        <p:spPr>
          <a:xfrm>
            <a:off x="380880" y="685800"/>
            <a:ext cx="6095160" cy="3428280"/>
          </a:xfrm>
          <a:prstGeom prst="rect">
            <a:avLst/>
          </a:prstGeom>
          <a:ln w="0">
            <a:noFill/>
          </a:ln>
        </p:spPr>
      </p:sp>
      <p:sp>
        <p:nvSpPr>
          <p:cNvPr id="712" name="PlaceHolder 2"/>
          <p:cNvSpPr>
            <a:spLocks noGrp="1"/>
          </p:cNvSpPr>
          <p:nvPr>
            <p:ph type="body"/>
          </p:nvPr>
        </p:nvSpPr>
        <p:spPr>
          <a:xfrm>
            <a:off x="685800" y="4343400"/>
            <a:ext cx="5485680" cy="4114080"/>
          </a:xfrm>
          <a:prstGeom prst="rect">
            <a:avLst/>
          </a:prstGeom>
          <a:noFill/>
          <a:ln w="9360">
            <a:noFill/>
          </a:ln>
        </p:spPr>
        <p:txBody>
          <a:bodyPr numCol="1" spcCol="0" lIns="0" rIns="0" tIns="91440" bIns="91440" anchor="t">
            <a:noAutofit/>
          </a:bodyPr>
          <a:p>
            <a:pPr marL="216000" indent="0">
              <a:lnSpc>
                <a:spcPct val="100000"/>
              </a:lnSpc>
              <a:buNone/>
              <a:tabLst>
                <a:tab algn="l" pos="0"/>
              </a:tabLst>
            </a:pPr>
            <a:r>
              <a:rPr b="1" lang="en-US" sz="2000" spc="-1" strike="noStrike">
                <a:solidFill>
                  <a:srgbClr val="333333"/>
                </a:solidFill>
                <a:highlight>
                  <a:srgbClr val="ffffff"/>
                </a:highlight>
                <a:latin typeface="Arial"/>
              </a:rPr>
              <a:t>Pour modifier l'image, faites un clic droit : enregister l'arrière-plan et télécharger votre visuel dans Image  / Insérer une image à partir de ...</a:t>
            </a:r>
            <a:endParaRPr b="0" lang="fr-FR"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84349A7-F603-4A0B-BCD2-9E3604A6251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
          </p:nvPr>
        </p:nvSpPr>
        <p:spPr/>
        <p:txBody>
          <a:bodyPr/>
          <a:p>
            <a:fld id="{84BD6719-A91D-4510-A43A-607F0958D817}"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9"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0"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9"/>
          </p:nvPr>
        </p:nvSpPr>
        <p:spPr/>
        <p:txBody>
          <a:bodyPr/>
          <a:p>
            <a:fld id="{AAE53290-7E12-4C4E-908E-421E1E9F1EC5}"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9"/>
          </p:nvPr>
        </p:nvSpPr>
        <p:spPr/>
        <p:txBody>
          <a:bodyPr/>
          <a:p>
            <a:fld id="{E7A6E6AB-FFD9-4775-83F3-09CFDC61A45D}"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9"/>
          </p:nvPr>
        </p:nvSpPr>
        <p:spPr/>
        <p:txBody>
          <a:bodyPr/>
          <a:p>
            <a:fld id="{F805A7ED-E5C2-42FD-AF82-AA5598A15844}"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5"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9"/>
          </p:nvPr>
        </p:nvSpPr>
        <p:spPr/>
        <p:txBody>
          <a:bodyPr/>
          <a:p>
            <a:fld id="{922D4149-DF72-4084-9860-AD0EE8FA241F}"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48"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9"/>
          </p:nvPr>
        </p:nvSpPr>
        <p:spPr/>
        <p:txBody>
          <a:bodyPr/>
          <a:p>
            <a:fld id="{1EA820A7-1E28-441C-A3CA-73E6F7A2216B}"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9"/>
          </p:nvPr>
        </p:nvSpPr>
        <p:spPr/>
        <p:txBody>
          <a:bodyPr/>
          <a:p>
            <a:fld id="{0D47B11F-39A7-42BE-9B00-2E5F63963C67}"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5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9"/>
          </p:nvPr>
        </p:nvSpPr>
        <p:spPr/>
        <p:txBody>
          <a:bodyPr/>
          <a:p>
            <a:fld id="{1EB0585D-FC8B-4CAA-AA0B-16448EFE8DB1}"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9"/>
          </p:nvPr>
        </p:nvSpPr>
        <p:spPr/>
        <p:txBody>
          <a:bodyPr/>
          <a:p>
            <a:fld id="{BF873AC2-DD7C-47B3-9DA6-99EF7F98CB55}"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6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9"/>
          </p:nvPr>
        </p:nvSpPr>
        <p:spPr/>
        <p:txBody>
          <a:bodyPr/>
          <a:p>
            <a:fld id="{A7D4004D-4D13-411C-94AD-A9E628BA236A}"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0365DFFA-3E82-4BF7-A184-7A49FF3AB2B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
          </p:nvPr>
        </p:nvSpPr>
        <p:spPr/>
        <p:txBody>
          <a:bodyPr/>
          <a:p>
            <a:fld id="{E5FAF053-3844-4091-903C-B549A55179A2}" type="slidenum">
              <a:t>&lt;#&gt;</a:t>
            </a:fld>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76"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0"/>
          </p:nvPr>
        </p:nvSpPr>
        <p:spPr/>
        <p:txBody>
          <a:bodyPr/>
          <a:p>
            <a:fld id="{B629D045-ADE1-4ADB-8E7D-4D5D9AC7BD48}"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78"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0"/>
          </p:nvPr>
        </p:nvSpPr>
        <p:spPr/>
        <p:txBody>
          <a:bodyPr/>
          <a:p>
            <a:fld id="{4325806F-4613-494D-B126-8EED6CD41C5F}"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0"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1"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0"/>
          </p:nvPr>
        </p:nvSpPr>
        <p:spPr/>
        <p:txBody>
          <a:bodyPr/>
          <a:p>
            <a:fld id="{B06C4212-3C31-4514-9B90-D8C0414931FD}"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0"/>
          </p:nvPr>
        </p:nvSpPr>
        <p:spPr/>
        <p:txBody>
          <a:bodyPr/>
          <a:p>
            <a:fld id="{76960C6C-80ED-468C-80E3-1AF3DF0047F5}"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0"/>
          </p:nvPr>
        </p:nvSpPr>
        <p:spPr/>
        <p:txBody>
          <a:bodyPr/>
          <a:p>
            <a:fld id="{3A2BF6CF-9089-48A2-BBFF-1A70AFA7EDC4}"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6"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0"/>
          </p:nvPr>
        </p:nvSpPr>
        <p:spPr/>
        <p:txBody>
          <a:bodyPr/>
          <a:p>
            <a:fld id="{7365B11D-EA9B-4B4A-9A0A-268FBDECA183}"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9"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0"/>
          </p:nvPr>
        </p:nvSpPr>
        <p:spPr/>
        <p:txBody>
          <a:bodyPr/>
          <a:p>
            <a:fld id="{E368ADA0-7224-44DF-9BF1-2BD410CAF6C3}"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0"/>
          </p:nvPr>
        </p:nvSpPr>
        <p:spPr/>
        <p:txBody>
          <a:bodyPr/>
          <a:p>
            <a:fld id="{AE602861-6908-4D34-B108-8D4C1BA0C3ED}"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9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0"/>
          </p:nvPr>
        </p:nvSpPr>
        <p:spPr/>
        <p:txBody>
          <a:bodyPr/>
          <a:p>
            <a:fld id="{E043C986-6530-430E-BFC8-85CF327124EB}"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0"/>
          </p:nvPr>
        </p:nvSpPr>
        <p:spPr/>
        <p:txBody>
          <a:bodyPr/>
          <a:p>
            <a:fld id="{8BBC4202-B3F6-49C8-BF09-A96035AE204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
          </p:nvPr>
        </p:nvSpPr>
        <p:spPr/>
        <p:txBody>
          <a:bodyPr/>
          <a:p>
            <a:fld id="{89DC8DDA-2FBE-458D-97A8-B27F7392FBB6}" type="slidenum">
              <a:t>&lt;#&gt;</a:t>
            </a:fld>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0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0"/>
          </p:nvPr>
        </p:nvSpPr>
        <p:spPr/>
        <p:txBody>
          <a:bodyPr/>
          <a:p>
            <a:fld id="{2BF53478-9B42-4935-BCCF-6993779F71BD}"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EE2E7A6B-64BC-4E0B-BCD3-136081E9510D}"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17"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1"/>
          </p:nvPr>
        </p:nvSpPr>
        <p:spPr/>
        <p:txBody>
          <a:bodyPr/>
          <a:p>
            <a:fld id="{BFEFD341-D319-4A57-BF84-44485CB13730}"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19"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1"/>
          </p:nvPr>
        </p:nvSpPr>
        <p:spPr/>
        <p:txBody>
          <a:bodyPr/>
          <a:p>
            <a:fld id="{5B2DE488-69A3-4D27-96B6-BF1DCD859F87}"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21"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2"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1"/>
          </p:nvPr>
        </p:nvSpPr>
        <p:spPr/>
        <p:txBody>
          <a:bodyPr/>
          <a:p>
            <a:fld id="{AED128B6-1317-4B0C-9DF4-6AA7779CC646}"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1"/>
          </p:nvPr>
        </p:nvSpPr>
        <p:spPr/>
        <p:txBody>
          <a:bodyPr/>
          <a:p>
            <a:fld id="{AE07F75E-C90C-4874-A9A2-EEA2229CE13F}"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1"/>
          </p:nvPr>
        </p:nvSpPr>
        <p:spPr/>
        <p:txBody>
          <a:bodyPr/>
          <a:p>
            <a:fld id="{49FCBD8A-4261-4515-9357-7FC97FC87CA4}"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7"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1"/>
          </p:nvPr>
        </p:nvSpPr>
        <p:spPr/>
        <p:txBody>
          <a:bodyPr/>
          <a:p>
            <a:fld id="{6BCE096B-2D8E-4D21-A4EA-77B246549E2A}"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30"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1"/>
          </p:nvPr>
        </p:nvSpPr>
        <p:spPr/>
        <p:txBody>
          <a:bodyPr/>
          <a:p>
            <a:fld id="{DBC7DCA0-2C4D-48E4-B814-F126FF3C713E}"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1"/>
          </p:nvPr>
        </p:nvSpPr>
        <p:spPr/>
        <p:txBody>
          <a:bodyPr/>
          <a:p>
            <a:fld id="{CEE9CD97-A6B4-4F46-82D2-C75DE294B38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BE32363-DE00-4387-82FA-FF052F77E5C3}"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3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1"/>
          </p:nvPr>
        </p:nvSpPr>
        <p:spPr/>
        <p:txBody>
          <a:bodyPr/>
          <a:p>
            <a:fld id="{1BE7C752-8C37-46B2-A296-9819F538CE37}"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4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1"/>
          </p:nvPr>
        </p:nvSpPr>
        <p:spPr/>
        <p:txBody>
          <a:bodyPr/>
          <a:p>
            <a:fld id="{F676037F-C0A6-4383-9A2C-C9A1D1BEB183}"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4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4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4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4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5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5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1"/>
          </p:nvPr>
        </p:nvSpPr>
        <p:spPr/>
        <p:txBody>
          <a:bodyPr/>
          <a:p>
            <a:fld id="{FFE4932B-5066-4DD6-BE4E-EB461BE5845F}" type="slidenum">
              <a:t>&lt;#&gt;</a:t>
            </a:fld>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A2309D79-F2E5-4C4C-8D3E-25DACA15B24B}" type="slidenum">
              <a:t>&lt;#&gt;</a:t>
            </a:fld>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59"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2"/>
          </p:nvPr>
        </p:nvSpPr>
        <p:spPr/>
        <p:txBody>
          <a:bodyPr/>
          <a:p>
            <a:fld id="{A4DF4F2F-FAAF-4325-8FD2-839E48E7A667}" type="slidenum">
              <a:t>&lt;#&gt;</a:t>
            </a:fld>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61"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2"/>
          </p:nvPr>
        </p:nvSpPr>
        <p:spPr/>
        <p:txBody>
          <a:bodyPr/>
          <a:p>
            <a:fld id="{FC001BB7-4EE5-425B-9FA7-8939E5E043B6}" type="slidenum">
              <a:t>&lt;#&gt;</a:t>
            </a:fld>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63"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64"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2"/>
          </p:nvPr>
        </p:nvSpPr>
        <p:spPr/>
        <p:txBody>
          <a:bodyPr/>
          <a:p>
            <a:fld id="{D03334F6-F0AA-43E0-BEA1-E4A628AD5144}" type="slidenum">
              <a:t>&lt;#&gt;</a:t>
            </a:fld>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2"/>
          </p:nvPr>
        </p:nvSpPr>
        <p:spPr/>
        <p:txBody>
          <a:bodyPr/>
          <a:p>
            <a:fld id="{2387F3A5-7B55-470C-BFEF-F2C704B832DE}" type="slidenum">
              <a:t>&lt;#&gt;</a:t>
            </a:fld>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2"/>
          </p:nvPr>
        </p:nvSpPr>
        <p:spPr/>
        <p:txBody>
          <a:bodyPr/>
          <a:p>
            <a:fld id="{C21D26F1-83B8-4090-A55A-8D9BAFAC290B}" type="slidenum">
              <a:t>&lt;#&gt;</a:t>
            </a:fld>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69"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2"/>
          </p:nvPr>
        </p:nvSpPr>
        <p:spPr/>
        <p:txBody>
          <a:bodyPr/>
          <a:p>
            <a:fld id="{8B89481A-8515-4AFC-A01F-F98C4062125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2"/>
          </p:nvPr>
        </p:nvSpPr>
        <p:spPr/>
        <p:txBody>
          <a:bodyPr/>
          <a:p>
            <a:fld id="{947A8E1D-1382-4044-9F12-1DD966C322D8}" type="slidenum">
              <a:t>&lt;#&gt;</a:t>
            </a:fld>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72"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2"/>
          </p:nvPr>
        </p:nvSpPr>
        <p:spPr/>
        <p:txBody>
          <a:bodyPr/>
          <a:p>
            <a:fld id="{300DEF30-F9A1-4A48-8F0C-8AD0572417A9}" type="slidenum">
              <a:t>&lt;#&gt;</a:t>
            </a:fld>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2"/>
          </p:nvPr>
        </p:nvSpPr>
        <p:spPr/>
        <p:txBody>
          <a:bodyPr/>
          <a:p>
            <a:fld id="{5D45A965-9DFF-4503-93B6-95109B6A5BAE}" type="slidenum">
              <a:t>&lt;#&gt;</a:t>
            </a:fld>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8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8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2"/>
          </p:nvPr>
        </p:nvSpPr>
        <p:spPr/>
        <p:txBody>
          <a:bodyPr/>
          <a:p>
            <a:fld id="{DF1FE292-8CD2-419B-89DE-60774DEBE4F9}" type="slidenum">
              <a:t>&lt;#&gt;</a:t>
            </a:fld>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8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2"/>
          </p:nvPr>
        </p:nvSpPr>
        <p:spPr/>
        <p:txBody>
          <a:bodyPr/>
          <a:p>
            <a:fld id="{6D8E2C86-9387-45A7-A4A1-C95F98CFE6DD}" type="slidenum">
              <a:t>&lt;#&gt;</a:t>
            </a:fld>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8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8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9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9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9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9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2"/>
          </p:nvPr>
        </p:nvSpPr>
        <p:spPr/>
        <p:txBody>
          <a:bodyPr/>
          <a:p>
            <a:fld id="{91F23B2D-FBBE-4E1A-96A2-78A952323A73}" type="slidenum">
              <a:t>&lt;#&gt;</a:t>
            </a:fld>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08A0D32A-9465-47A3-8DF0-3E0D734A7381}" type="slidenum">
              <a:t>&lt;#&gt;</a:t>
            </a:fld>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01"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3"/>
          </p:nvPr>
        </p:nvSpPr>
        <p:spPr/>
        <p:txBody>
          <a:bodyPr/>
          <a:p>
            <a:fld id="{3EAA7BC9-F870-478B-AA03-1B1060F963E5}" type="slidenum">
              <a:t>&lt;#&gt;</a:t>
            </a:fld>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03"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3"/>
          </p:nvPr>
        </p:nvSpPr>
        <p:spPr/>
        <p:txBody>
          <a:bodyPr/>
          <a:p>
            <a:fld id="{A2C6C70B-66A3-4912-AFAD-7BED34FC498B}" type="slidenum">
              <a:t>&lt;#&gt;</a:t>
            </a:fld>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05"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06"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3"/>
          </p:nvPr>
        </p:nvSpPr>
        <p:spPr/>
        <p:txBody>
          <a:bodyPr/>
          <a:p>
            <a:fld id="{592481C2-F0BA-4F42-9794-7932AE42556D}" type="slidenum">
              <a:t>&lt;#&gt;</a:t>
            </a:fld>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3"/>
          </p:nvPr>
        </p:nvSpPr>
        <p:spPr/>
        <p:txBody>
          <a:bodyPr/>
          <a:p>
            <a:fld id="{10D321AB-C73D-4E06-AE97-8BE4DA2270D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0"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2"/>
          </p:nvPr>
        </p:nvSpPr>
        <p:spPr/>
        <p:txBody>
          <a:bodyPr/>
          <a:p>
            <a:fld id="{E56C3EF6-A218-423C-A19D-A84E8101A508}" type="slidenum">
              <a:t>&lt;#&gt;</a:t>
            </a:fld>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3"/>
          </p:nvPr>
        </p:nvSpPr>
        <p:spPr/>
        <p:txBody>
          <a:bodyPr/>
          <a:p>
            <a:fld id="{EF015668-6D22-410A-AC00-45D2D52F60B6}" type="slidenum">
              <a:t>&lt;#&gt;</a:t>
            </a:fld>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1"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3"/>
          </p:nvPr>
        </p:nvSpPr>
        <p:spPr/>
        <p:txBody>
          <a:bodyPr/>
          <a:p>
            <a:fld id="{98BB54FE-D670-459D-9908-6223D99F6E13}" type="slidenum">
              <a:t>&lt;#&gt;</a:t>
            </a:fld>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4"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3"/>
          </p:nvPr>
        </p:nvSpPr>
        <p:spPr/>
        <p:txBody>
          <a:bodyPr/>
          <a:p>
            <a:fld id="{5CFFF03A-87C9-443C-A6DA-B52851C8235C}" type="slidenum">
              <a:t>&lt;#&gt;</a:t>
            </a:fld>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3"/>
          </p:nvPr>
        </p:nvSpPr>
        <p:spPr/>
        <p:txBody>
          <a:bodyPr/>
          <a:p>
            <a:fld id="{A858EAFA-E86B-4E57-AA82-4BD2D2B54FDD}" type="slidenum">
              <a:t>&lt;#&gt;</a:t>
            </a:fld>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2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3"/>
          </p:nvPr>
        </p:nvSpPr>
        <p:spPr/>
        <p:txBody>
          <a:bodyPr/>
          <a:p>
            <a:fld id="{7E7BFCF2-BE38-4151-8695-3861BAD9B44E}" type="slidenum">
              <a:t>&lt;#&gt;</a:t>
            </a:fld>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3"/>
          </p:nvPr>
        </p:nvSpPr>
        <p:spPr/>
        <p:txBody>
          <a:bodyPr/>
          <a:p>
            <a:fld id="{9136FA2E-9608-4357-811A-D7E01DC0FD4F}" type="slidenum">
              <a:t>&lt;#&gt;</a:t>
            </a:fld>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3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3"/>
          </p:nvPr>
        </p:nvSpPr>
        <p:spPr/>
        <p:txBody>
          <a:bodyPr/>
          <a:p>
            <a:fld id="{FFD8E171-00EA-49A5-8805-A0AFAEAB7141}" type="slidenum">
              <a:t>&lt;#&gt;</a:t>
            </a:fld>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BEA689EE-670C-4B9C-AB2C-DD93C6E53989}" type="slidenum">
              <a:t>&lt;#&gt;</a:t>
            </a:fld>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40"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4"/>
          </p:nvPr>
        </p:nvSpPr>
        <p:spPr/>
        <p:txBody>
          <a:bodyPr/>
          <a:p>
            <a:fld id="{F50B7734-DCF9-45FA-A58D-5138967105B6}" type="slidenum">
              <a:t>&lt;#&gt;</a:t>
            </a:fld>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42"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4"/>
          </p:nvPr>
        </p:nvSpPr>
        <p:spPr/>
        <p:txBody>
          <a:bodyPr/>
          <a:p>
            <a:fld id="{19459898-FC26-4243-9F27-07EFD41C1C5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2"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2"/>
          </p:nvPr>
        </p:nvSpPr>
        <p:spPr/>
        <p:txBody>
          <a:bodyPr/>
          <a:p>
            <a:fld id="{23EFA61B-29E3-439C-93C4-27E2B3DE9CF5}" type="slidenum">
              <a:t>&lt;#&gt;</a:t>
            </a:fld>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44"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5"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4"/>
          </p:nvPr>
        </p:nvSpPr>
        <p:spPr/>
        <p:txBody>
          <a:bodyPr/>
          <a:p>
            <a:fld id="{64581609-166B-4A51-A40A-2C3DE7CB53DE}" type="slidenum">
              <a:t>&lt;#&gt;</a:t>
            </a:fld>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4"/>
          </p:nvPr>
        </p:nvSpPr>
        <p:spPr/>
        <p:txBody>
          <a:bodyPr/>
          <a:p>
            <a:fld id="{6458D95C-2AA9-4437-894C-FDDCFA3BB6D4}" type="slidenum">
              <a:t>&lt;#&gt;</a:t>
            </a:fld>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4"/>
          </p:nvPr>
        </p:nvSpPr>
        <p:spPr/>
        <p:txBody>
          <a:bodyPr/>
          <a:p>
            <a:fld id="{E1D7A32A-7BB3-44C6-8087-8D85AC4EEB7C}" type="slidenum">
              <a:t>&lt;#&gt;</a:t>
            </a:fld>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50"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4"/>
          </p:nvPr>
        </p:nvSpPr>
        <p:spPr/>
        <p:txBody>
          <a:bodyPr/>
          <a:p>
            <a:fld id="{4F38E874-E7EA-4969-B93B-0F8C7CC59D94}" type="slidenum">
              <a:t>&lt;#&gt;</a:t>
            </a:fld>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53"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4"/>
          </p:nvPr>
        </p:nvSpPr>
        <p:spPr/>
        <p:txBody>
          <a:bodyPr/>
          <a:p>
            <a:fld id="{F2B05977-7264-49C5-AE0F-4AB3C9C86FC3}" type="slidenum">
              <a:t>&lt;#&gt;</a:t>
            </a:fld>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4"/>
          </p:nvPr>
        </p:nvSpPr>
        <p:spPr/>
        <p:txBody>
          <a:bodyPr/>
          <a:p>
            <a:fld id="{7BFB0BA9-1A25-4AB3-9571-68C64186BAD1}" type="slidenum">
              <a:t>&lt;#&gt;</a:t>
            </a:fld>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4"/>
          </p:nvPr>
        </p:nvSpPr>
        <p:spPr/>
        <p:txBody>
          <a:bodyPr/>
          <a:p>
            <a:fld id="{5D597B32-54ED-4DC7-AA84-F5E139499BAB}" type="slidenum">
              <a:t>&lt;#&gt;</a:t>
            </a:fld>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4"/>
          </p:nvPr>
        </p:nvSpPr>
        <p:spPr/>
        <p:txBody>
          <a:bodyPr/>
          <a:p>
            <a:fld id="{775A2E15-EEE6-4801-B8A7-28DAB6629BB8}" type="slidenum">
              <a:t>&lt;#&gt;</a:t>
            </a:fld>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4"/>
          </p:nvPr>
        </p:nvSpPr>
        <p:spPr/>
        <p:txBody>
          <a:bodyPr/>
          <a:p>
            <a:fld id="{B79AA88E-95C3-45FF-879B-CB31788F3988}"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2"/>
          </p:nvPr>
        </p:nvSpPr>
        <p:spPr/>
        <p:txBody>
          <a:bodyPr/>
          <a:p>
            <a:fld id="{0AE7A619-39A7-4DE4-BF79-4D20BE594C4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2"/>
          </p:nvPr>
        </p:nvSpPr>
        <p:spPr/>
        <p:txBody>
          <a:bodyPr/>
          <a:p>
            <a:fld id="{28CD35A1-218E-41E2-9818-4BEC277371F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8"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7970D9B3-7A00-4AC2-8BB0-82B3C065DBA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
          </p:nvPr>
        </p:nvSpPr>
        <p:spPr/>
        <p:txBody>
          <a:bodyPr/>
          <a:p>
            <a:fld id="{441B9814-FF8A-42C9-9F17-A3D6EED263CF}"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1"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6CEC4586-7B7B-470C-9EFE-C52A1D2C303D}"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AED6E4B9-0D4B-4E77-A5FC-98D65C1986E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2"/>
          </p:nvPr>
        </p:nvSpPr>
        <p:spPr/>
        <p:txBody>
          <a:bodyPr/>
          <a:p>
            <a:fld id="{44FEE630-EA21-495F-9284-40020763D11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2"/>
          </p:nvPr>
        </p:nvSpPr>
        <p:spPr/>
        <p:txBody>
          <a:bodyPr/>
          <a:p>
            <a:fld id="{F6D40CC1-4EDF-4D95-9872-922E226D9D40}"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2"/>
          </p:nvPr>
        </p:nvSpPr>
        <p:spPr/>
        <p:txBody>
          <a:bodyPr/>
          <a:p>
            <a:fld id="{7EBB3E9A-948F-45F6-A8F1-B92539620FCA}"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CBBBF211-AB9D-47BF-A370-C854BA11CAFB}"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9"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3"/>
          </p:nvPr>
        </p:nvSpPr>
        <p:spPr/>
        <p:txBody>
          <a:bodyPr/>
          <a:p>
            <a:fld id="{972CB83D-6174-41B5-ADC3-22DAF879FF62}"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1"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3"/>
          </p:nvPr>
        </p:nvSpPr>
        <p:spPr/>
        <p:txBody>
          <a:bodyPr/>
          <a:p>
            <a:fld id="{7F4A6493-B8A8-431C-9631-F3CA6AF567C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3"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4"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3"/>
          </p:nvPr>
        </p:nvSpPr>
        <p:spPr/>
        <p:txBody>
          <a:bodyPr/>
          <a:p>
            <a:fld id="{BEE48FB6-4334-45A0-A119-21A1A8C97D95}"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3"/>
          </p:nvPr>
        </p:nvSpPr>
        <p:spPr/>
        <p:txBody>
          <a:bodyPr/>
          <a:p>
            <a:fld id="{8D6AEF48-380C-4593-A811-79FEE67C330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
          </p:nvPr>
        </p:nvSpPr>
        <p:spPr/>
        <p:txBody>
          <a:bodyPr/>
          <a:p>
            <a:fld id="{2CCDC65A-0427-4892-ADD8-21565395E87A}"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3"/>
          </p:nvPr>
        </p:nvSpPr>
        <p:spPr/>
        <p:txBody>
          <a:bodyPr/>
          <a:p>
            <a:fld id="{7A5173B0-34FB-4DBE-8EE1-F52D0BE1520B}"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9"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3"/>
          </p:nvPr>
        </p:nvSpPr>
        <p:spPr/>
        <p:txBody>
          <a:bodyPr/>
          <a:p>
            <a:fld id="{65CAA1D6-F270-448F-9CE5-C23529A78965}"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2"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3"/>
          </p:nvPr>
        </p:nvSpPr>
        <p:spPr/>
        <p:txBody>
          <a:bodyPr/>
          <a:p>
            <a:fld id="{BCBBF763-FDF7-4762-A2BD-365B80CAE89F}"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3"/>
          </p:nvPr>
        </p:nvSpPr>
        <p:spPr/>
        <p:txBody>
          <a:bodyPr/>
          <a:p>
            <a:fld id="{22782206-D650-4756-873C-F01397841876}"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3"/>
          </p:nvPr>
        </p:nvSpPr>
        <p:spPr/>
        <p:txBody>
          <a:bodyPr/>
          <a:p>
            <a:fld id="{382EAE3D-6796-4BBB-B26F-FC0AB6F87D0C}"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3"/>
          </p:nvPr>
        </p:nvSpPr>
        <p:spPr/>
        <p:txBody>
          <a:bodyPr/>
          <a:p>
            <a:fld id="{581984C1-8348-48C0-84A0-A3CA9C65593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3"/>
          </p:nvPr>
        </p:nvSpPr>
        <p:spPr/>
        <p:txBody>
          <a:bodyPr/>
          <a:p>
            <a:fld id="{BAED4BFF-3CBC-4C2D-9B5F-1864936CAD83}"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0DC74437-BAC1-4D0B-9599-BA3DD08A8A05}"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0"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4"/>
          </p:nvPr>
        </p:nvSpPr>
        <p:spPr/>
        <p:txBody>
          <a:bodyPr/>
          <a:p>
            <a:fld id="{5F794898-4A98-4101-AEFB-9E93015E0AFE}"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2"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4"/>
          </p:nvPr>
        </p:nvSpPr>
        <p:spPr/>
        <p:txBody>
          <a:bodyPr/>
          <a:p>
            <a:fld id="{418695F1-5659-4B31-ABD5-119726C4E61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
          </p:nvPr>
        </p:nvSpPr>
        <p:spPr/>
        <p:txBody>
          <a:bodyPr/>
          <a:p>
            <a:fld id="{AF5F9540-63B3-41CB-84C9-9C102B325B7F}"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4"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35"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4"/>
          </p:nvPr>
        </p:nvSpPr>
        <p:spPr/>
        <p:txBody>
          <a:bodyPr/>
          <a:p>
            <a:fld id="{CA466FAA-522D-47CE-A0F8-DCE87B4B4BBA}"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4"/>
          </p:nvPr>
        </p:nvSpPr>
        <p:spPr/>
        <p:txBody>
          <a:bodyPr/>
          <a:p>
            <a:fld id="{E538C910-0D15-48F6-9B3C-B8380CAB8EB3}"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4"/>
          </p:nvPr>
        </p:nvSpPr>
        <p:spPr/>
        <p:txBody>
          <a:bodyPr/>
          <a:p>
            <a:fld id="{0FD9CC36-1700-4E82-9133-67D0D561D55C}"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0"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4"/>
          </p:nvPr>
        </p:nvSpPr>
        <p:spPr/>
        <p:txBody>
          <a:bodyPr/>
          <a:p>
            <a:fld id="{ADDCC698-7D3C-44B1-956C-6D703DC4BA19}"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3"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4"/>
          </p:nvPr>
        </p:nvSpPr>
        <p:spPr/>
        <p:txBody>
          <a:bodyPr/>
          <a:p>
            <a:fld id="{42C8E265-3DAB-4656-AA33-977287CBD449}"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4"/>
          </p:nvPr>
        </p:nvSpPr>
        <p:spPr/>
        <p:txBody>
          <a:bodyPr/>
          <a:p>
            <a:fld id="{610659BE-C600-4DA2-B671-C665682085AC}"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4"/>
          </p:nvPr>
        </p:nvSpPr>
        <p:spPr/>
        <p:txBody>
          <a:bodyPr/>
          <a:p>
            <a:fld id="{C0CF6871-8129-4E37-80E0-830E1155F1A8}"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4"/>
          </p:nvPr>
        </p:nvSpPr>
        <p:spPr/>
        <p:txBody>
          <a:bodyPr/>
          <a:p>
            <a:fld id="{CB9FDDB9-A722-4609-96C4-5D1A3486B062}"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4"/>
          </p:nvPr>
        </p:nvSpPr>
        <p:spPr/>
        <p:txBody>
          <a:bodyPr/>
          <a:p>
            <a:fld id="{ABB19F97-F0A5-440D-BF5D-3044504222EC}"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906EA4ED-E475-4EA3-BDE1-D66A8820484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
          </p:nvPr>
        </p:nvSpPr>
        <p:spPr/>
        <p:txBody>
          <a:bodyPr/>
          <a:p>
            <a:fld id="{58A0AF11-1A2C-40FA-A7E7-2C2CEA341EAB}"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1"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5"/>
          </p:nvPr>
        </p:nvSpPr>
        <p:spPr/>
        <p:txBody>
          <a:bodyPr/>
          <a:p>
            <a:fld id="{B32A5A36-AE5F-4DF4-B38B-4F925E0CE9A8}"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3"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5"/>
          </p:nvPr>
        </p:nvSpPr>
        <p:spPr/>
        <p:txBody>
          <a:bodyPr/>
          <a:p>
            <a:fld id="{D070FED2-FE76-4FEC-BBA3-8272D32311E5}"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5"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6"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5"/>
          </p:nvPr>
        </p:nvSpPr>
        <p:spPr/>
        <p:txBody>
          <a:bodyPr/>
          <a:p>
            <a:fld id="{26419B7A-D840-4D61-8122-DC433C3FEEE3}"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5"/>
          </p:nvPr>
        </p:nvSpPr>
        <p:spPr/>
        <p:txBody>
          <a:bodyPr/>
          <a:p>
            <a:fld id="{ED0C52FF-23FE-4B68-83D1-A8615AE68DC0}"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5"/>
          </p:nvPr>
        </p:nvSpPr>
        <p:spPr/>
        <p:txBody>
          <a:bodyPr/>
          <a:p>
            <a:fld id="{EBE6DC93-3A1A-4CB7-AEB5-A536DC9C32D5}"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1"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5"/>
          </p:nvPr>
        </p:nvSpPr>
        <p:spPr/>
        <p:txBody>
          <a:bodyPr/>
          <a:p>
            <a:fld id="{A2884317-B86C-46D1-961B-636D44DB6DE5}"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4"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5"/>
          </p:nvPr>
        </p:nvSpPr>
        <p:spPr/>
        <p:txBody>
          <a:bodyPr/>
          <a:p>
            <a:fld id="{A44B83E4-CDFB-4289-8F0B-B2DC7C341BDD}"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5"/>
          </p:nvPr>
        </p:nvSpPr>
        <p:spPr/>
        <p:txBody>
          <a:bodyPr/>
          <a:p>
            <a:fld id="{F7D25BED-FFA6-455A-91D6-9E8505D1B9D2}"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9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5"/>
          </p:nvPr>
        </p:nvSpPr>
        <p:spPr/>
        <p:txBody>
          <a:bodyPr/>
          <a:p>
            <a:fld id="{A918F27D-0E3B-44B3-8DDA-1196DA83F25C}"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5"/>
          </p:nvPr>
        </p:nvSpPr>
        <p:spPr/>
        <p:txBody>
          <a:bodyPr/>
          <a:p>
            <a:fld id="{7B3C787C-A260-48D9-B15B-308E0641C71B}"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
          </p:nvPr>
        </p:nvSpPr>
        <p:spPr/>
        <p:txBody>
          <a:bodyPr/>
          <a:p>
            <a:fld id="{788D3AC5-9EE9-4D2C-B720-88A64102F019}"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5"/>
          </p:nvPr>
        </p:nvSpPr>
        <p:spPr/>
        <p:txBody>
          <a:bodyPr/>
          <a:p>
            <a:fld id="{21C29294-94DB-44DD-A53E-AC625671A70D}"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7ED8AEBF-34F3-4A50-B327-A331F20D2C1C}"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12"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6"/>
          </p:nvPr>
        </p:nvSpPr>
        <p:spPr/>
        <p:txBody>
          <a:bodyPr/>
          <a:p>
            <a:fld id="{2954E599-BB99-4B20-84D3-8EE3178B6E82}"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14"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6"/>
          </p:nvPr>
        </p:nvSpPr>
        <p:spPr/>
        <p:txBody>
          <a:bodyPr/>
          <a:p>
            <a:fld id="{243E1EFA-E699-4D22-B499-6101E2139ED9}"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16"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17"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6"/>
          </p:nvPr>
        </p:nvSpPr>
        <p:spPr/>
        <p:txBody>
          <a:bodyPr/>
          <a:p>
            <a:fld id="{093D4070-8EF8-45A7-B30F-D163EF9A8524}"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6"/>
          </p:nvPr>
        </p:nvSpPr>
        <p:spPr/>
        <p:txBody>
          <a:bodyPr/>
          <a:p>
            <a:fld id="{D54E4D00-DEB7-4B4B-AB68-D2EE1DD802D1}"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6"/>
          </p:nvPr>
        </p:nvSpPr>
        <p:spPr/>
        <p:txBody>
          <a:bodyPr/>
          <a:p>
            <a:fld id="{16DBFE33-B1EE-462B-9A50-7A1171103662}"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2"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6"/>
          </p:nvPr>
        </p:nvSpPr>
        <p:spPr/>
        <p:txBody>
          <a:bodyPr/>
          <a:p>
            <a:fld id="{6D81E6BF-A89C-404E-8330-20A09110F1C3}"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5"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6"/>
          </p:nvPr>
        </p:nvSpPr>
        <p:spPr/>
        <p:txBody>
          <a:bodyPr/>
          <a:p>
            <a:fld id="{2F622F3B-D7B7-485A-A987-0FD2924D053D}"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6"/>
          </p:nvPr>
        </p:nvSpPr>
        <p:spPr/>
        <p:txBody>
          <a:bodyPr/>
          <a:p>
            <a:fld id="{A5B17B6E-BB68-4B31-B39E-210DA02E156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9C0759E0-84FB-4B25-8572-CB583F91076A}"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6"/>
          </p:nvPr>
        </p:nvSpPr>
        <p:spPr/>
        <p:txBody>
          <a:bodyPr/>
          <a:p>
            <a:fld id="{120A400D-4B9F-494B-9005-CA0FDC7770E2}"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6"/>
          </p:nvPr>
        </p:nvSpPr>
        <p:spPr/>
        <p:txBody>
          <a:bodyPr/>
          <a:p>
            <a:fld id="{DC2521D0-BAA2-484E-B242-ED445ECFD169}"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6"/>
          </p:nvPr>
        </p:nvSpPr>
        <p:spPr/>
        <p:txBody>
          <a:bodyPr/>
          <a:p>
            <a:fld id="{7331BC46-C10B-41B2-8C80-2587158285A4}"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9D2E3D24-5890-48C1-A947-4D86F2CE0305}"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53"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7"/>
          </p:nvPr>
        </p:nvSpPr>
        <p:spPr/>
        <p:txBody>
          <a:bodyPr/>
          <a:p>
            <a:fld id="{E3BCD65F-48E8-4DC0-A473-0368C3211FA5}"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55"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7"/>
          </p:nvPr>
        </p:nvSpPr>
        <p:spPr/>
        <p:txBody>
          <a:bodyPr/>
          <a:p>
            <a:fld id="{019A96D4-1D4F-4EC2-9E8A-D8A7AF506782}"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57"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8"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7"/>
          </p:nvPr>
        </p:nvSpPr>
        <p:spPr/>
        <p:txBody>
          <a:bodyPr/>
          <a:p>
            <a:fld id="{92401034-E179-4081-B832-8499E8BE2AB4}"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7"/>
          </p:nvPr>
        </p:nvSpPr>
        <p:spPr/>
        <p:txBody>
          <a:bodyPr/>
          <a:p>
            <a:fld id="{430C913A-EEBF-4D22-B8F8-F3A387870C43}"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7"/>
          </p:nvPr>
        </p:nvSpPr>
        <p:spPr/>
        <p:txBody>
          <a:bodyPr/>
          <a:p>
            <a:fld id="{60B2EC50-645B-48D8-804B-40B64CA7E297}"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3"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7"/>
          </p:nvPr>
        </p:nvSpPr>
        <p:spPr/>
        <p:txBody>
          <a:bodyPr/>
          <a:p>
            <a:fld id="{A971C9F6-350C-4A33-BCCE-6A469250614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8B25D593-650F-4F3A-9F1D-47336AA38639}"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66"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7"/>
          </p:nvPr>
        </p:nvSpPr>
        <p:spPr/>
        <p:txBody>
          <a:bodyPr/>
          <a:p>
            <a:fld id="{9604AE79-97FC-4ACA-94E4-A17546057C2F}"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7"/>
          </p:nvPr>
        </p:nvSpPr>
        <p:spPr/>
        <p:txBody>
          <a:bodyPr/>
          <a:p>
            <a:fld id="{85587AA4-A507-4EC8-B6B1-114BBCF871EC}"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7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7"/>
          </p:nvPr>
        </p:nvSpPr>
        <p:spPr/>
        <p:txBody>
          <a:bodyPr/>
          <a:p>
            <a:fld id="{5DCAC096-0EF2-4205-9D73-7CA0A92FF4D7}"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7"/>
          </p:nvPr>
        </p:nvSpPr>
        <p:spPr/>
        <p:txBody>
          <a:bodyPr/>
          <a:p>
            <a:fld id="{60FBBFAE-15E5-44A0-9A1E-1EFBF10312DE}"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8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7"/>
          </p:nvPr>
        </p:nvSpPr>
        <p:spPr/>
        <p:txBody>
          <a:bodyPr/>
          <a:p>
            <a:fld id="{1FE85755-E1EE-49A0-AB4B-E0EF64C331C2}"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E2169BCE-E29D-477E-BAF1-922648D9FCAB}"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4"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8"/>
          </p:nvPr>
        </p:nvSpPr>
        <p:spPr/>
        <p:txBody>
          <a:bodyPr/>
          <a:p>
            <a:fld id="{38D780D8-4815-420D-8B3C-E24DA63EF88C}"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6"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8"/>
          </p:nvPr>
        </p:nvSpPr>
        <p:spPr/>
        <p:txBody>
          <a:bodyPr/>
          <a:p>
            <a:fld id="{C88DF01B-E971-465D-95F9-A4007A122114}"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8"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99"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8"/>
          </p:nvPr>
        </p:nvSpPr>
        <p:spPr/>
        <p:txBody>
          <a:bodyPr/>
          <a:p>
            <a:fld id="{8D014A55-0684-4020-96C0-78AE4A3AF263}"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8"/>
          </p:nvPr>
        </p:nvSpPr>
        <p:spPr/>
        <p:txBody>
          <a:bodyPr/>
          <a:p>
            <a:fld id="{253CB801-2811-4558-9436-986B8FCD48A8}"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5B656347-018F-4FD2-A66C-8D6838BB1BDE}"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8"/>
          </p:nvPr>
        </p:nvSpPr>
        <p:spPr/>
        <p:txBody>
          <a:bodyPr/>
          <a:p>
            <a:fld id="{5261A64E-4491-48C6-A729-8EFAD98C9F1D}"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4" name="PlaceHolder 3"/>
          <p:cNvSpPr>
            <a:spLocks noGrp="1"/>
          </p:cNvSpPr>
          <p:nvPr>
            <p:ph/>
          </p:nvPr>
        </p:nvSpPr>
        <p:spPr>
          <a:xfrm>
            <a:off x="467424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8"/>
          </p:nvPr>
        </p:nvSpPr>
        <p:spPr/>
        <p:txBody>
          <a:bodyPr/>
          <a:p>
            <a:fld id="{7D7B06B6-A9A5-4D56-97C9-8B9E78B67232}"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7" name="PlaceHolder 2"/>
          <p:cNvSpPr>
            <a:spLocks noGrp="1"/>
          </p:cNvSpPr>
          <p:nvPr>
            <p:ph/>
          </p:nvPr>
        </p:nvSpPr>
        <p:spPr>
          <a:xfrm>
            <a:off x="457200" y="1203480"/>
            <a:ext cx="401580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8"/>
          </p:nvPr>
        </p:nvSpPr>
        <p:spPr/>
        <p:txBody>
          <a:bodyPr/>
          <a:p>
            <a:fld id="{78AA8A71-AED1-4BD1-8AA9-D0A7A0560FF2}"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8"/>
          </p:nvPr>
        </p:nvSpPr>
        <p:spPr/>
        <p:txBody>
          <a:bodyPr/>
          <a:p>
            <a:fld id="{D93EEAB0-1E34-44A2-874A-2C6D1061245F}"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8"/>
          </p:nvPr>
        </p:nvSpPr>
        <p:spPr/>
        <p:txBody>
          <a:bodyPr/>
          <a:p>
            <a:fld id="{E9D1E2CD-C40F-47B7-9BEB-DE7FBF8D9C4C}"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8"/>
          </p:nvPr>
        </p:nvSpPr>
        <p:spPr/>
        <p:txBody>
          <a:bodyPr/>
          <a:p>
            <a:fld id="{A8805C4F-F9EF-4AB2-B5CF-8ED0B3D9A19E}"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8"/>
          </p:nvPr>
        </p:nvSpPr>
        <p:spPr/>
        <p:txBody>
          <a:bodyPr/>
          <a:p>
            <a:fld id="{D31928C8-0A7F-45F6-9243-BE34B76EACAC}"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858BA839-18E7-46D7-B347-66DCFB26D284}"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5" name="PlaceHolder 2"/>
          <p:cNvSpPr>
            <a:spLocks noGrp="1"/>
          </p:cNvSpPr>
          <p:nvPr>
            <p:ph type="subTitle"/>
          </p:nvPr>
        </p:nvSpPr>
        <p:spPr>
          <a:xfrm>
            <a:off x="457200" y="1203480"/>
            <a:ext cx="8229240" cy="2983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9"/>
          </p:nvPr>
        </p:nvSpPr>
        <p:spPr/>
        <p:txBody>
          <a:bodyPr/>
          <a:p>
            <a:fld id="{42DCCD93-B6D6-4881-BF18-53F9F258044D}"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7" name="PlaceHolder 2"/>
          <p:cNvSpPr>
            <a:spLocks noGrp="1"/>
          </p:cNvSpPr>
          <p:nvPr>
            <p:ph/>
          </p:nvPr>
        </p:nvSpPr>
        <p:spPr>
          <a:xfrm>
            <a:off x="457200" y="1203480"/>
            <a:ext cx="8229240" cy="2983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9"/>
          </p:nvPr>
        </p:nvSpPr>
        <p:spPr/>
        <p:txBody>
          <a:bodyPr/>
          <a:p>
            <a:fld id="{EC6E33E0-E420-4DD9-8979-D1D3ABB07B6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7031"/>
        </a:solidFill>
      </p:bgPr>
    </p:bg>
    <p:spTree>
      <p:nvGrpSpPr>
        <p:cNvPr id="1" name=""/>
        <p:cNvGrpSpPr/>
        <p:nvPr/>
      </p:nvGrpSpPr>
      <p:grpSpPr>
        <a:xfrm>
          <a:off x="0" y="0"/>
          <a:ext cx="0" cy="0"/>
          <a:chOff x="0" y="0"/>
          <a:chExt cx="0" cy="0"/>
        </a:xfrm>
      </p:grpSpPr>
      <p:sp>
        <p:nvSpPr>
          <p:cNvPr id="0" name="Shape 96"/>
          <p:cNvSpPr/>
          <p:nvPr/>
        </p:nvSpPr>
        <p:spPr>
          <a:xfrm flipH="1">
            <a:off x="-720" y="0"/>
            <a:ext cx="457452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 name="Shape 98"/>
          <p:cNvSpPr/>
          <p:nvPr/>
        </p:nvSpPr>
        <p:spPr>
          <a:xfrm>
            <a:off x="4575240" y="0"/>
            <a:ext cx="185040" cy="5143680"/>
          </a:xfrm>
          <a:prstGeom prst="rect">
            <a:avLst/>
          </a:prstGeom>
          <a:gradFill rotWithShape="0">
            <a:gsLst>
              <a:gs pos="0">
                <a:srgbClr val="000014">
                  <a:alpha val="50196"/>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 name="Shape 96"/>
          <p:cNvSpPr/>
          <p:nvPr/>
        </p:nvSpPr>
        <p:spPr>
          <a:xfrm flipH="1">
            <a:off x="-720" y="4861440"/>
            <a:ext cx="4574520" cy="2818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gn="ctr">
              <a:lnSpc>
                <a:spcPct val="100000"/>
              </a:lnSpc>
            </a:pPr>
            <a:r>
              <a:rPr b="1" i="1" lang="fr-FR" sz="1400" spc="-1" strike="noStrike">
                <a:solidFill>
                  <a:srgbClr val="4d4d4d"/>
                </a:solidFill>
                <a:latin typeface="Times New Roman"/>
                <a:ea typeface="DejaVu Sans"/>
              </a:rPr>
              <a:t>Evaluation du module start-up L3 Informatique 2020/21</a:t>
            </a:r>
            <a:endParaRPr b="0" lang="fr-FR" sz="1400" spc="-1" strike="noStrike">
              <a:solidFill>
                <a:srgbClr val="000000"/>
              </a:solidFill>
              <a:latin typeface="Arial"/>
            </a:endParaRPr>
          </a:p>
        </p:txBody>
      </p:sp>
      <p:sp>
        <p:nvSpPr>
          <p:cNvPr id="3" name="PlaceHolder 1"/>
          <p:cNvSpPr>
            <a:spLocks noGrp="1"/>
          </p:cNvSpPr>
          <p:nvPr>
            <p:ph type="title"/>
          </p:nvPr>
        </p:nvSpPr>
        <p:spPr>
          <a:xfrm>
            <a:off x="457200" y="205200"/>
            <a:ext cx="8228880" cy="858240"/>
          </a:xfrm>
          <a:prstGeom prst="rect">
            <a:avLst/>
          </a:prstGeom>
          <a:noFill/>
          <a:ln w="0">
            <a:noFill/>
          </a:ln>
        </p:spPr>
        <p:txBody>
          <a:bodyPr numCol="1" spcCol="0" lIns="0" rIns="0" tIns="0" bIns="0" anchor="ctr">
            <a:noAutofit/>
          </a:bodyPr>
          <a:p>
            <a:pPr indent="0">
              <a:buNone/>
            </a:pPr>
            <a:r>
              <a:rPr b="0" lang="fr-FR" sz="1800" spc="-1" strike="noStrike">
                <a:solidFill>
                  <a:srgbClr val="000000"/>
                </a:solidFill>
                <a:latin typeface="Arial"/>
              </a:rPr>
              <a:t>Click to edit the title text format</a:t>
            </a:r>
            <a:endParaRPr b="0" lang="fr-FR" sz="1800" spc="-1" strike="noStrike">
              <a:solidFill>
                <a:srgbClr val="000000"/>
              </a:solidFill>
              <a:latin typeface="Arial"/>
            </a:endParaRPr>
          </a:p>
        </p:txBody>
      </p:sp>
      <p:sp>
        <p:nvSpPr>
          <p:cNvPr id="4" name="PlaceHolder 2"/>
          <p:cNvSpPr>
            <a:spLocks noGrp="1"/>
          </p:cNvSpPr>
          <p:nvPr>
            <p:ph type="sldNum" idx="1"/>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000" spc="-1" strike="noStrike">
                <a:solidFill>
                  <a:srgbClr val="cccccc"/>
                </a:solidFill>
                <a:latin typeface="Nunito Sans"/>
                <a:ea typeface="Nunito Sans"/>
              </a:defRPr>
            </a:lvl1pPr>
          </a:lstStyle>
          <a:p>
            <a:pPr indent="0" algn="r">
              <a:lnSpc>
                <a:spcPct val="100000"/>
              </a:lnSpc>
              <a:buNone/>
              <a:tabLst>
                <a:tab algn="l" pos="0"/>
              </a:tabLst>
            </a:pPr>
            <a:fld id="{CBDD1118-8595-435B-88E7-0B3472A34218}" type="slidenum">
              <a:rPr b="0" lang="en-US" sz="1000" spc="-1" strike="noStrike">
                <a:solidFill>
                  <a:srgbClr val="cccccc"/>
                </a:solidFill>
                <a:latin typeface="Nunito Sans"/>
                <a:ea typeface="Nunito Sans"/>
              </a:rPr>
              <a:t>19</a:t>
            </a:fld>
            <a:endParaRPr b="0" lang="fr-FR" sz="1000" spc="-1" strike="noStrike">
              <a:solidFill>
                <a:srgbClr val="000000"/>
              </a:solidFill>
              <a:latin typeface="Times New Roman"/>
            </a:endParaRPr>
          </a:p>
        </p:txBody>
      </p:sp>
      <p:sp>
        <p:nvSpPr>
          <p:cNvPr id="5"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370" name="Shape 173"/>
          <p:cNvSpPr/>
          <p:nvPr/>
        </p:nvSpPr>
        <p:spPr>
          <a:xfrm flipH="1">
            <a:off x="2471040" y="0"/>
            <a:ext cx="1137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371" name="Shape 174"/>
          <p:cNvSpPr/>
          <p:nvPr/>
        </p:nvSpPr>
        <p:spPr>
          <a:xfrm>
            <a:off x="2585880" y="0"/>
            <a:ext cx="655740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72" name="PlaceHolder 1"/>
          <p:cNvSpPr>
            <a:spLocks noGrp="1"/>
          </p:cNvSpPr>
          <p:nvPr>
            <p:ph type="title"/>
          </p:nvPr>
        </p:nvSpPr>
        <p:spPr>
          <a:xfrm>
            <a:off x="457200" y="205200"/>
            <a:ext cx="8228880" cy="858240"/>
          </a:xfrm>
          <a:prstGeom prst="rect">
            <a:avLst/>
          </a:prstGeom>
          <a:noFill/>
          <a:ln w="0">
            <a:noFill/>
          </a:ln>
        </p:spPr>
        <p:txBody>
          <a:bodyPr numCol="1" spcCol="0" lIns="0" rIns="0" tIns="0" bIns="0" anchor="ctr">
            <a:noAutofit/>
          </a:bodyPr>
          <a:p>
            <a:pPr indent="0">
              <a:buNone/>
            </a:pPr>
            <a:r>
              <a:rPr b="0" lang="fr-FR" sz="1800" spc="-1" strike="noStrike">
                <a:solidFill>
                  <a:srgbClr val="000000"/>
                </a:solidFill>
                <a:latin typeface="Arial"/>
              </a:rPr>
              <a:t>Click to edit the title text format</a:t>
            </a:r>
            <a:endParaRPr b="0" lang="fr-FR" sz="1800" spc="-1" strike="noStrike">
              <a:solidFill>
                <a:srgbClr val="000000"/>
              </a:solidFill>
              <a:latin typeface="Arial"/>
            </a:endParaRPr>
          </a:p>
        </p:txBody>
      </p:sp>
      <p:sp>
        <p:nvSpPr>
          <p:cNvPr id="373" name="PlaceHolder 2"/>
          <p:cNvSpPr>
            <a:spLocks noGrp="1"/>
          </p:cNvSpPr>
          <p:nvPr>
            <p:ph type="sldNum" idx="10"/>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8E1E5BCD-50D2-428F-AD3D-9D1CD7AEBAF7}"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374"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7031"/>
        </a:solidFill>
      </p:bgPr>
    </p:bg>
    <p:spTree>
      <p:nvGrpSpPr>
        <p:cNvPr id="1" name=""/>
        <p:cNvGrpSpPr/>
        <p:nvPr/>
      </p:nvGrpSpPr>
      <p:grpSpPr>
        <a:xfrm>
          <a:off x="0" y="0"/>
          <a:ext cx="0" cy="0"/>
          <a:chOff x="0" y="0"/>
          <a:chExt cx="0" cy="0"/>
        </a:xfrm>
      </p:grpSpPr>
      <p:sp>
        <p:nvSpPr>
          <p:cNvPr id="411" name="Shape 152"/>
          <p:cNvSpPr/>
          <p:nvPr/>
        </p:nvSpPr>
        <p:spPr>
          <a:xfrm flipH="1">
            <a:off x="-720" y="0"/>
            <a:ext cx="457452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12" name="Shape 153"/>
          <p:cNvSpPr/>
          <p:nvPr/>
        </p:nvSpPr>
        <p:spPr>
          <a:xfrm>
            <a:off x="4575240" y="0"/>
            <a:ext cx="1119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413" name="PlaceHolder 1"/>
          <p:cNvSpPr>
            <a:spLocks noGrp="1"/>
          </p:cNvSpPr>
          <p:nvPr>
            <p:ph type="sldNum" idx="11"/>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ffffff"/>
                </a:solidFill>
                <a:latin typeface="Arial"/>
                <a:ea typeface="SimSun"/>
              </a:defRPr>
            </a:lvl1pPr>
          </a:lstStyle>
          <a:p>
            <a:pPr indent="0">
              <a:lnSpc>
                <a:spcPct val="100000"/>
              </a:lnSpc>
              <a:buNone/>
              <a:tabLst>
                <a:tab algn="l" pos="0"/>
              </a:tabLst>
            </a:pPr>
            <a:fld id="{1DD43CD8-512D-4250-921D-ECEB5C04BAA3}"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41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415"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7031"/>
        </a:solidFill>
      </p:bgPr>
    </p:bg>
    <p:spTree>
      <p:nvGrpSpPr>
        <p:cNvPr id="1" name=""/>
        <p:cNvGrpSpPr/>
        <p:nvPr/>
      </p:nvGrpSpPr>
      <p:grpSpPr>
        <a:xfrm>
          <a:off x="0" y="0"/>
          <a:ext cx="0" cy="0"/>
          <a:chOff x="0" y="0"/>
          <a:chExt cx="0" cy="0"/>
        </a:xfrm>
      </p:grpSpPr>
      <p:sp>
        <p:nvSpPr>
          <p:cNvPr id="452" name="Shape 146"/>
          <p:cNvSpPr/>
          <p:nvPr/>
        </p:nvSpPr>
        <p:spPr>
          <a:xfrm flipH="1">
            <a:off x="-7200" y="0"/>
            <a:ext cx="2591640" cy="5143680"/>
          </a:xfrm>
          <a:prstGeom prst="rect">
            <a:avLst/>
          </a:prstGeom>
          <a:solidFill>
            <a:srgbClr val="6987e8"/>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53" name="Shape 147"/>
          <p:cNvSpPr/>
          <p:nvPr/>
        </p:nvSpPr>
        <p:spPr>
          <a:xfrm>
            <a:off x="2585880" y="0"/>
            <a:ext cx="1119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454" name="Shape 96"/>
          <p:cNvSpPr/>
          <p:nvPr/>
        </p:nvSpPr>
        <p:spPr>
          <a:xfrm flipH="1">
            <a:off x="-720" y="4861440"/>
            <a:ext cx="4574520" cy="281880"/>
          </a:xfrm>
          <a:prstGeom prst="rect">
            <a:avLst/>
          </a:prstGeom>
          <a:noFill/>
          <a:ln w="9525">
            <a:noFill/>
          </a:ln>
        </p:spPr>
        <p:style>
          <a:lnRef idx="0"/>
          <a:fillRef idx="0"/>
          <a:effectRef idx="0"/>
          <a:fontRef idx="minor"/>
        </p:style>
        <p:txBody>
          <a:bodyPr lIns="90000" rIns="90000" tIns="91440" bIns="91440" anchor="ctr">
            <a:noAutofit/>
          </a:bodyPr>
          <a:p>
            <a:pPr algn="ctr">
              <a:lnSpc>
                <a:spcPct val="100000"/>
              </a:lnSpc>
            </a:pPr>
            <a:r>
              <a:rPr b="1" i="1" lang="fr-FR" sz="1400" spc="-1" strike="noStrike">
                <a:solidFill>
                  <a:srgbClr val="4d4d4d"/>
                </a:solidFill>
                <a:latin typeface="Times New Roman"/>
                <a:ea typeface="DejaVu Sans"/>
              </a:rPr>
              <a:t>Student’s challenge du UBMA, 05-07 décembre 2017</a:t>
            </a:r>
            <a:endParaRPr b="0" lang="fr-FR" sz="1400" spc="-1" strike="noStrike">
              <a:solidFill>
                <a:srgbClr val="000000"/>
              </a:solidFill>
              <a:latin typeface="Arial"/>
            </a:endParaRPr>
          </a:p>
        </p:txBody>
      </p:sp>
      <p:sp>
        <p:nvSpPr>
          <p:cNvPr id="455" name="PlaceHolder 1"/>
          <p:cNvSpPr>
            <a:spLocks noGrp="1"/>
          </p:cNvSpPr>
          <p:nvPr>
            <p:ph type="sldNum" idx="12"/>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ffffff"/>
                </a:solidFill>
                <a:latin typeface="Arial"/>
                <a:ea typeface="SimSun"/>
              </a:defRPr>
            </a:lvl1pPr>
          </a:lstStyle>
          <a:p>
            <a:pPr indent="0">
              <a:lnSpc>
                <a:spcPct val="100000"/>
              </a:lnSpc>
              <a:buNone/>
              <a:tabLst>
                <a:tab algn="l" pos="0"/>
              </a:tabLst>
            </a:pPr>
            <a:fld id="{B25142F0-619F-42DC-864F-8DEAA1598D2E}"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45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457"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7031"/>
        </a:solidFill>
      </p:bgPr>
    </p:bg>
    <p:spTree>
      <p:nvGrpSpPr>
        <p:cNvPr id="1" name=""/>
        <p:cNvGrpSpPr/>
        <p:nvPr/>
      </p:nvGrpSpPr>
      <p:grpSpPr>
        <a:xfrm>
          <a:off x="0" y="0"/>
          <a:ext cx="0" cy="0"/>
          <a:chOff x="0" y="0"/>
          <a:chExt cx="0" cy="0"/>
        </a:xfrm>
      </p:grpSpPr>
      <p:sp>
        <p:nvSpPr>
          <p:cNvPr id="494" name="Shape 113"/>
          <p:cNvSpPr/>
          <p:nvPr/>
        </p:nvSpPr>
        <p:spPr>
          <a:xfrm flipH="1" rot="5400000">
            <a:off x="4516200" y="-3358800"/>
            <a:ext cx="111960" cy="9149760"/>
          </a:xfrm>
          <a:prstGeom prst="rect">
            <a:avLst/>
          </a:prstGeom>
          <a:gradFill rotWithShape="0">
            <a:gsLst>
              <a:gs pos="0">
                <a:srgbClr val="000014">
                  <a:alpha val="20000"/>
                </a:srgbClr>
              </a:gs>
              <a:gs pos="100000">
                <a:srgbClr val="000014">
                  <a:alpha val="0"/>
                </a:srgbClr>
              </a:gs>
            </a:gsLst>
            <a:lin ang="1620000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495" name="Shape 114"/>
          <p:cNvSpPr/>
          <p:nvPr/>
        </p:nvSpPr>
        <p:spPr>
          <a:xfrm>
            <a:off x="-6480" y="1271520"/>
            <a:ext cx="9149760" cy="387180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96" name="Shape 116"/>
          <p:cNvSpPr/>
          <p:nvPr/>
        </p:nvSpPr>
        <p:spPr>
          <a:xfrm>
            <a:off x="3594240" y="227160"/>
            <a:ext cx="1955160" cy="653400"/>
          </a:xfrm>
          <a:prstGeom prst="rect">
            <a:avLst/>
          </a:prstGeom>
          <a:noFill/>
          <a:ln w="9525">
            <a:noFill/>
          </a:ln>
        </p:spPr>
        <p:style>
          <a:lnRef idx="0"/>
          <a:fillRef idx="0"/>
          <a:effectRef idx="0"/>
          <a:fontRef idx="minor"/>
        </p:style>
        <p:txBody>
          <a:bodyPr lIns="90000" rIns="90000" tIns="91440" bIns="91440" anchor="t">
            <a:noAutofit/>
          </a:bodyPr>
          <a:p>
            <a:pPr algn="ctr">
              <a:lnSpc>
                <a:spcPct val="100000"/>
              </a:lnSpc>
            </a:pPr>
            <a:r>
              <a:rPr b="0" lang="en-US" sz="7200" spc="-1" strike="noStrike">
                <a:solidFill>
                  <a:srgbClr val="ffffff"/>
                </a:solidFill>
                <a:latin typeface="Nunito Sans"/>
                <a:ea typeface="Nunito Sans"/>
              </a:rPr>
              <a:t>“</a:t>
            </a:r>
            <a:endParaRPr b="0" lang="fr-FR" sz="7200" spc="-1" strike="noStrike">
              <a:solidFill>
                <a:srgbClr val="000000"/>
              </a:solidFill>
              <a:latin typeface="Arial"/>
            </a:endParaRPr>
          </a:p>
        </p:txBody>
      </p:sp>
      <p:sp>
        <p:nvSpPr>
          <p:cNvPr id="497" name="PlaceHolder 1"/>
          <p:cNvSpPr>
            <a:spLocks noGrp="1"/>
          </p:cNvSpPr>
          <p:nvPr>
            <p:ph type="sldNum" idx="13"/>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E4FF1528-FC54-4015-8033-E4C26928E04A}"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49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499"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536" name="PlaceHolder 1"/>
          <p:cNvSpPr>
            <a:spLocks noGrp="1"/>
          </p:cNvSpPr>
          <p:nvPr>
            <p:ph type="sldNum" idx="14"/>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ffffff"/>
                </a:solidFill>
                <a:latin typeface="Arial"/>
                <a:ea typeface="SimSun"/>
              </a:defRPr>
            </a:lvl1pPr>
          </a:lstStyle>
          <a:p>
            <a:pPr indent="0">
              <a:lnSpc>
                <a:spcPct val="100000"/>
              </a:lnSpc>
              <a:buNone/>
              <a:tabLst>
                <a:tab algn="l" pos="0"/>
              </a:tabLst>
            </a:pPr>
            <a:fld id="{EA88A5E5-EE54-45EB-B286-CD4238FAFD49}"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53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538"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42" name="Shape 106"/>
          <p:cNvSpPr/>
          <p:nvPr/>
        </p:nvSpPr>
        <p:spPr>
          <a:xfrm flipH="1">
            <a:off x="4568040" y="0"/>
            <a:ext cx="457452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3" name="Shape 109"/>
          <p:cNvSpPr/>
          <p:nvPr/>
        </p:nvSpPr>
        <p:spPr>
          <a:xfrm flipH="1">
            <a:off x="4453920" y="0"/>
            <a:ext cx="1137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44" name="PlaceHolder 1"/>
          <p:cNvSpPr>
            <a:spLocks noGrp="1"/>
          </p:cNvSpPr>
          <p:nvPr>
            <p:ph type="sldNum" idx="2"/>
          </p:nvPr>
        </p:nvSpPr>
        <p:spPr>
          <a:xfrm>
            <a:off x="85978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A505DCA1-F11E-4AAF-8195-96C07D9ACE42}"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45"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46"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83" name="Shape 132"/>
          <p:cNvSpPr/>
          <p:nvPr/>
        </p:nvSpPr>
        <p:spPr>
          <a:xfrm flipH="1">
            <a:off x="2471040" y="0"/>
            <a:ext cx="1137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84" name="Shape 133"/>
          <p:cNvSpPr/>
          <p:nvPr/>
        </p:nvSpPr>
        <p:spPr>
          <a:xfrm>
            <a:off x="2585880" y="0"/>
            <a:ext cx="655740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5" name="PlaceHolder 1"/>
          <p:cNvSpPr>
            <a:spLocks noGrp="1"/>
          </p:cNvSpPr>
          <p:nvPr>
            <p:ph type="sldNum" idx="3"/>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D3C32B88-7245-4A28-A183-351BBCC066CE}"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8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87"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124" name="Shape 125"/>
          <p:cNvSpPr/>
          <p:nvPr/>
        </p:nvSpPr>
        <p:spPr>
          <a:xfrm flipH="1">
            <a:off x="2471040" y="0"/>
            <a:ext cx="1137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125" name="Shape 126"/>
          <p:cNvSpPr/>
          <p:nvPr/>
        </p:nvSpPr>
        <p:spPr>
          <a:xfrm>
            <a:off x="2585880" y="0"/>
            <a:ext cx="655740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6" name="PlaceHolder 1"/>
          <p:cNvSpPr>
            <a:spLocks noGrp="1"/>
          </p:cNvSpPr>
          <p:nvPr>
            <p:ph type="sldNum" idx="4"/>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DA487F89-E6DE-41EE-99AB-2A6272E92AE1}"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12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128"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7031"/>
        </a:solidFill>
      </p:bgPr>
    </p:bg>
    <p:spTree>
      <p:nvGrpSpPr>
        <p:cNvPr id="1" name=""/>
        <p:cNvGrpSpPr/>
        <p:nvPr/>
      </p:nvGrpSpPr>
      <p:grpSpPr>
        <a:xfrm>
          <a:off x="0" y="0"/>
          <a:ext cx="0" cy="0"/>
          <a:chOff x="0" y="0"/>
          <a:chExt cx="0" cy="0"/>
        </a:xfrm>
      </p:grpSpPr>
      <p:sp>
        <p:nvSpPr>
          <p:cNvPr id="165" name="Shape 140"/>
          <p:cNvSpPr/>
          <p:nvPr/>
        </p:nvSpPr>
        <p:spPr>
          <a:xfrm flipH="1">
            <a:off x="-7200" y="0"/>
            <a:ext cx="259164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66" name="Shape 141"/>
          <p:cNvSpPr/>
          <p:nvPr/>
        </p:nvSpPr>
        <p:spPr>
          <a:xfrm>
            <a:off x="2585880" y="0"/>
            <a:ext cx="1119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167" name="PlaceHolder 1"/>
          <p:cNvSpPr>
            <a:spLocks noGrp="1"/>
          </p:cNvSpPr>
          <p:nvPr>
            <p:ph type="sldNum" idx="5"/>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ffffff"/>
                </a:solidFill>
                <a:latin typeface="Arial"/>
                <a:ea typeface="SimSun"/>
              </a:defRPr>
            </a:lvl1pPr>
          </a:lstStyle>
          <a:p>
            <a:pPr indent="0">
              <a:lnSpc>
                <a:spcPct val="100000"/>
              </a:lnSpc>
              <a:buNone/>
              <a:tabLst>
                <a:tab algn="l" pos="0"/>
              </a:tabLst>
            </a:pPr>
            <a:fld id="{C02BAD19-78ED-46C7-9B71-187B436A0332}"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16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169"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7031"/>
        </a:solidFill>
      </p:bgPr>
    </p:bg>
    <p:spTree>
      <p:nvGrpSpPr>
        <p:cNvPr id="1" name=""/>
        <p:cNvGrpSpPr/>
        <p:nvPr/>
      </p:nvGrpSpPr>
      <p:grpSpPr>
        <a:xfrm>
          <a:off x="0" y="0"/>
          <a:ext cx="0" cy="0"/>
          <a:chOff x="0" y="0"/>
          <a:chExt cx="0" cy="0"/>
        </a:xfrm>
      </p:grpSpPr>
      <p:sp>
        <p:nvSpPr>
          <p:cNvPr id="206" name="Shape 140"/>
          <p:cNvSpPr/>
          <p:nvPr/>
        </p:nvSpPr>
        <p:spPr>
          <a:xfrm flipH="1">
            <a:off x="-7200" y="0"/>
            <a:ext cx="259164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207" name="Shape 141"/>
          <p:cNvSpPr/>
          <p:nvPr/>
        </p:nvSpPr>
        <p:spPr>
          <a:xfrm>
            <a:off x="2585880" y="0"/>
            <a:ext cx="1119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08" name="PlaceHolder 1"/>
          <p:cNvSpPr>
            <a:spLocks noGrp="1"/>
          </p:cNvSpPr>
          <p:nvPr>
            <p:ph type="sldNum" idx="6"/>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ffffff"/>
                </a:solidFill>
                <a:latin typeface="Arial"/>
                <a:ea typeface="SimSun"/>
              </a:defRPr>
            </a:lvl1pPr>
          </a:lstStyle>
          <a:p>
            <a:pPr indent="0">
              <a:lnSpc>
                <a:spcPct val="100000"/>
              </a:lnSpc>
              <a:buNone/>
              <a:tabLst>
                <a:tab algn="l" pos="0"/>
              </a:tabLst>
            </a:pPr>
            <a:fld id="{6DCF8F21-E3FE-4FE1-87B1-9595BB3A9875}"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20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210"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247" name="Shape 165"/>
          <p:cNvSpPr/>
          <p:nvPr/>
        </p:nvSpPr>
        <p:spPr>
          <a:xfrm flipH="1">
            <a:off x="2471040" y="0"/>
            <a:ext cx="1137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48" name="Shape 166"/>
          <p:cNvSpPr/>
          <p:nvPr/>
        </p:nvSpPr>
        <p:spPr>
          <a:xfrm>
            <a:off x="2585880" y="0"/>
            <a:ext cx="655740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249" name="PlaceHolder 1"/>
          <p:cNvSpPr>
            <a:spLocks noGrp="1"/>
          </p:cNvSpPr>
          <p:nvPr>
            <p:ph type="sldNum" idx="7"/>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33CB7B68-82CC-48A8-96C6-59AEBA24AE0B}"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25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251"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288" name="Shape 119"/>
          <p:cNvSpPr/>
          <p:nvPr/>
        </p:nvSpPr>
        <p:spPr>
          <a:xfrm flipH="1">
            <a:off x="2471040" y="0"/>
            <a:ext cx="1137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89" name="Shape 120"/>
          <p:cNvSpPr/>
          <p:nvPr/>
        </p:nvSpPr>
        <p:spPr>
          <a:xfrm>
            <a:off x="2585880" y="0"/>
            <a:ext cx="655740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290" name="PlaceHolder 1"/>
          <p:cNvSpPr>
            <a:spLocks noGrp="1"/>
          </p:cNvSpPr>
          <p:nvPr>
            <p:ph type="title"/>
          </p:nvPr>
        </p:nvSpPr>
        <p:spPr>
          <a:xfrm>
            <a:off x="457200" y="205200"/>
            <a:ext cx="8228880" cy="858240"/>
          </a:xfrm>
          <a:prstGeom prst="rect">
            <a:avLst/>
          </a:prstGeom>
          <a:noFill/>
          <a:ln w="0">
            <a:noFill/>
          </a:ln>
        </p:spPr>
        <p:txBody>
          <a:bodyPr numCol="1" spcCol="0" lIns="0" rIns="0" tIns="0" bIns="0" anchor="ctr">
            <a:noAutofit/>
          </a:bodyPr>
          <a:p>
            <a:pPr indent="0">
              <a:buNone/>
            </a:pPr>
            <a:r>
              <a:rPr b="0" lang="fr-FR" sz="1800" spc="-1" strike="noStrike">
                <a:solidFill>
                  <a:srgbClr val="000000"/>
                </a:solidFill>
                <a:latin typeface="Arial"/>
              </a:rPr>
              <a:t>Click to edit the title text format</a:t>
            </a:r>
            <a:endParaRPr b="0" lang="fr-FR" sz="1800" spc="-1" strike="noStrike">
              <a:solidFill>
                <a:srgbClr val="000000"/>
              </a:solidFill>
              <a:latin typeface="Arial"/>
            </a:endParaRPr>
          </a:p>
        </p:txBody>
      </p:sp>
      <p:sp>
        <p:nvSpPr>
          <p:cNvPr id="291" name="PlaceHolder 2"/>
          <p:cNvSpPr>
            <a:spLocks noGrp="1"/>
          </p:cNvSpPr>
          <p:nvPr>
            <p:ph type="body"/>
          </p:nvPr>
        </p:nvSpPr>
        <p:spPr>
          <a:xfrm>
            <a:off x="457200" y="1203480"/>
            <a:ext cx="8228880" cy="2982960"/>
          </a:xfrm>
          <a:prstGeom prst="rect">
            <a:avLst/>
          </a:prstGeom>
          <a:noFill/>
          <a:ln w="0">
            <a:noFill/>
          </a:ln>
        </p:spPr>
        <p:txBody>
          <a:bodyPr numCol="1" spcCol="0" lIns="0" rIns="0" tIns="0" bIns="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92" name="PlaceHolder 3"/>
          <p:cNvSpPr>
            <a:spLocks noGrp="1"/>
          </p:cNvSpPr>
          <p:nvPr>
            <p:ph type="sldNum" idx="8"/>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831C50B4-98F2-4DE5-BA14-7EFF2F543D97}"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987e8"/>
        </a:solidFill>
      </p:bgPr>
    </p:bg>
    <p:spTree>
      <p:nvGrpSpPr>
        <p:cNvPr id="1" name=""/>
        <p:cNvGrpSpPr/>
        <p:nvPr/>
      </p:nvGrpSpPr>
      <p:grpSpPr>
        <a:xfrm>
          <a:off x="0" y="0"/>
          <a:ext cx="0" cy="0"/>
          <a:chOff x="0" y="0"/>
          <a:chExt cx="0" cy="0"/>
        </a:xfrm>
      </p:grpSpPr>
      <p:sp>
        <p:nvSpPr>
          <p:cNvPr id="329" name="Shape 173"/>
          <p:cNvSpPr/>
          <p:nvPr/>
        </p:nvSpPr>
        <p:spPr>
          <a:xfrm flipH="1">
            <a:off x="2471040" y="0"/>
            <a:ext cx="113760" cy="5143680"/>
          </a:xfrm>
          <a:prstGeom prst="rect">
            <a:avLst/>
          </a:prstGeom>
          <a:gradFill rotWithShape="0">
            <a:gsLst>
              <a:gs pos="0">
                <a:srgbClr val="000014">
                  <a:alpha val="20000"/>
                </a:srgbClr>
              </a:gs>
              <a:gs pos="100000">
                <a:srgbClr val="000014">
                  <a:alpha val="0"/>
                </a:srgbClr>
              </a:gs>
            </a:gsLst>
            <a:lin ang="0"/>
          </a:gradFill>
          <a:ln w="9525">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330" name="Shape 174"/>
          <p:cNvSpPr/>
          <p:nvPr/>
        </p:nvSpPr>
        <p:spPr>
          <a:xfrm>
            <a:off x="2585880" y="0"/>
            <a:ext cx="6557400" cy="5143680"/>
          </a:xfrm>
          <a:prstGeom prst="rect">
            <a:avLst/>
          </a:prstGeom>
          <a:solidFill>
            <a:srgbClr val="ffffff"/>
          </a:solidFill>
          <a:ln w="9525">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31" name="PlaceHolder 1"/>
          <p:cNvSpPr>
            <a:spLocks noGrp="1"/>
          </p:cNvSpPr>
          <p:nvPr>
            <p:ph type="title"/>
          </p:nvPr>
        </p:nvSpPr>
        <p:spPr>
          <a:xfrm>
            <a:off x="457200" y="205200"/>
            <a:ext cx="8228880" cy="858240"/>
          </a:xfrm>
          <a:prstGeom prst="rect">
            <a:avLst/>
          </a:prstGeom>
          <a:noFill/>
          <a:ln w="0">
            <a:noFill/>
          </a:ln>
        </p:spPr>
        <p:txBody>
          <a:bodyPr numCol="1" spcCol="0" lIns="0" rIns="0" tIns="0" bIns="0" anchor="ctr">
            <a:noAutofit/>
          </a:bodyPr>
          <a:p>
            <a:pPr indent="0">
              <a:buNone/>
            </a:pPr>
            <a:r>
              <a:rPr b="0" lang="fr-FR" sz="1800" spc="-1" strike="noStrike">
                <a:solidFill>
                  <a:srgbClr val="000000"/>
                </a:solidFill>
                <a:latin typeface="Arial"/>
              </a:rPr>
              <a:t>Click to edit the title text format</a:t>
            </a:r>
            <a:endParaRPr b="0" lang="fr-FR" sz="1800" spc="-1" strike="noStrike">
              <a:solidFill>
                <a:srgbClr val="000000"/>
              </a:solidFill>
              <a:latin typeface="Arial"/>
            </a:endParaRPr>
          </a:p>
        </p:txBody>
      </p:sp>
      <p:sp>
        <p:nvSpPr>
          <p:cNvPr id="332" name="PlaceHolder 2"/>
          <p:cNvSpPr>
            <a:spLocks noGrp="1"/>
          </p:cNvSpPr>
          <p:nvPr>
            <p:ph type="sldNum" idx="9"/>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B7152E56-8FC4-445A-B8D6-643A57E9BB67}"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333" name="PlaceHolder 3"/>
          <p:cNvSpPr>
            <a:spLocks noGrp="1"/>
          </p:cNvSpPr>
          <p:nvPr>
            <p:ph type="body"/>
          </p:nvPr>
        </p:nvSpPr>
        <p:spPr>
          <a:xfrm>
            <a:off x="457200" y="1203480"/>
            <a:ext cx="8229240" cy="2983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hyperlink" Target="https://www.instagram.com/not_found_b_y/" TargetMode="External"/><Relationship Id="rId3"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blipFill>
      </p:bgPr>
    </p:bg>
    <p:spTree>
      <p:nvGrpSpPr>
        <p:cNvPr id="1" name=""/>
        <p:cNvGrpSpPr/>
        <p:nvPr/>
      </p:nvGrpSpPr>
      <p:grpSpPr>
        <a:xfrm>
          <a:off x="0" y="0"/>
          <a:ext cx="0" cy="0"/>
          <a:chOff x="0" y="0"/>
          <a:chExt cx="0" cy="0"/>
        </a:xfrm>
      </p:grpSpPr>
      <p:sp>
        <p:nvSpPr>
          <p:cNvPr id="581" name="PlaceHolder 1"/>
          <p:cNvSpPr>
            <a:spLocks noGrp="1"/>
          </p:cNvSpPr>
          <p:nvPr>
            <p:ph type="title"/>
          </p:nvPr>
        </p:nvSpPr>
        <p:spPr>
          <a:xfrm>
            <a:off x="509760" y="1209600"/>
            <a:ext cx="3634560" cy="2258640"/>
          </a:xfrm>
          <a:prstGeom prst="rect">
            <a:avLst/>
          </a:prstGeom>
          <a:noFill/>
          <a:ln w="0">
            <a:noFill/>
          </a:ln>
        </p:spPr>
        <p:txBody>
          <a:bodyPr numCol="1" spcCol="0" lIns="0" rIns="0" tIns="91440" bIns="91440" anchor="t">
            <a:noAutofit/>
          </a:bodyPr>
          <a:p>
            <a:pPr indent="0">
              <a:lnSpc>
                <a:spcPct val="100000"/>
              </a:lnSpc>
              <a:buNone/>
              <a:tabLst>
                <a:tab algn="l" pos="0"/>
              </a:tabLst>
            </a:pPr>
            <a:r>
              <a:rPr b="1" lang="en-US" sz="3000" spc="-1" strike="noStrike">
                <a:solidFill>
                  <a:srgbClr val="f67031"/>
                </a:solidFill>
                <a:latin typeface="Nunito Sans"/>
                <a:ea typeface="SimSun"/>
              </a:rPr>
              <a:t>Streamlining Psychotropic Drug Management for Pharmacies</a:t>
            </a:r>
            <a:br>
              <a:rPr sz="3000"/>
            </a:br>
            <a:r>
              <a:rPr b="0" i="1" lang="fr-FR" sz="1800" spc="-1" strike="noStrike">
                <a:solidFill>
                  <a:srgbClr val="b7b7b7"/>
                </a:solidFill>
                <a:latin typeface="Raleway"/>
                <a:ea typeface="Raleway"/>
              </a:rPr>
              <a:t> </a:t>
            </a:r>
            <a:br>
              <a:rPr sz="1800"/>
            </a:br>
            <a:endParaRPr b="0" lang="fr-FR" sz="1800" spc="-1" strike="noStrike">
              <a:solidFill>
                <a:srgbClr val="000000"/>
              </a:solidFill>
              <a:latin typeface="Arial"/>
            </a:endParaRPr>
          </a:p>
        </p:txBody>
      </p:sp>
      <p:sp>
        <p:nvSpPr>
          <p:cNvPr id="582" name="Shape 192"/>
          <p:cNvSpPr/>
          <p:nvPr/>
        </p:nvSpPr>
        <p:spPr>
          <a:xfrm>
            <a:off x="274680" y="220680"/>
            <a:ext cx="1610640" cy="62172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fr-FR" sz="1800" spc="-1" strike="noStrike">
                <a:solidFill>
                  <a:srgbClr val="000000"/>
                </a:solidFill>
                <a:latin typeface="Nunito Sans"/>
                <a:ea typeface="SimSun"/>
              </a:rPr>
              <a:t>ChifaNeuro</a:t>
            </a:r>
            <a:br>
              <a:rPr sz="1800"/>
            </a:b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114480" y="576360"/>
            <a:ext cx="2045520" cy="397980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en-US" sz="4800" spc="-1" strike="noStrike">
                <a:solidFill>
                  <a:srgbClr val="ffffff"/>
                </a:solidFill>
                <a:latin typeface="Arial"/>
                <a:ea typeface="SimSun"/>
              </a:rPr>
              <a:t>3.</a:t>
            </a:r>
            <a:br>
              <a:rPr sz="4800"/>
            </a:br>
            <a:r>
              <a:rPr b="0" lang="en-US" sz="1400" spc="-1" strike="noStrike">
                <a:solidFill>
                  <a:srgbClr val="ffffff"/>
                </a:solidFill>
                <a:latin typeface="Arial"/>
                <a:ea typeface="SimSun"/>
              </a:rPr>
              <a:t>Technologies       Implemented </a:t>
            </a:r>
            <a:endParaRPr b="0" lang="fr-FR" sz="1400" spc="-1" strike="noStrike">
              <a:solidFill>
                <a:srgbClr val="000000"/>
              </a:solidFill>
              <a:latin typeface="Arial"/>
            </a:endParaRPr>
          </a:p>
        </p:txBody>
      </p:sp>
      <p:sp>
        <p:nvSpPr>
          <p:cNvPr id="627" name="PlaceHolder 2"/>
          <p:cNvSpPr>
            <a:spLocks noGrp="1"/>
          </p:cNvSpPr>
          <p:nvPr>
            <p:ph/>
          </p:nvPr>
        </p:nvSpPr>
        <p:spPr>
          <a:xfrm>
            <a:off x="2880000" y="180000"/>
            <a:ext cx="5916960" cy="463608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fr-FR" sz="1100" spc="-1" strike="noStrike">
                <a:solidFill>
                  <a:srgbClr val="666666"/>
                </a:solidFill>
                <a:latin typeface="Arial"/>
                <a:ea typeface="Arial"/>
              </a:rPr>
              <a:t>At ChifaNeuro, we have leveraged cutting-edge technologies to develop our web-based application. Our focus on security, scalability, and performance has led us to utilize robust frameworks, programming languages, and infrastructure components.</a:t>
            </a:r>
            <a:endParaRPr b="0" lang="fr-FR" sz="1100" spc="-1" strike="noStrike">
              <a:solidFill>
                <a:srgbClr val="000000"/>
              </a:solidFill>
              <a:latin typeface="Arial"/>
            </a:endParaRPr>
          </a:p>
          <a:p>
            <a:pPr indent="0">
              <a:lnSpc>
                <a:spcPct val="100000"/>
              </a:lnSpc>
              <a:buNone/>
              <a:tabLst>
                <a:tab algn="l" pos="0"/>
              </a:tabLst>
            </a:pPr>
            <a:endParaRPr b="0" lang="fr-FR" sz="1100" spc="-1" strike="noStrike">
              <a:solidFill>
                <a:srgbClr val="000000"/>
              </a:solidFill>
              <a:latin typeface="Arial"/>
            </a:endParaRPr>
          </a:p>
          <a:p>
            <a:pPr indent="0">
              <a:lnSpc>
                <a:spcPct val="100000"/>
              </a:lnSpc>
              <a:buNone/>
              <a:tabLst>
                <a:tab algn="l" pos="0"/>
              </a:tabLst>
            </a:pPr>
            <a:r>
              <a:rPr b="1" lang="fr-FR" sz="1100" spc="-1" strike="noStrike">
                <a:solidFill>
                  <a:srgbClr val="666666"/>
                </a:solidFill>
                <a:latin typeface="Arial"/>
                <a:ea typeface="Arial"/>
              </a:rPr>
              <a:t>The foundation of our backend development lies in PHP and MySQL. These technologies provide a solid and reliable backend infrastructure, enabling seamless data management and processing. With PHP, we have implemented advanced filtering mechanisms and recommendation systems to enhance the accuracy and relevance of drug recommendations.</a:t>
            </a:r>
            <a:endParaRPr b="0" lang="fr-FR" sz="1100" spc="-1" strike="noStrike">
              <a:solidFill>
                <a:srgbClr val="000000"/>
              </a:solidFill>
              <a:latin typeface="Arial"/>
            </a:endParaRPr>
          </a:p>
          <a:p>
            <a:pPr indent="0">
              <a:lnSpc>
                <a:spcPct val="100000"/>
              </a:lnSpc>
              <a:buNone/>
              <a:tabLst>
                <a:tab algn="l" pos="0"/>
              </a:tabLst>
            </a:pPr>
            <a:endParaRPr b="0" lang="fr-FR" sz="1100" spc="-1" strike="noStrike">
              <a:solidFill>
                <a:srgbClr val="000000"/>
              </a:solidFill>
              <a:latin typeface="Arial"/>
            </a:endParaRPr>
          </a:p>
          <a:p>
            <a:pPr indent="0">
              <a:lnSpc>
                <a:spcPct val="100000"/>
              </a:lnSpc>
              <a:buNone/>
              <a:tabLst>
                <a:tab algn="l" pos="0"/>
              </a:tabLst>
            </a:pPr>
            <a:r>
              <a:rPr b="1" lang="fr-FR" sz="1100" spc="-1" strike="noStrike">
                <a:solidFill>
                  <a:srgbClr val="666666"/>
                </a:solidFill>
                <a:latin typeface="Arial"/>
                <a:ea typeface="Arial"/>
              </a:rPr>
              <a:t>In addition to PHP and MySQL, we have employed secure authentication mechanisms to protect user login credentials and ensure data privacy. These mechanisms employ industry-standard encryption and hashing techniques, safeguarding sensitive information.</a:t>
            </a:r>
            <a:endParaRPr b="0" lang="fr-FR" sz="1100" spc="-1" strike="noStrike">
              <a:solidFill>
                <a:srgbClr val="000000"/>
              </a:solidFill>
              <a:latin typeface="Arial"/>
            </a:endParaRPr>
          </a:p>
          <a:p>
            <a:pPr indent="0">
              <a:lnSpc>
                <a:spcPct val="100000"/>
              </a:lnSpc>
              <a:buNone/>
              <a:tabLst>
                <a:tab algn="l" pos="0"/>
              </a:tabLst>
            </a:pPr>
            <a:endParaRPr b="0" lang="fr-FR" sz="1100" spc="-1" strike="noStrike">
              <a:solidFill>
                <a:srgbClr val="000000"/>
              </a:solidFill>
              <a:latin typeface="Arial"/>
            </a:endParaRPr>
          </a:p>
          <a:p>
            <a:pPr indent="0">
              <a:lnSpc>
                <a:spcPct val="100000"/>
              </a:lnSpc>
              <a:buNone/>
              <a:tabLst>
                <a:tab algn="l" pos="0"/>
              </a:tabLst>
            </a:pPr>
            <a:r>
              <a:rPr b="1" lang="fr-FR" sz="1100" spc="-1" strike="noStrike">
                <a:solidFill>
                  <a:srgbClr val="666666"/>
                </a:solidFill>
                <a:latin typeface="Arial"/>
                <a:ea typeface="Arial"/>
              </a:rPr>
              <a:t>The scalability and performance of our application have been optimized through the use of efficient coding practices and scalable architecture. We have utilized frameworks and libraries that allow for seamless scaling as the demand grows, ensuring a smooth user experience even during peak usage periods.</a:t>
            </a:r>
            <a:endParaRPr b="0" lang="fr-FR" sz="1100" spc="-1" strike="noStrike">
              <a:solidFill>
                <a:srgbClr val="000000"/>
              </a:solidFill>
              <a:latin typeface="Arial"/>
            </a:endParaRPr>
          </a:p>
          <a:p>
            <a:pPr indent="0">
              <a:lnSpc>
                <a:spcPct val="100000"/>
              </a:lnSpc>
              <a:buNone/>
              <a:tabLst>
                <a:tab algn="l" pos="0"/>
              </a:tabLst>
            </a:pPr>
            <a:endParaRPr b="0" lang="fr-FR" sz="1100" spc="-1" strike="noStrike">
              <a:solidFill>
                <a:srgbClr val="000000"/>
              </a:solidFill>
              <a:latin typeface="Arial"/>
            </a:endParaRPr>
          </a:p>
          <a:p>
            <a:pPr indent="0">
              <a:lnSpc>
                <a:spcPct val="100000"/>
              </a:lnSpc>
              <a:buNone/>
              <a:tabLst>
                <a:tab algn="l" pos="0"/>
              </a:tabLst>
            </a:pPr>
            <a:r>
              <a:rPr b="1" lang="fr-FR" sz="1100" spc="-1" strike="noStrike">
                <a:solidFill>
                  <a:srgbClr val="666666"/>
                </a:solidFill>
                <a:latin typeface="Arial"/>
                <a:ea typeface="Arial"/>
              </a:rPr>
              <a:t>By harnessing the power of PHP, MySQL, and other technologies, we have created a robust and efficient backend system that forms the backbone of ChifaNeuro, enabling us to deliver a reliable, secure, and user-friendly solution.</a:t>
            </a:r>
            <a:endParaRPr b="0" lang="fr-FR" sz="1100" spc="-1" strike="noStrike">
              <a:solidFill>
                <a:srgbClr val="000000"/>
              </a:solidFill>
              <a:latin typeface="Arial"/>
            </a:endParaRPr>
          </a:p>
          <a:p>
            <a:pPr indent="0">
              <a:lnSpc>
                <a:spcPct val="100000"/>
              </a:lnSpc>
              <a:buNone/>
              <a:tabLst>
                <a:tab algn="l" pos="0"/>
              </a:tabLst>
            </a:pPr>
            <a:endParaRPr b="0" lang="fr-FR" sz="1100" spc="-1" strike="noStrike">
              <a:solidFill>
                <a:srgbClr val="000000"/>
              </a:solidFill>
              <a:latin typeface="Arial"/>
            </a:endParaRPr>
          </a:p>
        </p:txBody>
      </p:sp>
      <p:sp>
        <p:nvSpPr>
          <p:cNvPr id="628" name="PlaceHolder 3"/>
          <p:cNvSpPr>
            <a:spLocks noGrp="1"/>
          </p:cNvSpPr>
          <p:nvPr>
            <p:ph type="sldNum" idx="26"/>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D8E19717-C84F-4373-9C48-CA35F6702866}"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title"/>
          </p:nvPr>
        </p:nvSpPr>
        <p:spPr>
          <a:xfrm>
            <a:off x="235080" y="576360"/>
            <a:ext cx="2045520" cy="3979800"/>
          </a:xfrm>
          <a:prstGeom prst="rect">
            <a:avLst/>
          </a:prstGeom>
          <a:noFill/>
          <a:ln w="0">
            <a:noFill/>
          </a:ln>
        </p:spPr>
        <p:txBody>
          <a:bodyPr numCol="1" spcCol="0" lIns="0" rIns="0" tIns="91440" bIns="91440" anchor="t">
            <a:noAutofit/>
          </a:bodyPr>
          <a:p>
            <a:pPr indent="0">
              <a:lnSpc>
                <a:spcPct val="100000"/>
              </a:lnSpc>
              <a:buNone/>
              <a:tabLst>
                <a:tab algn="l" pos="0"/>
              </a:tabLst>
            </a:pPr>
            <a:r>
              <a:rPr b="1" lang="en-US" sz="4800" spc="-1" strike="noStrike">
                <a:solidFill>
                  <a:srgbClr val="ffffff"/>
                </a:solidFill>
                <a:latin typeface="Arial"/>
                <a:ea typeface="SimSun"/>
              </a:rPr>
              <a:t>3.</a:t>
            </a:r>
            <a:br>
              <a:rPr sz="4800"/>
            </a:br>
            <a:r>
              <a:rPr b="0" lang="en-US" sz="1400" spc="-1" strike="noStrike">
                <a:solidFill>
                  <a:srgbClr val="ffffff"/>
                </a:solidFill>
                <a:latin typeface="Arial"/>
                <a:ea typeface="SimSun"/>
              </a:rPr>
              <a:t>Technologies       Implemented </a:t>
            </a:r>
            <a:endParaRPr b="0" lang="fr-FR" sz="1400" spc="-1" strike="noStrike">
              <a:solidFill>
                <a:srgbClr val="000000"/>
              </a:solidFill>
              <a:latin typeface="Arial"/>
            </a:endParaRPr>
          </a:p>
        </p:txBody>
      </p:sp>
      <p:sp>
        <p:nvSpPr>
          <p:cNvPr id="630" name="PlaceHolder 2"/>
          <p:cNvSpPr>
            <a:spLocks noGrp="1"/>
          </p:cNvSpPr>
          <p:nvPr>
            <p:ph/>
          </p:nvPr>
        </p:nvSpPr>
        <p:spPr>
          <a:xfrm>
            <a:off x="3404880" y="296640"/>
            <a:ext cx="5595120" cy="2763360"/>
          </a:xfrm>
          <a:prstGeom prst="rect">
            <a:avLst/>
          </a:prstGeom>
          <a:noFill/>
          <a:ln w="0">
            <a:noFill/>
          </a:ln>
        </p:spPr>
        <p:txBody>
          <a:bodyPr numCol="1" spcCol="0" lIns="0" rIns="0" tIns="91440" bIns="91440" anchor="t">
            <a:noAutofit/>
          </a:bodyPr>
          <a:p>
            <a:pPr indent="0">
              <a:lnSpc>
                <a:spcPct val="100000"/>
              </a:lnSpc>
              <a:buNone/>
              <a:tabLst>
                <a:tab algn="l" pos="0"/>
              </a:tabLst>
            </a:pPr>
            <a:r>
              <a:rPr b="0" lang="fr-FR" sz="1200" spc="-1" strike="noStrike">
                <a:solidFill>
                  <a:srgbClr val="666666"/>
                </a:solidFill>
                <a:latin typeface="Arial"/>
                <a:ea typeface="Arial"/>
              </a:rPr>
              <a:t>Here are the key objectives of our company : </a:t>
            </a:r>
            <a:endParaRPr b="0" lang="fr-FR" sz="1200" spc="-1" strike="noStrike">
              <a:solidFill>
                <a:srgbClr val="000000"/>
              </a:solidFill>
              <a:latin typeface="Arial"/>
            </a:endParaRPr>
          </a:p>
          <a:p>
            <a:pPr indent="0">
              <a:lnSpc>
                <a:spcPct val="100000"/>
              </a:lnSpc>
              <a:buNone/>
              <a:tabLst>
                <a:tab algn="l" pos="0"/>
              </a:tabLst>
            </a:pPr>
            <a:endParaRPr b="0" lang="fr-FR" sz="1200" spc="-1" strike="noStrike">
              <a:solidFill>
                <a:srgbClr val="000000"/>
              </a:solidFill>
              <a:latin typeface="Arial"/>
            </a:endParaRPr>
          </a:p>
          <a:p>
            <a:pPr indent="0">
              <a:lnSpc>
                <a:spcPct val="100000"/>
              </a:lnSpc>
              <a:spcAft>
                <a:spcPts val="1001"/>
              </a:spcAft>
              <a:buNone/>
              <a:tabLst>
                <a:tab algn="l" pos="0"/>
              </a:tabLst>
            </a:pPr>
            <a:endParaRPr b="0" lang="fr-FR" sz="1200" spc="-1" strike="noStrike">
              <a:solidFill>
                <a:srgbClr val="000000"/>
              </a:solidFill>
              <a:latin typeface="Arial"/>
            </a:endParaRPr>
          </a:p>
        </p:txBody>
      </p:sp>
      <p:sp>
        <p:nvSpPr>
          <p:cNvPr id="631" name="PlaceHolder 3"/>
          <p:cNvSpPr>
            <a:spLocks noGrp="1"/>
          </p:cNvSpPr>
          <p:nvPr>
            <p:ph type="sldNum" idx="27"/>
          </p:nvPr>
        </p:nvSpPr>
        <p:spPr>
          <a:xfrm>
            <a:off x="8460000" y="4750200"/>
            <a:ext cx="645120" cy="393120"/>
          </a:xfrm>
          <a:prstGeom prst="rect">
            <a:avLst/>
          </a:prstGeom>
          <a:noFill/>
          <a:ln w="0">
            <a:noFill/>
          </a:ln>
        </p:spPr>
        <p:txBody>
          <a:bodyPr numCol="1" spcCol="0" lIns="90000" rIns="90000" tIns="91440" bIns="91440" anchor="ctr">
            <a:noAutofit/>
          </a:bodyPr>
          <a:lstStyle>
            <a:lvl1pPr marL="216000" indent="-216000">
              <a:lnSpc>
                <a:spcPct val="100000"/>
              </a:lnSpc>
              <a:buClr>
                <a:srgbClr val="000000"/>
              </a:buClr>
              <a:buSzPct val="110000"/>
              <a:buFont typeface="Arial"/>
              <a:buChar char="•"/>
              <a:defRPr b="0" lang="en-US" sz="1400" spc="-1" strike="noStrike">
                <a:solidFill>
                  <a:srgbClr val="000000"/>
                </a:solidFill>
                <a:latin typeface="Arial"/>
                <a:ea typeface="SimSun"/>
              </a:defRPr>
            </a:lvl1pPr>
          </a:lstStyle>
          <a:p>
            <a:pPr marL="216000" indent="-216000">
              <a:lnSpc>
                <a:spcPct val="100000"/>
              </a:lnSpc>
              <a:buClr>
                <a:srgbClr val="000000"/>
              </a:buClr>
              <a:buSzPct val="110000"/>
              <a:buFont typeface="Arial"/>
              <a:buChar char="•"/>
            </a:pPr>
            <a:fld id="{83FD0B53-57C4-47E1-B2E3-608901462AF7}"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632" name="Shape 324"/>
          <p:cNvSpPr/>
          <p:nvPr/>
        </p:nvSpPr>
        <p:spPr>
          <a:xfrm>
            <a:off x="3600000" y="3060000"/>
            <a:ext cx="1659960" cy="1660320"/>
          </a:xfrm>
          <a:prstGeom prst="ellipse">
            <a:avLst/>
          </a:prstGeom>
          <a:solidFill>
            <a:srgbClr val="f67031"/>
          </a:solidFill>
          <a:ln w="0">
            <a:noFill/>
          </a:ln>
        </p:spPr>
        <p:style>
          <a:lnRef idx="0"/>
          <a:fillRef idx="0"/>
          <a:effectRef idx="0"/>
          <a:fontRef idx="minor"/>
        </p:style>
        <p:txBody>
          <a:bodyPr lIns="90000" rIns="90000" tIns="91440" bIns="91440" anchor="ctr">
            <a:noAutofit/>
          </a:bodyPr>
          <a:p>
            <a:pPr algn="ctr">
              <a:lnSpc>
                <a:spcPct val="100000"/>
              </a:lnSpc>
            </a:pPr>
            <a:r>
              <a:rPr b="1" lang="fr-FR" sz="1200" spc="-1" strike="noStrike">
                <a:solidFill>
                  <a:srgbClr val="ffffff"/>
                </a:solidFill>
                <a:latin typeface="Nunito Sans"/>
                <a:ea typeface="Nunito Sans"/>
              </a:rPr>
              <a:t>Analyses et reporting </a:t>
            </a:r>
            <a:endParaRPr b="0" lang="fr-FR" sz="1200" spc="-1" strike="noStrike">
              <a:solidFill>
                <a:srgbClr val="000000"/>
              </a:solidFill>
              <a:latin typeface="Arial"/>
            </a:endParaRPr>
          </a:p>
        </p:txBody>
      </p:sp>
      <p:sp>
        <p:nvSpPr>
          <p:cNvPr id="633" name="Shape 325"/>
          <p:cNvSpPr/>
          <p:nvPr/>
        </p:nvSpPr>
        <p:spPr>
          <a:xfrm>
            <a:off x="5580000" y="1399680"/>
            <a:ext cx="1659960" cy="1660320"/>
          </a:xfrm>
          <a:prstGeom prst="ellipse">
            <a:avLst/>
          </a:prstGeom>
          <a:solidFill>
            <a:srgbClr val="ed0036"/>
          </a:solidFill>
          <a:ln w="0">
            <a:noFill/>
          </a:ln>
        </p:spPr>
        <p:style>
          <a:lnRef idx="0"/>
          <a:fillRef idx="0"/>
          <a:effectRef idx="0"/>
          <a:fontRef idx="minor"/>
        </p:style>
        <p:txBody>
          <a:bodyPr lIns="90000" rIns="90000" tIns="91440" bIns="91440" anchor="ctr">
            <a:noAutofit/>
          </a:bodyPr>
          <a:p>
            <a:pPr algn="ctr">
              <a:lnSpc>
                <a:spcPct val="100000"/>
              </a:lnSpc>
            </a:pPr>
            <a:r>
              <a:rPr b="1" lang="fr-FR" sz="1200" spc="-1" strike="noStrike">
                <a:solidFill>
                  <a:srgbClr val="ffffff"/>
                </a:solidFill>
                <a:latin typeface="Nunito Sans"/>
                <a:ea typeface="Nunito Sans"/>
              </a:rPr>
              <a:t>Inventory management</a:t>
            </a:r>
            <a:endParaRPr b="0" lang="fr-FR" sz="1200" spc="-1" strike="noStrike">
              <a:solidFill>
                <a:srgbClr val="000000"/>
              </a:solidFill>
              <a:latin typeface="Arial"/>
            </a:endParaRPr>
          </a:p>
        </p:txBody>
      </p:sp>
      <p:sp>
        <p:nvSpPr>
          <p:cNvPr id="634" name="Shape 326"/>
          <p:cNvSpPr/>
          <p:nvPr/>
        </p:nvSpPr>
        <p:spPr>
          <a:xfrm>
            <a:off x="2700000" y="1039680"/>
            <a:ext cx="1661400" cy="1660320"/>
          </a:xfrm>
          <a:prstGeom prst="ellipse">
            <a:avLst/>
          </a:prstGeom>
          <a:solidFill>
            <a:srgbClr val="ffa400"/>
          </a:solidFill>
          <a:ln w="0">
            <a:noFill/>
          </a:ln>
        </p:spPr>
        <p:style>
          <a:lnRef idx="0"/>
          <a:fillRef idx="0"/>
          <a:effectRef idx="0"/>
          <a:fontRef idx="minor"/>
        </p:style>
        <p:txBody>
          <a:bodyPr lIns="90000" rIns="90000" tIns="91440" bIns="91440" anchor="ctr">
            <a:noAutofit/>
          </a:bodyPr>
          <a:p>
            <a:pPr algn="ctr">
              <a:lnSpc>
                <a:spcPct val="100000"/>
              </a:lnSpc>
            </a:pPr>
            <a:r>
              <a:rPr b="1" lang="fr-FR" sz="1200" spc="-1" strike="noStrike">
                <a:solidFill>
                  <a:srgbClr val="ffffff"/>
                </a:solidFill>
                <a:latin typeface="Nunito Sans"/>
                <a:ea typeface="Nunito Sans"/>
              </a:rPr>
              <a:t>Prevention of drug abuse</a:t>
            </a:r>
            <a:endParaRPr b="0" lang="fr-FR" sz="1200" spc="-1" strike="noStrike">
              <a:solidFill>
                <a:srgbClr val="000000"/>
              </a:solidFill>
              <a:latin typeface="Arial"/>
            </a:endParaRPr>
          </a:p>
        </p:txBody>
      </p:sp>
      <p:sp>
        <p:nvSpPr>
          <p:cNvPr id="635" name="Shape 325"/>
          <p:cNvSpPr/>
          <p:nvPr/>
        </p:nvSpPr>
        <p:spPr>
          <a:xfrm>
            <a:off x="6896520" y="3240000"/>
            <a:ext cx="1659960" cy="1661760"/>
          </a:xfrm>
          <a:prstGeom prst="ellipse">
            <a:avLst/>
          </a:prstGeom>
          <a:solidFill>
            <a:srgbClr val="ed0036"/>
          </a:solidFill>
          <a:ln w="0">
            <a:noFill/>
          </a:ln>
        </p:spPr>
        <p:style>
          <a:lnRef idx="0"/>
          <a:fillRef idx="0"/>
          <a:effectRef idx="0"/>
          <a:fontRef idx="minor"/>
        </p:style>
        <p:txBody>
          <a:bodyPr lIns="90000" rIns="90000" tIns="91440" bIns="91440" anchor="ctr">
            <a:noAutofit/>
          </a:bodyPr>
          <a:p>
            <a:pPr algn="ctr">
              <a:lnSpc>
                <a:spcPct val="100000"/>
              </a:lnSpc>
            </a:pPr>
            <a:r>
              <a:rPr b="1" lang="fr-FR" sz="1100" spc="-1" strike="noStrike">
                <a:solidFill>
                  <a:srgbClr val="ffffff"/>
                </a:solidFill>
                <a:latin typeface="Nunito Sans"/>
                <a:ea typeface="Nunito Sans"/>
              </a:rPr>
              <a:t>recommendation system</a:t>
            </a: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Num" idx="28"/>
          </p:nvPr>
        </p:nvSpPr>
        <p:spPr>
          <a:xfrm>
            <a:off x="8556480" y="4750200"/>
            <a:ext cx="548640" cy="393120"/>
          </a:xfrm>
          <a:prstGeom prst="rect">
            <a:avLst/>
          </a:prstGeom>
          <a:noFill/>
          <a:ln w="0">
            <a:noFill/>
          </a:ln>
        </p:spPr>
        <p:txBody>
          <a:bodyPr numCol="1" spcCol="0" lIns="90000" rIns="90000" tIns="91440" bIns="91440" anchor="ctr">
            <a:noAutofit/>
          </a:bodyPr>
          <a:lstStyle>
            <a:lvl1pPr marL="216000" indent="-216000">
              <a:lnSpc>
                <a:spcPct val="100000"/>
              </a:lnSpc>
              <a:buClr>
                <a:srgbClr val="cccccc"/>
              </a:buClr>
              <a:buSzPct val="110000"/>
              <a:buFont typeface="Arial"/>
              <a:buChar char="•"/>
              <a:defRPr b="0" lang="en-US" sz="1400" spc="-1" strike="noStrike">
                <a:solidFill>
                  <a:srgbClr val="cccccc"/>
                </a:solidFill>
                <a:latin typeface="Arial"/>
                <a:ea typeface="SimSun"/>
              </a:defRPr>
            </a:lvl1pPr>
          </a:lstStyle>
          <a:p>
            <a:pPr marL="216000" indent="-216000">
              <a:lnSpc>
                <a:spcPct val="100000"/>
              </a:lnSpc>
              <a:buClr>
                <a:srgbClr val="cccccc"/>
              </a:buClr>
              <a:buSzPct val="110000"/>
              <a:buFont typeface="Arial"/>
              <a:buChar char="•"/>
            </a:pPr>
            <a:fld id="{7E85FC67-A9EB-47E5-BE40-97182D724A93}" type="slidenum">
              <a:rPr b="0" lang="en-US" sz="1400" spc="-1" strike="noStrike">
                <a:solidFill>
                  <a:srgbClr val="cccccc"/>
                </a:solidFill>
                <a:latin typeface="Arial"/>
                <a:ea typeface="SimSun"/>
              </a:rPr>
              <a:t>&lt;number&gt;</a:t>
            </a:fld>
            <a:endParaRPr b="0" lang="fr-FR" sz="1400" spc="-1" strike="noStrike">
              <a:solidFill>
                <a:srgbClr val="000000"/>
              </a:solidFill>
              <a:latin typeface="Times New Roman"/>
            </a:endParaRPr>
          </a:p>
        </p:txBody>
      </p:sp>
      <p:sp>
        <p:nvSpPr>
          <p:cNvPr id="637" name="PlaceHolder 2"/>
          <p:cNvSpPr>
            <a:spLocks noGrp="1"/>
          </p:cNvSpPr>
          <p:nvPr>
            <p:ph type="title"/>
          </p:nvPr>
        </p:nvSpPr>
        <p:spPr>
          <a:xfrm>
            <a:off x="235080" y="576360"/>
            <a:ext cx="2045520" cy="3979800"/>
          </a:xfrm>
          <a:prstGeom prst="rect">
            <a:avLst/>
          </a:prstGeom>
          <a:noFill/>
          <a:ln w="0">
            <a:noFill/>
          </a:ln>
        </p:spPr>
        <p:txBody>
          <a:bodyPr numCol="1" spcCol="0" lIns="0" rIns="0" tIns="91440" bIns="91440" anchor="t">
            <a:noAutofit/>
          </a:bodyPr>
          <a:p>
            <a:pPr indent="0">
              <a:lnSpc>
                <a:spcPct val="100000"/>
              </a:lnSpc>
              <a:buNone/>
              <a:tabLst>
                <a:tab algn="l" pos="0"/>
              </a:tabLst>
            </a:pPr>
            <a:r>
              <a:rPr b="1" lang="en-US" sz="4800" spc="-1" strike="noStrike">
                <a:solidFill>
                  <a:srgbClr val="ffffff"/>
                </a:solidFill>
                <a:latin typeface="Arial"/>
                <a:ea typeface="SimSun"/>
              </a:rPr>
              <a:t>4.</a:t>
            </a:r>
            <a:br>
              <a:rPr sz="4800"/>
            </a:br>
            <a:r>
              <a:rPr b="0" lang="en-US" sz="1400" spc="-1" strike="noStrike">
                <a:solidFill>
                  <a:srgbClr val="ffffff"/>
                </a:solidFill>
                <a:latin typeface="Arial"/>
                <a:ea typeface="SimSun"/>
              </a:rPr>
              <a:t>Market Validation</a:t>
            </a:r>
            <a:endParaRPr b="0" lang="fr-FR" sz="1400" spc="-1" strike="noStrike">
              <a:solidFill>
                <a:srgbClr val="000000"/>
              </a:solidFill>
              <a:latin typeface="Arial"/>
            </a:endParaRPr>
          </a:p>
        </p:txBody>
      </p:sp>
      <p:sp>
        <p:nvSpPr>
          <p:cNvPr id="638" name="PlaceHolder 3"/>
          <p:cNvSpPr>
            <a:spLocks noGrp="1"/>
          </p:cNvSpPr>
          <p:nvPr>
            <p:ph type="title"/>
          </p:nvPr>
        </p:nvSpPr>
        <p:spPr>
          <a:xfrm>
            <a:off x="3403080" y="1620000"/>
            <a:ext cx="5056920" cy="1080000"/>
          </a:xfrm>
          <a:prstGeom prst="rect">
            <a:avLst/>
          </a:prstGeom>
          <a:solidFill>
            <a:srgbClr val="f67031"/>
          </a:solidFill>
          <a:ln w="0">
            <a:noFill/>
          </a:ln>
        </p:spPr>
        <p:txBody>
          <a:bodyPr numCol="1" spcCol="0" lIns="0" rIns="0" tIns="91440" bIns="91440" anchor="ctr">
            <a:noAutofit/>
          </a:bodyPr>
          <a:p>
            <a:pPr indent="0">
              <a:lnSpc>
                <a:spcPct val="100000"/>
              </a:lnSpc>
              <a:spcBef>
                <a:spcPts val="601"/>
              </a:spcBef>
              <a:buNone/>
              <a:tabLst>
                <a:tab algn="l" pos="0"/>
              </a:tabLst>
            </a:pPr>
            <a:r>
              <a:rPr b="1" lang="en-US" sz="1200" spc="-1" strike="noStrike">
                <a:solidFill>
                  <a:srgbClr val="000000"/>
                </a:solidFill>
                <a:latin typeface="Arial"/>
                <a:ea typeface="SimSun"/>
              </a:rPr>
              <a:t>   </a:t>
            </a:r>
            <a:r>
              <a:rPr b="1" lang="en-US" sz="1200" spc="-1" strike="noStrike">
                <a:solidFill>
                  <a:srgbClr val="000000"/>
                </a:solidFill>
                <a:latin typeface="Arial"/>
                <a:ea typeface="SimSun"/>
              </a:rPr>
              <a:t>Additionally, in 2013, there were a total of </a:t>
            </a:r>
            <a:r>
              <a:rPr b="1" lang="en-US" sz="1300" spc="-1" strike="noStrike">
                <a:solidFill>
                  <a:srgbClr val="000000"/>
                </a:solidFill>
                <a:latin typeface="Arial"/>
                <a:ea typeface="SimSun"/>
              </a:rPr>
              <a:t>18,471</a:t>
            </a:r>
            <a:r>
              <a:rPr b="1" lang="en-US" sz="1200" spc="-1" strike="noStrike">
                <a:solidFill>
                  <a:srgbClr val="000000"/>
                </a:solidFill>
                <a:latin typeface="Arial"/>
                <a:ea typeface="SimSun"/>
              </a:rPr>
              <a:t> consultations           related to psychotropic drugs and </a:t>
            </a:r>
            <a:r>
              <a:rPr b="1" lang="en-US" sz="1300" spc="-1" strike="noStrike">
                <a:solidFill>
                  <a:srgbClr val="000000"/>
                </a:solidFill>
                <a:latin typeface="Arial"/>
                <a:ea typeface="SimSun"/>
              </a:rPr>
              <a:t>45,854</a:t>
            </a:r>
            <a:r>
              <a:rPr b="1" lang="en-US" sz="1200" spc="-1" strike="noStrike">
                <a:solidFill>
                  <a:srgbClr val="000000"/>
                </a:solidFill>
                <a:latin typeface="Arial"/>
                <a:ea typeface="SimSun"/>
              </a:rPr>
              <a:t> hospitalizations. Although   these numbers are not exact, they reflect the significant impact and    importance of managing psychotropic drugs effectively.</a:t>
            </a:r>
            <a:br>
              <a:rPr sz="1200"/>
            </a:br>
            <a:endParaRPr b="0" lang="fr-FR" sz="1200" spc="-1" strike="noStrike">
              <a:solidFill>
                <a:srgbClr val="000000"/>
              </a:solidFill>
              <a:latin typeface="Arial"/>
            </a:endParaRPr>
          </a:p>
        </p:txBody>
      </p:sp>
      <p:sp>
        <p:nvSpPr>
          <p:cNvPr id="639" name="PlaceHolder 4"/>
          <p:cNvSpPr>
            <a:spLocks noGrp="1"/>
          </p:cNvSpPr>
          <p:nvPr>
            <p:ph type="title"/>
          </p:nvPr>
        </p:nvSpPr>
        <p:spPr>
          <a:xfrm>
            <a:off x="3403080" y="2880000"/>
            <a:ext cx="5056920" cy="1817280"/>
          </a:xfrm>
          <a:prstGeom prst="rect">
            <a:avLst/>
          </a:prstGeom>
          <a:solidFill>
            <a:srgbClr val="ed0036"/>
          </a:solidFill>
          <a:ln w="0">
            <a:noFill/>
          </a:ln>
        </p:spPr>
        <p:txBody>
          <a:bodyPr numCol="1" spcCol="0" lIns="0" rIns="0" tIns="91440" bIns="91440" anchor="ctr">
            <a:noAutofit/>
          </a:bodyPr>
          <a:p>
            <a:pPr indent="0" algn="ctr">
              <a:buNone/>
            </a:pPr>
            <a:r>
              <a:rPr b="1" lang="fr-FR" sz="1500" spc="-1" strike="noStrike">
                <a:solidFill>
                  <a:srgbClr val="000000"/>
                </a:solidFill>
                <a:latin typeface="Arial"/>
              </a:rPr>
              <a:t> </a:t>
            </a:r>
            <a:r>
              <a:rPr b="1" lang="fr-FR" sz="1500" spc="-1" strike="noStrike">
                <a:solidFill>
                  <a:srgbClr val="000000"/>
                </a:solidFill>
                <a:latin typeface="Arial"/>
              </a:rPr>
              <a:t>Furthermore, considering the presence of over </a:t>
            </a:r>
            <a:r>
              <a:rPr b="1" lang="fr-FR" sz="1600" spc="-1" strike="noStrike">
                <a:solidFill>
                  <a:srgbClr val="000000"/>
                </a:solidFill>
                <a:latin typeface="Arial"/>
              </a:rPr>
              <a:t>10,000+</a:t>
            </a:r>
            <a:r>
              <a:rPr b="1" lang="fr-FR" sz="1500" spc="-1" strike="noStrike">
                <a:solidFill>
                  <a:srgbClr val="000000"/>
                </a:solidFill>
                <a:latin typeface="Arial"/>
              </a:rPr>
              <a:t> pharmacies in Algeria and a market size of </a:t>
            </a:r>
            <a:r>
              <a:rPr b="1" lang="fr-FR" sz="1600" spc="-1" strike="noStrike">
                <a:solidFill>
                  <a:srgbClr val="000000"/>
                </a:solidFill>
                <a:latin typeface="Arial"/>
              </a:rPr>
              <a:t>US$390.30m</a:t>
            </a:r>
            <a:r>
              <a:rPr b="1" lang="fr-FR" sz="1500" spc="-1" strike="noStrike">
                <a:solidFill>
                  <a:srgbClr val="000000"/>
                </a:solidFill>
                <a:latin typeface="Arial"/>
              </a:rPr>
              <a:t> in 2023 for psychotropic drugs, there is a substantial market opportunity for ChifaNeuro.</a:t>
            </a:r>
            <a:endParaRPr b="1" lang="fr-FR" sz="1500" spc="-1" strike="noStrike">
              <a:solidFill>
                <a:srgbClr val="000000"/>
              </a:solidFill>
              <a:latin typeface="Arial"/>
            </a:endParaRPr>
          </a:p>
        </p:txBody>
      </p:sp>
      <p:grpSp>
        <p:nvGrpSpPr>
          <p:cNvPr id="640" name="Shape 382"/>
          <p:cNvGrpSpPr/>
          <p:nvPr/>
        </p:nvGrpSpPr>
        <p:grpSpPr>
          <a:xfrm>
            <a:off x="7415280" y="941400"/>
            <a:ext cx="667440" cy="511920"/>
            <a:chOff x="7415280" y="941400"/>
            <a:chExt cx="667440" cy="511920"/>
          </a:xfrm>
        </p:grpSpPr>
        <p:sp>
          <p:nvSpPr>
            <p:cNvPr id="641" name="Shape 383"/>
            <p:cNvSpPr/>
            <p:nvPr/>
          </p:nvSpPr>
          <p:spPr>
            <a:xfrm>
              <a:off x="7415280" y="941400"/>
              <a:ext cx="667440" cy="511920"/>
            </a:xfrm>
            <a:custGeom>
              <a:avLst/>
              <a:gdLst>
                <a:gd name="textAreaLeft" fmla="*/ 0 w 667440"/>
                <a:gd name="textAreaRight" fmla="*/ 668160 w 667440"/>
                <a:gd name="textAreaTop" fmla="*/ 0 h 511920"/>
                <a:gd name="textAreaBottom" fmla="*/ 512640 h 511920"/>
              </a:gdLst>
              <a:ahLst/>
              <a:rect l="textAreaLeft" t="textAreaTop" r="textAreaRight" b="textAreaBottom"/>
              <a:pathLst>
                <a:path fill="none" w="18900" h="14516">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633" y="7697"/>
                  </a:lnTo>
                  <a:lnTo>
                    <a:pt x="17438" y="7770"/>
                  </a:lnTo>
                  <a:lnTo>
                    <a:pt x="17219" y="7794"/>
                  </a:lnTo>
                  <a:lnTo>
                    <a:pt x="17000" y="7794"/>
                  </a:lnTo>
                  <a:lnTo>
                    <a:pt x="16878" y="7794"/>
                  </a:lnTo>
                  <a:lnTo>
                    <a:pt x="16781" y="7770"/>
                  </a:lnTo>
                  <a:lnTo>
                    <a:pt x="16708" y="7745"/>
                  </a:lnTo>
                  <a:lnTo>
                    <a:pt x="16635" y="7697"/>
                  </a:lnTo>
                  <a:lnTo>
                    <a:pt x="16586" y="7648"/>
                  </a:lnTo>
                  <a:lnTo>
                    <a:pt x="16562" y="7550"/>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330" y="1023"/>
                  </a:lnTo>
                  <a:lnTo>
                    <a:pt x="7794" y="1072"/>
                  </a:lnTo>
                  <a:lnTo>
                    <a:pt x="7258" y="1145"/>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725" y="195"/>
                  </a:lnTo>
                  <a:lnTo>
                    <a:pt x="4628" y="390"/>
                  </a:lnTo>
                  <a:lnTo>
                    <a:pt x="4530" y="682"/>
                  </a:lnTo>
                  <a:lnTo>
                    <a:pt x="4433" y="999"/>
                  </a:lnTo>
                  <a:lnTo>
                    <a:pt x="4384" y="1389"/>
                  </a:lnTo>
                  <a:lnTo>
                    <a:pt x="4360" y="1778"/>
                  </a:lnTo>
                  <a:lnTo>
                    <a:pt x="4360" y="1998"/>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917" y="13030"/>
                  </a:lnTo>
                  <a:lnTo>
                    <a:pt x="7550" y="13128"/>
                  </a:lnTo>
                  <a:lnTo>
                    <a:pt x="8208" y="13201"/>
                  </a:lnTo>
                  <a:lnTo>
                    <a:pt x="8865" y="13225"/>
                  </a:lnTo>
                  <a:lnTo>
                    <a:pt x="9523" y="13201"/>
                  </a:lnTo>
                  <a:lnTo>
                    <a:pt x="10181" y="13128"/>
                  </a:lnTo>
                  <a:lnTo>
                    <a:pt x="10814" y="13030"/>
                  </a:lnTo>
                  <a:lnTo>
                    <a:pt x="11423" y="12860"/>
                  </a:lnTo>
                  <a:lnTo>
                    <a:pt x="12592" y="14516"/>
                  </a:lnTo>
                  <a:lnTo>
                    <a:pt x="13347" y="14516"/>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599"/>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42" name="Shape 384"/>
            <p:cNvSpPr/>
            <p:nvPr/>
          </p:nvSpPr>
          <p:spPr>
            <a:xfrm>
              <a:off x="7523640" y="1130760"/>
              <a:ext cx="47520" cy="47520"/>
            </a:xfrm>
            <a:custGeom>
              <a:avLst/>
              <a:gdLst>
                <a:gd name="textAreaLeft" fmla="*/ 0 w 47520"/>
                <a:gd name="textAreaRight" fmla="*/ 48240 w 47520"/>
                <a:gd name="textAreaTop" fmla="*/ 0 h 47520"/>
                <a:gd name="textAreaBottom" fmla="*/ 48240 h 47520"/>
              </a:gdLst>
              <a:ahLst/>
              <a:rect l="textAreaLeft" t="textAreaTop" r="textAreaRight" b="textAreaBottom"/>
              <a:pathLst>
                <a:path fill="none" w="1365" h="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25" y="536"/>
                  </a:lnTo>
                  <a:lnTo>
                    <a:pt x="50" y="415"/>
                  </a:lnTo>
                  <a:lnTo>
                    <a:pt x="123" y="317"/>
                  </a:lnTo>
                  <a:lnTo>
                    <a:pt x="196" y="195"/>
                  </a:lnTo>
                  <a:lnTo>
                    <a:pt x="293" y="122"/>
                  </a:lnTo>
                  <a:lnTo>
                    <a:pt x="415" y="74"/>
                  </a:lnTo>
                  <a:lnTo>
                    <a:pt x="537" y="25"/>
                  </a:lnTo>
                  <a:lnTo>
                    <a:pt x="683" y="1"/>
                  </a:lnTo>
                  <a:lnTo>
                    <a:pt x="805" y="25"/>
                  </a:lnTo>
                  <a:lnTo>
                    <a:pt x="951" y="74"/>
                  </a:lnTo>
                  <a:lnTo>
                    <a:pt x="1048" y="122"/>
                  </a:lnTo>
                  <a:lnTo>
                    <a:pt x="1170" y="195"/>
                  </a:lnTo>
                  <a:lnTo>
                    <a:pt x="1243" y="317"/>
                  </a:lnTo>
                  <a:lnTo>
                    <a:pt x="1292" y="415"/>
                  </a:lnTo>
                  <a:lnTo>
                    <a:pt x="1340" y="536"/>
                  </a:lnTo>
                  <a:lnTo>
                    <a:pt x="1365" y="682"/>
                  </a:lnTo>
                  <a:lnTo>
                    <a:pt x="1340" y="829"/>
                  </a:lnTo>
                  <a:lnTo>
                    <a:pt x="1292" y="950"/>
                  </a:lnTo>
                  <a:lnTo>
                    <a:pt x="1243" y="1072"/>
                  </a:lnTo>
                  <a:lnTo>
                    <a:pt x="1170" y="1170"/>
                  </a:lnTo>
                  <a:lnTo>
                    <a:pt x="1048" y="1243"/>
                  </a:lnTo>
                  <a:lnTo>
                    <a:pt x="951" y="1316"/>
                  </a:lnTo>
                  <a:lnTo>
                    <a:pt x="805" y="1340"/>
                  </a:lnTo>
                  <a:lnTo>
                    <a:pt x="683" y="1364"/>
                  </a:lnTo>
                </a:path>
              </a:pathLst>
            </a:custGeom>
            <a:noFill/>
            <a:ln cap="rnd" w="12175">
              <a:solidFill>
                <a:srgbClr val="ffffff"/>
              </a:solidFill>
              <a:round/>
            </a:ln>
          </p:spPr>
          <p:style>
            <a:lnRef idx="0"/>
            <a:fillRef idx="0"/>
            <a:effectRef idx="0"/>
            <a:fontRef idx="minor"/>
          </p:style>
          <p:txBody>
            <a:bodyPr lIns="90000" rIns="90000" tIns="3240" bIns="3240" anchor="t">
              <a:noAutofit/>
            </a:bodyPr>
            <a:p>
              <a:pPr>
                <a:lnSpc>
                  <a:spcPct val="100000"/>
                </a:lnSpc>
              </a:pPr>
              <a:endParaRPr b="0" lang="en-US" sz="1400" spc="-1" strike="noStrike">
                <a:solidFill>
                  <a:srgbClr val="000000"/>
                </a:solidFill>
                <a:latin typeface="Arial"/>
                <a:ea typeface="SimSun"/>
              </a:endParaRPr>
            </a:p>
          </p:txBody>
        </p:sp>
        <p:sp>
          <p:nvSpPr>
            <p:cNvPr id="643" name="Shape 385"/>
            <p:cNvSpPr/>
            <p:nvPr/>
          </p:nvSpPr>
          <p:spPr>
            <a:xfrm>
              <a:off x="7668360" y="1036080"/>
              <a:ext cx="119880" cy="16560"/>
            </a:xfrm>
            <a:custGeom>
              <a:avLst/>
              <a:gdLst>
                <a:gd name="textAreaLeft" fmla="*/ 0 w 119880"/>
                <a:gd name="textAreaRight" fmla="*/ 120600 w 119880"/>
                <a:gd name="textAreaTop" fmla="*/ 0 h 16560"/>
                <a:gd name="textAreaBottom" fmla="*/ 17280 h 16560"/>
              </a:gdLst>
              <a:ahLst/>
              <a:rect l="textAreaLeft" t="textAreaTop" r="textAreaRight" b="textAreaBottom"/>
              <a:pathLst>
                <a:path fill="none" w="3411" h="488">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w="12175">
              <a:solidFill>
                <a:srgbClr val="ffffff"/>
              </a:solidFill>
              <a:round/>
            </a:ln>
          </p:spPr>
          <p:style>
            <a:lnRef idx="0"/>
            <a:fillRef idx="0"/>
            <a:effectRef idx="0"/>
            <a:fontRef idx="minor"/>
          </p:style>
          <p:txBody>
            <a:bodyPr lIns="90000" rIns="90000" tIns="-27720" bIns="-27720" anchor="t">
              <a:noAutofit/>
            </a:bodyPr>
            <a:p>
              <a:pPr>
                <a:lnSpc>
                  <a:spcPct val="100000"/>
                </a:lnSpc>
              </a:pPr>
              <a:endParaRPr b="0" lang="en-US" sz="1400" spc="-1" strike="noStrike">
                <a:solidFill>
                  <a:srgbClr val="000000"/>
                </a:solidFill>
                <a:latin typeface="Arial"/>
                <a:ea typeface="SimSun"/>
              </a:endParaRPr>
            </a:p>
          </p:txBody>
        </p:sp>
      </p:grpSp>
      <p:sp>
        <p:nvSpPr>
          <p:cNvPr id="644" name="PlaceHolder 19"/>
          <p:cNvSpPr txBox="1"/>
          <p:nvPr/>
        </p:nvSpPr>
        <p:spPr>
          <a:xfrm>
            <a:off x="3420000" y="360000"/>
            <a:ext cx="5056920" cy="1080000"/>
          </a:xfrm>
          <a:prstGeom prst="rect">
            <a:avLst/>
          </a:prstGeom>
          <a:solidFill>
            <a:srgbClr val="f67031"/>
          </a:solidFill>
          <a:ln w="0">
            <a:noFill/>
          </a:ln>
        </p:spPr>
        <p:txBody>
          <a:bodyPr numCol="1" spcCol="0" lIns="0" rIns="0" tIns="91440" bIns="91440" anchor="ctr">
            <a:noAutofit/>
          </a:bodyPr>
          <a:p>
            <a:pPr>
              <a:lnSpc>
                <a:spcPct val="100000"/>
              </a:lnSpc>
              <a:spcBef>
                <a:spcPts val="601"/>
              </a:spcBef>
              <a:tabLst>
                <a:tab algn="l" pos="0"/>
              </a:tabLst>
            </a:pPr>
            <a:r>
              <a:rPr b="1" lang="en-US" sz="1200" spc="-1" strike="noStrike">
                <a:solidFill>
                  <a:srgbClr val="000000"/>
                </a:solidFill>
                <a:latin typeface="Arial"/>
                <a:ea typeface="SimSun"/>
              </a:rPr>
              <a:t>   </a:t>
            </a:r>
            <a:r>
              <a:rPr b="1" lang="en-US" sz="1200" spc="-1" strike="noStrike">
                <a:solidFill>
                  <a:srgbClr val="000000"/>
                </a:solidFill>
                <a:latin typeface="Arial"/>
                <a:ea typeface="SimSun"/>
              </a:rPr>
              <a:t>Based on my experience working in a pharmacy for the past three     years, I have observed a critical need for a  solution like ChifaNeuro.     The feedback and information provided by pharmacy owners have further confirmed the demand for such a solution .</a:t>
            </a:r>
            <a:br>
              <a:rPr sz="1200"/>
            </a:b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title"/>
          </p:nvPr>
        </p:nvSpPr>
        <p:spPr>
          <a:xfrm>
            <a:off x="235080" y="576360"/>
            <a:ext cx="2045520" cy="3979800"/>
          </a:xfrm>
          <a:prstGeom prst="rect">
            <a:avLst/>
          </a:prstGeom>
          <a:noFill/>
          <a:ln w="0">
            <a:noFill/>
          </a:ln>
        </p:spPr>
        <p:txBody>
          <a:bodyPr numCol="1" spcCol="0" lIns="0" rIns="0" tIns="91440" bIns="91440" anchor="t">
            <a:noAutofit/>
          </a:bodyPr>
          <a:p>
            <a:pPr indent="0">
              <a:lnSpc>
                <a:spcPct val="100000"/>
              </a:lnSpc>
              <a:buNone/>
              <a:tabLst>
                <a:tab algn="l" pos="0"/>
              </a:tabLst>
            </a:pPr>
            <a:r>
              <a:rPr b="1" lang="en-US" sz="4800" spc="-1" strike="noStrike">
                <a:solidFill>
                  <a:srgbClr val="ffffff"/>
                </a:solidFill>
                <a:latin typeface="Arial"/>
                <a:ea typeface="SimSun"/>
              </a:rPr>
              <a:t>5.</a:t>
            </a:r>
            <a:br>
              <a:rPr sz="4800"/>
            </a:br>
            <a:r>
              <a:rPr b="0" lang="en-US" sz="1400" spc="-1" strike="noStrike">
                <a:solidFill>
                  <a:srgbClr val="ffffff"/>
                </a:solidFill>
                <a:latin typeface="Arial"/>
                <a:ea typeface="SimSun"/>
              </a:rPr>
              <a:t>Business model</a:t>
            </a:r>
            <a:endParaRPr b="0" lang="fr-FR" sz="1400" spc="-1" strike="noStrike">
              <a:solidFill>
                <a:srgbClr val="000000"/>
              </a:solidFill>
              <a:latin typeface="Arial"/>
            </a:endParaRPr>
          </a:p>
        </p:txBody>
      </p:sp>
      <p:sp>
        <p:nvSpPr>
          <p:cNvPr id="646" name="PlaceHolder 2"/>
          <p:cNvSpPr>
            <a:spLocks noGrp="1"/>
          </p:cNvSpPr>
          <p:nvPr>
            <p:ph type="sldNum" idx="29"/>
          </p:nvPr>
        </p:nvSpPr>
        <p:spPr>
          <a:xfrm>
            <a:off x="8556480" y="4750200"/>
            <a:ext cx="548640" cy="393120"/>
          </a:xfrm>
          <a:prstGeom prst="rect">
            <a:avLst/>
          </a:prstGeom>
          <a:noFill/>
          <a:ln w="0">
            <a:noFill/>
          </a:ln>
        </p:spPr>
        <p:txBody>
          <a:bodyPr numCol="1" spcCol="0" lIns="90000" rIns="90000" tIns="91440" bIns="91440" anchor="ctr">
            <a:noAutofit/>
          </a:bodyPr>
          <a:lstStyle>
            <a:lvl1pPr marL="216000" indent="-216000">
              <a:lnSpc>
                <a:spcPct val="100000"/>
              </a:lnSpc>
              <a:buClr>
                <a:srgbClr val="000000"/>
              </a:buClr>
              <a:buSzPct val="110000"/>
              <a:buFont typeface="Arial"/>
              <a:buChar char="•"/>
              <a:defRPr b="0" lang="en-US" sz="1400" spc="-1" strike="noStrike">
                <a:solidFill>
                  <a:srgbClr val="000000"/>
                </a:solidFill>
                <a:latin typeface="Arial"/>
                <a:ea typeface="SimSun"/>
              </a:defRPr>
            </a:lvl1pPr>
          </a:lstStyle>
          <a:p>
            <a:pPr marL="216000" indent="-216000">
              <a:lnSpc>
                <a:spcPct val="100000"/>
              </a:lnSpc>
              <a:buClr>
                <a:srgbClr val="000000"/>
              </a:buClr>
              <a:buSzPct val="110000"/>
              <a:buFont typeface="Arial"/>
              <a:buChar char="•"/>
            </a:pPr>
            <a:fld id="{5D170BDE-3E14-4335-B9DA-95339BDE385E}"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647" name="PlaceHolder 3"/>
          <p:cNvSpPr>
            <a:spLocks noGrp="1"/>
          </p:cNvSpPr>
          <p:nvPr>
            <p:ph/>
          </p:nvPr>
        </p:nvSpPr>
        <p:spPr>
          <a:xfrm>
            <a:off x="3044880" y="257040"/>
            <a:ext cx="5425200" cy="4886280"/>
          </a:xfrm>
          <a:prstGeom prst="rect">
            <a:avLst/>
          </a:prstGeom>
          <a:noFill/>
          <a:ln w="0">
            <a:noFill/>
          </a:ln>
        </p:spPr>
        <p:txBody>
          <a:bodyPr numCol="1" spcCol="0" lIns="0" rIns="0" tIns="91440" bIns="91440" anchor="t">
            <a:noAutofit/>
          </a:bodyPr>
          <a:p>
            <a:pPr indent="0">
              <a:lnSpc>
                <a:spcPct val="115000"/>
              </a:lnSpc>
              <a:buNone/>
              <a:tabLst>
                <a:tab algn="l" pos="0"/>
              </a:tabLst>
            </a:pPr>
            <a:endParaRPr b="0" lang="fr-FR" sz="1400" spc="-1" strike="noStrike">
              <a:solidFill>
                <a:srgbClr val="000000"/>
              </a:solidFill>
              <a:latin typeface="Arial"/>
            </a:endParaRPr>
          </a:p>
          <a:p>
            <a:pPr indent="0">
              <a:lnSpc>
                <a:spcPct val="115000"/>
              </a:lnSpc>
              <a:buNone/>
              <a:tabLst>
                <a:tab algn="l" pos="0"/>
              </a:tabLst>
            </a:pPr>
            <a:endParaRPr b="0" lang="fr-FR" sz="1400" spc="-1" strike="noStrike">
              <a:solidFill>
                <a:srgbClr val="000000"/>
              </a:solidFill>
              <a:latin typeface="Arial"/>
            </a:endParaRPr>
          </a:p>
          <a:p>
            <a:pPr marL="432000" indent="-324000">
              <a:lnSpc>
                <a:spcPct val="115000"/>
              </a:lnSpc>
              <a:buClr>
                <a:srgbClr val="cccccc"/>
              </a:buClr>
              <a:buFont typeface="Nunito Sans"/>
              <a:buChar char="▪"/>
              <a:tabLst>
                <a:tab algn="l" pos="0"/>
              </a:tabLst>
            </a:pPr>
            <a:r>
              <a:rPr b="0" lang="fr-FR" sz="1400" spc="-1" strike="noStrike">
                <a:solidFill>
                  <a:srgbClr val="666666"/>
                </a:solidFill>
                <a:latin typeface="Nunito Sans"/>
                <a:ea typeface="Arial"/>
              </a:rPr>
              <a:t>Our revenue model is based on a subscription-based pricing structure, offering different tiers of service based on pharmacy needs and scale of operations.</a:t>
            </a:r>
            <a:endParaRPr b="0" lang="fr-FR" sz="1400" spc="-1" strike="noStrike">
              <a:solidFill>
                <a:srgbClr val="000000"/>
              </a:solidFill>
              <a:latin typeface="Arial"/>
            </a:endParaRPr>
          </a:p>
          <a:p>
            <a:pPr marL="432000" indent="-324000">
              <a:lnSpc>
                <a:spcPct val="115000"/>
              </a:lnSpc>
              <a:buClr>
                <a:srgbClr val="cccccc"/>
              </a:buClr>
              <a:buFont typeface="Nunito Sans"/>
              <a:buChar char="▪"/>
              <a:tabLst>
                <a:tab algn="l" pos="0"/>
              </a:tabLst>
            </a:pPr>
            <a:r>
              <a:rPr b="0" lang="fr-FR" sz="1400" spc="-1" strike="noStrike">
                <a:solidFill>
                  <a:srgbClr val="666666"/>
                </a:solidFill>
                <a:latin typeface="Nunito Sans"/>
                <a:ea typeface="Arial"/>
              </a:rPr>
              <a:t>Strategic partnerships with pharmaceutical companies and healthcare providers will further expand our reach.</a:t>
            </a:r>
            <a:endParaRPr b="0" lang="fr-FR" sz="1400" spc="-1" strike="noStrike">
              <a:solidFill>
                <a:srgbClr val="000000"/>
              </a:solidFill>
              <a:latin typeface="Arial"/>
            </a:endParaRPr>
          </a:p>
          <a:p>
            <a:pPr marL="432000" indent="0">
              <a:lnSpc>
                <a:spcPct val="115000"/>
              </a:lnSpc>
              <a:buNone/>
              <a:tabLst>
                <a:tab algn="l" pos="0"/>
              </a:tabLst>
            </a:pPr>
            <a:r>
              <a:rPr b="0" lang="fr-FR" sz="1400" spc="-1" strike="noStrike">
                <a:solidFill>
                  <a:srgbClr val="666666"/>
                </a:solidFill>
                <a:latin typeface="Nunito Sans"/>
                <a:ea typeface="Arial"/>
              </a:rPr>
              <a:t> </a:t>
            </a:r>
            <a:endParaRPr b="0" lang="fr-FR" sz="1400" spc="-1" strike="noStrike">
              <a:solidFill>
                <a:srgbClr val="000000"/>
              </a:solidFill>
              <a:latin typeface="Arial"/>
            </a:endParaRPr>
          </a:p>
          <a:p>
            <a:pPr marL="432000" indent="-324000">
              <a:lnSpc>
                <a:spcPct val="115000"/>
              </a:lnSpc>
              <a:buClr>
                <a:srgbClr val="cccccc"/>
              </a:buClr>
              <a:buFont typeface="Nunito Sans"/>
              <a:buChar char="▪"/>
              <a:tabLst>
                <a:tab algn="l" pos="0"/>
              </a:tabLst>
            </a:pPr>
            <a:r>
              <a:rPr b="0" lang="fr-FR" sz="1400" spc="-1" strike="noStrike">
                <a:solidFill>
                  <a:srgbClr val="666666"/>
                </a:solidFill>
                <a:latin typeface="Nunito Sans"/>
              </a:rPr>
              <a:t>The estimated revenue for ChifaNeuro is projected to be 180,000 DA by the end of the year 2023. This projection is based on the success and growth we have experienced in previous years, with a revenue of 80,000 DA in both 2021 and 2022. These figures indicate a positive trend and demonstrate the potential for further financial growth in the coming years. We are confident in our business model and market potential, and we are committed to maximizing revenue and delivering value to our customers .</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235080" y="576360"/>
            <a:ext cx="2045520" cy="397980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en-US" sz="4800" spc="-1" strike="noStrike">
                <a:solidFill>
                  <a:srgbClr val="ffffff"/>
                </a:solidFill>
                <a:latin typeface="Nunito Sans"/>
                <a:ea typeface="SimSun"/>
              </a:rPr>
              <a:t>6.</a:t>
            </a:r>
            <a:br>
              <a:rPr sz="4800"/>
            </a:br>
            <a:r>
              <a:rPr b="0" lang="en-US" sz="2400" spc="-1" strike="noStrike">
                <a:solidFill>
                  <a:srgbClr val="ffffff"/>
                </a:solidFill>
                <a:latin typeface="Nunito Sans"/>
                <a:ea typeface="SimSun"/>
              </a:rPr>
              <a:t>Competition</a:t>
            </a:r>
            <a:endParaRPr b="0" lang="fr-FR" sz="2400" spc="-1" strike="noStrike">
              <a:solidFill>
                <a:srgbClr val="000000"/>
              </a:solidFill>
              <a:latin typeface="Arial"/>
            </a:endParaRPr>
          </a:p>
        </p:txBody>
      </p:sp>
      <p:sp>
        <p:nvSpPr>
          <p:cNvPr id="649" name="PlaceHolder 2"/>
          <p:cNvSpPr>
            <a:spLocks noGrp="1"/>
          </p:cNvSpPr>
          <p:nvPr>
            <p:ph/>
          </p:nvPr>
        </p:nvSpPr>
        <p:spPr>
          <a:xfrm>
            <a:off x="3068640" y="1127160"/>
            <a:ext cx="5211360" cy="3352320"/>
          </a:xfrm>
          <a:prstGeom prst="rect">
            <a:avLst/>
          </a:prstGeom>
          <a:noFill/>
          <a:ln w="0">
            <a:noFill/>
          </a:ln>
        </p:spPr>
        <p:txBody>
          <a:bodyPr numCol="1" spcCol="0" lIns="90000" rIns="90000" tIns="91440" bIns="91440" anchor="t">
            <a:noAutofit/>
          </a:bodyPr>
          <a:p>
            <a:pPr indent="0">
              <a:lnSpc>
                <a:spcPct val="100000"/>
              </a:lnSpc>
              <a:buNone/>
              <a:tabLst>
                <a:tab algn="l" pos="0"/>
              </a:tabLst>
            </a:pPr>
            <a:r>
              <a:rPr b="0" lang="fr-FR" sz="1600" spc="-1" strike="noStrike">
                <a:solidFill>
                  <a:srgbClr val="000000"/>
                </a:solidFill>
                <a:latin typeface="Arial"/>
                <a:ea typeface="Arial"/>
              </a:rPr>
              <a:t>Despite the presence of competitors, such as </a:t>
            </a:r>
            <a:r>
              <a:rPr b="1" lang="fr-FR" sz="1600" spc="-1" strike="noStrike">
                <a:solidFill>
                  <a:srgbClr val="000000"/>
                </a:solidFill>
                <a:latin typeface="Arial"/>
                <a:ea typeface="Arial"/>
              </a:rPr>
              <a:t>Chifa Plus</a:t>
            </a:r>
            <a:r>
              <a:rPr b="0" lang="fr-FR" sz="1600" spc="-1" strike="noStrike">
                <a:solidFill>
                  <a:srgbClr val="000000"/>
                </a:solidFill>
                <a:latin typeface="Arial"/>
                <a:ea typeface="Arial"/>
              </a:rPr>
              <a:t>, </a:t>
            </a:r>
            <a:r>
              <a:rPr b="1" lang="fr-FR" sz="1600" spc="-1" strike="noStrike">
                <a:solidFill>
                  <a:srgbClr val="000000"/>
                </a:solidFill>
                <a:latin typeface="Arial"/>
                <a:ea typeface="Arial"/>
              </a:rPr>
              <a:t>PharmX</a:t>
            </a:r>
            <a:r>
              <a:rPr b="0" lang="fr-FR" sz="1600" spc="-1" strike="noStrike">
                <a:solidFill>
                  <a:srgbClr val="000000"/>
                </a:solidFill>
                <a:latin typeface="Arial"/>
                <a:ea typeface="Arial"/>
              </a:rPr>
              <a:t>, and </a:t>
            </a:r>
            <a:r>
              <a:rPr b="1" lang="fr-FR" sz="1600" spc="-1" strike="noStrike">
                <a:solidFill>
                  <a:srgbClr val="000000"/>
                </a:solidFill>
                <a:latin typeface="Arial"/>
                <a:ea typeface="Arial"/>
              </a:rPr>
              <a:t>IntelliX</a:t>
            </a:r>
            <a:r>
              <a:rPr b="0" lang="fr-FR" sz="1600" spc="-1" strike="noStrike">
                <a:solidFill>
                  <a:srgbClr val="000000"/>
                </a:solidFill>
                <a:latin typeface="Arial"/>
                <a:ea typeface="Arial"/>
              </a:rPr>
              <a:t>, none of them offer the exact set of features and functionalities provided by ChifaNeuro. While other solutions may focus on inventory management, ChifaNeuro sets itself apart by addressing the critical needs of pharmacy drug management, including prescription verification, patient eligibility, and real-time transaction tracking. Our comprehensive and tailored approach positions us as a unique and indispensable solution in the market.</a:t>
            </a:r>
            <a:endParaRPr b="0" lang="fr-FR" sz="1600" spc="-1" strike="noStrike">
              <a:solidFill>
                <a:srgbClr val="000000"/>
              </a:solidFill>
              <a:latin typeface="Arial"/>
            </a:endParaRPr>
          </a:p>
          <a:p>
            <a:pPr indent="0">
              <a:lnSpc>
                <a:spcPct val="100000"/>
              </a:lnSpc>
              <a:buNone/>
              <a:tabLst>
                <a:tab algn="l" pos="0"/>
              </a:tabLst>
            </a:pPr>
            <a:endParaRPr b="0" lang="fr-FR" sz="900" spc="-1" strike="noStrike">
              <a:solidFill>
                <a:srgbClr val="000000"/>
              </a:solidFill>
              <a:latin typeface="Arial"/>
            </a:endParaRPr>
          </a:p>
          <a:p>
            <a:pPr indent="0">
              <a:lnSpc>
                <a:spcPct val="100000"/>
              </a:lnSpc>
              <a:buNone/>
              <a:tabLst>
                <a:tab algn="l" pos="0"/>
              </a:tabLst>
            </a:pPr>
            <a:endParaRPr b="0" lang="fr-FR" sz="900" spc="-1" strike="noStrike">
              <a:solidFill>
                <a:srgbClr val="000000"/>
              </a:solidFill>
              <a:latin typeface="Arial"/>
            </a:endParaRPr>
          </a:p>
        </p:txBody>
      </p:sp>
      <p:sp>
        <p:nvSpPr>
          <p:cNvPr id="650" name="PlaceHolder 3"/>
          <p:cNvSpPr>
            <a:spLocks noGrp="1"/>
          </p:cNvSpPr>
          <p:nvPr>
            <p:ph type="sldNum" idx="30"/>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35ECB54A-45A9-419D-BC6E-0C451F7E5EFF}"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title"/>
          </p:nvPr>
        </p:nvSpPr>
        <p:spPr>
          <a:xfrm>
            <a:off x="235080" y="576360"/>
            <a:ext cx="2045520" cy="3979800"/>
          </a:xfrm>
          <a:prstGeom prst="rect">
            <a:avLst/>
          </a:prstGeom>
          <a:noFill/>
          <a:ln w="0">
            <a:noFill/>
          </a:ln>
        </p:spPr>
        <p:txBody>
          <a:bodyPr numCol="1" spcCol="0" lIns="0" rIns="0" tIns="91440" bIns="91440" anchor="t">
            <a:noAutofit/>
          </a:bodyPr>
          <a:p>
            <a:pPr indent="0">
              <a:lnSpc>
                <a:spcPct val="100000"/>
              </a:lnSpc>
              <a:buNone/>
              <a:tabLst>
                <a:tab algn="l" pos="0"/>
              </a:tabLst>
            </a:pPr>
            <a:r>
              <a:rPr b="1" lang="en-US" sz="4800" spc="-1" strike="noStrike">
                <a:solidFill>
                  <a:srgbClr val="ffffff"/>
                </a:solidFill>
                <a:latin typeface="Arial"/>
                <a:ea typeface="SimSun"/>
              </a:rPr>
              <a:t>7.</a:t>
            </a:r>
            <a:br>
              <a:rPr sz="4800"/>
            </a:br>
            <a:r>
              <a:rPr b="0" lang="en-US" sz="1400" spc="-1" strike="noStrike">
                <a:solidFill>
                  <a:srgbClr val="ffffff"/>
                </a:solidFill>
                <a:latin typeface="Arial"/>
                <a:ea typeface="SimSun"/>
              </a:rPr>
              <a:t>Marketing &amp; communications plan</a:t>
            </a:r>
            <a:endParaRPr b="0" lang="fr-FR" sz="1400" spc="-1" strike="noStrike">
              <a:solidFill>
                <a:srgbClr val="000000"/>
              </a:solidFill>
              <a:latin typeface="Arial"/>
            </a:endParaRPr>
          </a:p>
        </p:txBody>
      </p:sp>
      <p:sp>
        <p:nvSpPr>
          <p:cNvPr id="652" name="PlaceHolder 2"/>
          <p:cNvSpPr>
            <a:spLocks noGrp="1"/>
          </p:cNvSpPr>
          <p:nvPr>
            <p:ph type="sldNum" idx="31"/>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1CE9B7FE-80B5-42B8-8E46-B16365AE19B0}"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grpSp>
        <p:nvGrpSpPr>
          <p:cNvPr id="653" name="Shape 459"/>
          <p:cNvGrpSpPr/>
          <p:nvPr/>
        </p:nvGrpSpPr>
        <p:grpSpPr>
          <a:xfrm>
            <a:off x="4098600" y="426600"/>
            <a:ext cx="4001400" cy="4073400"/>
            <a:chOff x="4098600" y="426600"/>
            <a:chExt cx="4001400" cy="4073400"/>
          </a:xfrm>
        </p:grpSpPr>
        <p:sp>
          <p:nvSpPr>
            <p:cNvPr id="654" name="Shape 460"/>
            <p:cNvSpPr/>
            <p:nvPr/>
          </p:nvSpPr>
          <p:spPr>
            <a:xfrm>
              <a:off x="4098600" y="618120"/>
              <a:ext cx="1322640" cy="1454400"/>
            </a:xfrm>
            <a:prstGeom prst="ellipse">
              <a:avLst/>
            </a:prstGeom>
            <a:solidFill>
              <a:srgbClr val="ff9900"/>
            </a:solidFill>
            <a:ln w="0">
              <a:noFill/>
            </a:ln>
          </p:spPr>
          <p:style>
            <a:lnRef idx="0"/>
            <a:fillRef idx="0"/>
            <a:effectRef idx="0"/>
            <a:fontRef idx="minor"/>
          </p:style>
          <p:txBody>
            <a:bodyPr lIns="90000" rIns="90000" tIns="91440" bIns="91440" anchor="ctr">
              <a:noAutofit/>
            </a:bodyPr>
            <a:p>
              <a:pPr algn="ctr">
                <a:lnSpc>
                  <a:spcPct val="100000"/>
                </a:lnSpc>
              </a:pPr>
              <a:r>
                <a:rPr b="0" lang="fr-FR" sz="1000" spc="-1" strike="noStrike">
                  <a:solidFill>
                    <a:srgbClr val="ffffff"/>
                  </a:solidFill>
                  <a:latin typeface="Nunito Sans"/>
                  <a:ea typeface="Nunito Sans"/>
                </a:rPr>
                <a:t>Online Advertising</a:t>
              </a:r>
              <a:endParaRPr b="0" lang="fr-FR" sz="1000" spc="-1" strike="noStrike">
                <a:solidFill>
                  <a:srgbClr val="000000"/>
                </a:solidFill>
                <a:latin typeface="Arial"/>
              </a:endParaRPr>
            </a:p>
          </p:txBody>
        </p:sp>
        <p:sp>
          <p:nvSpPr>
            <p:cNvPr id="655" name="Shape 461"/>
            <p:cNvSpPr/>
            <p:nvPr/>
          </p:nvSpPr>
          <p:spPr>
            <a:xfrm>
              <a:off x="5700240" y="426600"/>
              <a:ext cx="1429920" cy="1487520"/>
            </a:xfrm>
            <a:prstGeom prst="ellipse">
              <a:avLst/>
            </a:prstGeom>
            <a:solidFill>
              <a:srgbClr val="f67031"/>
            </a:solidFill>
            <a:ln w="0">
              <a:noFill/>
            </a:ln>
          </p:spPr>
          <p:style>
            <a:lnRef idx="0"/>
            <a:fillRef idx="0"/>
            <a:effectRef idx="0"/>
            <a:fontRef idx="minor"/>
          </p:style>
          <p:txBody>
            <a:bodyPr lIns="90000" rIns="90000" tIns="91440" bIns="91440" anchor="ctr">
              <a:noAutofit/>
            </a:bodyPr>
            <a:p>
              <a:pPr algn="ctr">
                <a:lnSpc>
                  <a:spcPct val="100000"/>
                </a:lnSpc>
              </a:pPr>
              <a:r>
                <a:rPr b="0" lang="fr-FR" sz="1000" spc="-1" strike="noStrike">
                  <a:solidFill>
                    <a:srgbClr val="ffffff"/>
                  </a:solidFill>
                  <a:latin typeface="Nunito Sans"/>
                  <a:ea typeface="Nunito Sans"/>
                </a:rPr>
                <a:t>Referral Program</a:t>
              </a:r>
              <a:endParaRPr b="0" lang="fr-FR" sz="1000" spc="-1" strike="noStrike">
                <a:solidFill>
                  <a:srgbClr val="000000"/>
                </a:solidFill>
                <a:latin typeface="Arial"/>
              </a:endParaRPr>
            </a:p>
          </p:txBody>
        </p:sp>
        <p:sp>
          <p:nvSpPr>
            <p:cNvPr id="656" name="Shape 462"/>
            <p:cNvSpPr/>
            <p:nvPr/>
          </p:nvSpPr>
          <p:spPr>
            <a:xfrm>
              <a:off x="6692040" y="1709640"/>
              <a:ext cx="1407960" cy="1406160"/>
            </a:xfrm>
            <a:prstGeom prst="ellipse">
              <a:avLst/>
            </a:prstGeom>
            <a:solidFill>
              <a:srgbClr val="cc4125"/>
            </a:solidFill>
            <a:ln w="0">
              <a:noFill/>
            </a:ln>
          </p:spPr>
          <p:style>
            <a:lnRef idx="0"/>
            <a:fillRef idx="0"/>
            <a:effectRef idx="0"/>
            <a:fontRef idx="minor"/>
          </p:style>
          <p:txBody>
            <a:bodyPr lIns="90000" rIns="90000" tIns="91440" bIns="91440" anchor="ctr">
              <a:noAutofit/>
            </a:bodyPr>
            <a:p>
              <a:pPr algn="ctr">
                <a:lnSpc>
                  <a:spcPct val="100000"/>
                </a:lnSpc>
              </a:pPr>
              <a:endParaRPr b="0" lang="fr-FR" sz="1000" spc="-1" strike="noStrike">
                <a:solidFill>
                  <a:srgbClr val="000000"/>
                </a:solidFill>
                <a:latin typeface="Arial"/>
              </a:endParaRPr>
            </a:p>
            <a:p>
              <a:pPr algn="ctr">
                <a:lnSpc>
                  <a:spcPct val="100000"/>
                </a:lnSpc>
              </a:pPr>
              <a:r>
                <a:rPr b="0" lang="fr-FR" sz="1000" spc="-1" strike="noStrike">
                  <a:solidFill>
                    <a:srgbClr val="ffffff"/>
                  </a:solidFill>
                  <a:latin typeface="Nunito Sans"/>
                  <a:ea typeface="Nunito Sans"/>
                </a:rPr>
                <a:t>Content Marketing</a:t>
              </a:r>
              <a:endParaRPr b="0" lang="fr-FR" sz="1000" spc="-1" strike="noStrike">
                <a:solidFill>
                  <a:srgbClr val="000000"/>
                </a:solidFill>
                <a:latin typeface="Arial"/>
              </a:endParaRPr>
            </a:p>
          </p:txBody>
        </p:sp>
        <p:sp>
          <p:nvSpPr>
            <p:cNvPr id="657" name="Shape 463"/>
            <p:cNvSpPr/>
            <p:nvPr/>
          </p:nvSpPr>
          <p:spPr>
            <a:xfrm>
              <a:off x="4633200" y="3283560"/>
              <a:ext cx="1193040" cy="1216440"/>
            </a:xfrm>
            <a:prstGeom prst="ellipse">
              <a:avLst/>
            </a:prstGeom>
            <a:solidFill>
              <a:srgbClr val="ed0036"/>
            </a:solidFill>
            <a:ln w="0">
              <a:noFill/>
            </a:ln>
          </p:spPr>
          <p:style>
            <a:lnRef idx="0"/>
            <a:fillRef idx="0"/>
            <a:effectRef idx="0"/>
            <a:fontRef idx="minor"/>
          </p:style>
          <p:txBody>
            <a:bodyPr lIns="90000" rIns="90000" tIns="91440" bIns="91440" anchor="ctr">
              <a:noAutofit/>
            </a:bodyPr>
            <a:p>
              <a:pPr algn="ctr">
                <a:lnSpc>
                  <a:spcPct val="100000"/>
                </a:lnSpc>
              </a:pPr>
              <a:endParaRPr b="0" lang="fr-FR" sz="1000" spc="-1" strike="noStrike">
                <a:solidFill>
                  <a:srgbClr val="000000"/>
                </a:solidFill>
                <a:latin typeface="Arial"/>
              </a:endParaRPr>
            </a:p>
            <a:p>
              <a:pPr algn="ctr">
                <a:lnSpc>
                  <a:spcPct val="100000"/>
                </a:lnSpc>
              </a:pPr>
              <a:r>
                <a:rPr b="0" lang="fr-FR" sz="1000" spc="-1" strike="noStrike">
                  <a:solidFill>
                    <a:srgbClr val="ffffff"/>
                  </a:solidFill>
                  <a:latin typeface="Nunito Sans"/>
                  <a:ea typeface="Nunito Sans"/>
                </a:rPr>
                <a:t> </a:t>
              </a:r>
              <a:r>
                <a:rPr b="0" lang="fr-FR" sz="1000" spc="-1" strike="noStrike">
                  <a:solidFill>
                    <a:srgbClr val="ffffff"/>
                  </a:solidFill>
                  <a:latin typeface="Nunito Sans"/>
                  <a:ea typeface="Nunito Sans"/>
                </a:rPr>
                <a:t>funds and revenue </a:t>
              </a:r>
              <a:endParaRPr b="0" lang="fr-FR" sz="1000" spc="-1" strike="noStrike">
                <a:solidFill>
                  <a:srgbClr val="000000"/>
                </a:solidFill>
                <a:latin typeface="Arial"/>
              </a:endParaRPr>
            </a:p>
          </p:txBody>
        </p:sp>
      </p:grpSp>
      <p:sp>
        <p:nvSpPr>
          <p:cNvPr id="658" name="Shape 464"/>
          <p:cNvSpPr/>
          <p:nvPr/>
        </p:nvSpPr>
        <p:spPr>
          <a:xfrm>
            <a:off x="4700520" y="1517760"/>
            <a:ext cx="2106000" cy="2106360"/>
          </a:xfrm>
          <a:prstGeom prst="ellipse">
            <a:avLst/>
          </a:pr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fr-FR" sz="1600" spc="-1" strike="noStrike">
                <a:solidFill>
                  <a:srgbClr val="000000"/>
                </a:solidFill>
                <a:latin typeface="Arial"/>
                <a:ea typeface="Arial"/>
              </a:rPr>
              <a:t>  </a:t>
            </a:r>
            <a:r>
              <a:rPr b="0" lang="fr-FR" sz="1600" spc="-1" strike="noStrike">
                <a:solidFill>
                  <a:srgbClr val="000000"/>
                </a:solidFill>
                <a:latin typeface="Arial"/>
                <a:ea typeface="Arial"/>
              </a:rPr>
              <a:t>ChifaNeuro</a:t>
            </a:r>
            <a:endParaRPr b="0" lang="fr-FR" sz="1600" spc="-1" strike="noStrike">
              <a:solidFill>
                <a:srgbClr val="000000"/>
              </a:solidFill>
              <a:latin typeface="Arial"/>
            </a:endParaRPr>
          </a:p>
        </p:txBody>
      </p:sp>
      <p:sp>
        <p:nvSpPr>
          <p:cNvPr id="659" name="Shape 465"/>
          <p:cNvSpPr/>
          <p:nvPr/>
        </p:nvSpPr>
        <p:spPr>
          <a:xfrm>
            <a:off x="4840200" y="1650960"/>
            <a:ext cx="1828080" cy="1828440"/>
          </a:xfrm>
          <a:custGeom>
            <a:avLst/>
            <a:gdLst>
              <a:gd name="textAreaLeft" fmla="*/ 0 w 1828080"/>
              <a:gd name="textAreaRight" fmla="*/ 1828800 w 1828080"/>
              <a:gd name="textAreaTop" fmla="*/ 0 h 1828440"/>
              <a:gd name="textAreaBottom" fmla="*/ 1829160 h 1828440"/>
            </a:gdLst>
            <a:ahLst/>
            <a:rect l="textAreaLeft" t="textAreaTop" r="textAreaRight" b="textAreaBottom"/>
            <a:pathLst>
              <a:path w="1829100" h="1829100">
                <a:moveTo>
                  <a:pt x="0" y="914550"/>
                </a:moveTo>
                <a:cubicBezTo>
                  <a:pt x="0" y="409458"/>
                  <a:pt x="409458" y="0"/>
                  <a:pt x="914550" y="0"/>
                </a:cubicBezTo>
                <a:cubicBezTo>
                  <a:pt x="1419642" y="0"/>
                  <a:pt x="1829100" y="409458"/>
                  <a:pt x="1829100" y="914550"/>
                </a:cubicBezTo>
                <a:cubicBezTo>
                  <a:pt x="1829100" y="1419642"/>
                  <a:pt x="1419642" y="1829100"/>
                  <a:pt x="914550" y="1829100"/>
                </a:cubicBezTo>
                <a:cubicBezTo>
                  <a:pt x="409458" y="1829100"/>
                  <a:pt x="0" y="1419642"/>
                  <a:pt x="0" y="914550"/>
                </a:cubicBezTo>
                <a:close/>
                <a:moveTo>
                  <a:pt x="209761" y="914550"/>
                </a:moveTo>
                <a:cubicBezTo>
                  <a:pt x="209761" y="1303794"/>
                  <a:pt x="525305" y="1619338"/>
                  <a:pt x="914549" y="1619338"/>
                </a:cubicBezTo>
                <a:cubicBezTo>
                  <a:pt x="1303793" y="1619338"/>
                  <a:pt x="1619337" y="1303794"/>
                  <a:pt x="1619337" y="914550"/>
                </a:cubicBezTo>
                <a:cubicBezTo>
                  <a:pt x="1619337" y="525306"/>
                  <a:pt x="1303793" y="209762"/>
                  <a:pt x="914549" y="209762"/>
                </a:cubicBezTo>
                <a:cubicBezTo>
                  <a:pt x="525305" y="209762"/>
                  <a:pt x="209761" y="525306"/>
                  <a:pt x="209761" y="914550"/>
                </a:cubicBezTo>
                <a:close/>
              </a:path>
            </a:pathLst>
          </a:custGeom>
          <a:solidFill>
            <a:srgbClr val="efefef"/>
          </a:solidFill>
          <a:ln w="0">
            <a:noFill/>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60" name="Shape 463"/>
          <p:cNvSpPr/>
          <p:nvPr/>
        </p:nvSpPr>
        <p:spPr>
          <a:xfrm>
            <a:off x="3630600" y="2263680"/>
            <a:ext cx="1193040" cy="1216800"/>
          </a:xfrm>
          <a:prstGeom prst="ellipse">
            <a:avLst/>
          </a:prstGeom>
          <a:solidFill>
            <a:srgbClr val="ed0036"/>
          </a:solidFill>
          <a:ln w="0">
            <a:noFill/>
          </a:ln>
        </p:spPr>
        <p:style>
          <a:lnRef idx="0"/>
          <a:fillRef idx="0"/>
          <a:effectRef idx="0"/>
          <a:fontRef idx="minor"/>
        </p:style>
        <p:txBody>
          <a:bodyPr lIns="90000" rIns="90000" tIns="91440" bIns="91440" anchor="ctr">
            <a:noAutofit/>
          </a:bodyPr>
          <a:p>
            <a:pPr algn="ctr">
              <a:lnSpc>
                <a:spcPct val="100000"/>
              </a:lnSpc>
            </a:pPr>
            <a:r>
              <a:rPr b="0" lang="fr-FR" sz="1200" spc="-1" strike="noStrike">
                <a:solidFill>
                  <a:srgbClr val="ffffff"/>
                </a:solidFill>
                <a:latin typeface="Nunito Sans"/>
                <a:ea typeface="Nunito Sans"/>
              </a:rPr>
              <a:t>Industry Events</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Shape 589"/>
          <p:cNvSpPr/>
          <p:nvPr/>
        </p:nvSpPr>
        <p:spPr>
          <a:xfrm>
            <a:off x="2700000" y="360000"/>
            <a:ext cx="896040" cy="896040"/>
          </a:xfrm>
          <a:prstGeom prst="ellipse">
            <a:avLst/>
          </a:prstGeom>
          <a:solidFill>
            <a:srgbClr val="ffd966"/>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SimSun"/>
            </a:endParaRPr>
          </a:p>
        </p:txBody>
      </p:sp>
      <p:sp>
        <p:nvSpPr>
          <p:cNvPr id="662" name="PlaceHolder 1"/>
          <p:cNvSpPr>
            <a:spLocks noGrp="1"/>
          </p:cNvSpPr>
          <p:nvPr>
            <p:ph type="title"/>
          </p:nvPr>
        </p:nvSpPr>
        <p:spPr>
          <a:xfrm>
            <a:off x="235080" y="576360"/>
            <a:ext cx="2045520" cy="397980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en-US" sz="4800" spc="-1" strike="noStrike">
                <a:solidFill>
                  <a:srgbClr val="ffffff"/>
                </a:solidFill>
                <a:latin typeface="Arial"/>
                <a:ea typeface="SimSun"/>
              </a:rPr>
              <a:t>8.</a:t>
            </a:r>
            <a:br>
              <a:rPr sz="4800"/>
            </a:br>
            <a:r>
              <a:rPr b="0" lang="en-US" sz="1400" spc="-1" strike="noStrike">
                <a:solidFill>
                  <a:srgbClr val="ffffff"/>
                </a:solidFill>
                <a:latin typeface="Arial"/>
                <a:ea typeface="SimSun"/>
              </a:rPr>
              <a:t>The Team</a:t>
            </a:r>
            <a:endParaRPr b="0" lang="fr-FR" sz="1400" spc="-1" strike="noStrike">
              <a:solidFill>
                <a:srgbClr val="000000"/>
              </a:solidFill>
              <a:latin typeface="Arial"/>
            </a:endParaRPr>
          </a:p>
        </p:txBody>
      </p:sp>
      <p:sp>
        <p:nvSpPr>
          <p:cNvPr id="663" name="PlaceHolder 2"/>
          <p:cNvSpPr>
            <a:spLocks noGrp="1"/>
          </p:cNvSpPr>
          <p:nvPr>
            <p:ph/>
          </p:nvPr>
        </p:nvSpPr>
        <p:spPr>
          <a:xfrm>
            <a:off x="3240000" y="1996920"/>
            <a:ext cx="5607360" cy="1243080"/>
          </a:xfrm>
          <a:prstGeom prst="rect">
            <a:avLst/>
          </a:prstGeom>
          <a:noFill/>
          <a:ln w="0">
            <a:noFill/>
          </a:ln>
        </p:spPr>
        <p:txBody>
          <a:bodyPr numCol="1" spcCol="0" lIns="90000" rIns="90000" tIns="91440" bIns="91440" anchor="t">
            <a:noAutofit/>
          </a:bodyPr>
          <a:p>
            <a:pPr marL="432000" indent="-324000">
              <a:lnSpc>
                <a:spcPct val="115000"/>
              </a:lnSpc>
              <a:buClr>
                <a:srgbClr val="cccccc"/>
              </a:buClr>
              <a:buFont typeface="Nunito Sans"/>
              <a:buChar char="▪"/>
            </a:pPr>
            <a:r>
              <a:rPr b="1" lang="fr-FR" sz="1100" spc="-1" strike="noStrike">
                <a:solidFill>
                  <a:srgbClr val="666666"/>
                </a:solidFill>
                <a:latin typeface="Nunito Sans"/>
              </a:rPr>
              <a:t>B. Hakime - Pharmacist and Design Lead</a:t>
            </a:r>
            <a:endParaRPr b="0" lang="fr-FR" sz="1100" spc="-1" strike="noStrike">
              <a:solidFill>
                <a:srgbClr val="000000"/>
              </a:solidFill>
              <a:latin typeface="Arial"/>
            </a:endParaRPr>
          </a:p>
          <a:p>
            <a:pPr marL="432000" indent="-324000">
              <a:lnSpc>
                <a:spcPct val="115000"/>
              </a:lnSpc>
              <a:buClr>
                <a:srgbClr val="666666"/>
              </a:buClr>
              <a:buSzPct val="122000"/>
              <a:buFont typeface="Arial"/>
              <a:buChar char="▪"/>
            </a:pPr>
            <a:r>
              <a:rPr b="0" lang="fr-FR" sz="1000" spc="-1" strike="noStrike">
                <a:solidFill>
                  <a:srgbClr val="666666"/>
                </a:solidFill>
                <a:latin typeface="Nunito Sans"/>
                <a:ea typeface="Arial"/>
              </a:rPr>
              <a:t>B. Hakime is a highly qualified pharmacist with a PHD in pharmacy. With extensive knowledge of pharmaceuticals and patient care, B. Hakime leads the design aspects of ChifaNeuro. Their expertise ensures that the solution meets the specific needs of pharmacies and focuses on enhancing patient safety.</a:t>
            </a:r>
            <a:endParaRPr b="0" lang="fr-FR" sz="1000" spc="-1" strike="noStrike">
              <a:solidFill>
                <a:srgbClr val="000000"/>
              </a:solidFill>
              <a:latin typeface="Arial"/>
            </a:endParaRPr>
          </a:p>
          <a:p>
            <a:pPr marL="432000" indent="0">
              <a:lnSpc>
                <a:spcPct val="115000"/>
              </a:lnSpc>
              <a:buNone/>
            </a:pPr>
            <a:r>
              <a:rPr b="0" lang="fr-FR" sz="1000" spc="-1" strike="noStrike">
                <a:solidFill>
                  <a:srgbClr val="666666"/>
                </a:solidFill>
                <a:latin typeface="Nunito Sans"/>
                <a:ea typeface="Arial"/>
              </a:rPr>
              <a:t> </a:t>
            </a:r>
            <a:endParaRPr b="0" lang="fr-FR" sz="1000" spc="-1" strike="noStrike">
              <a:solidFill>
                <a:srgbClr val="000000"/>
              </a:solidFill>
              <a:latin typeface="Arial"/>
            </a:endParaRPr>
          </a:p>
        </p:txBody>
      </p:sp>
      <p:sp>
        <p:nvSpPr>
          <p:cNvPr id="664" name="PlaceHolder 3"/>
          <p:cNvSpPr>
            <a:spLocks noGrp="1"/>
          </p:cNvSpPr>
          <p:nvPr>
            <p:ph type="sldNum" idx="32"/>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FC724D32-940A-469F-B366-FD6FDC1B686F}"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665" name="Shape 1"/>
          <p:cNvSpPr/>
          <p:nvPr/>
        </p:nvSpPr>
        <p:spPr>
          <a:xfrm>
            <a:off x="2700000" y="1980000"/>
            <a:ext cx="896040" cy="896040"/>
          </a:xfrm>
          <a:prstGeom prst="ellipse">
            <a:avLst/>
          </a:prstGeom>
          <a:solidFill>
            <a:srgbClr val="ffd966"/>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SimSun"/>
            </a:endParaRPr>
          </a:p>
        </p:txBody>
      </p:sp>
      <p:sp>
        <p:nvSpPr>
          <p:cNvPr id="666" name="Shape 2"/>
          <p:cNvSpPr/>
          <p:nvPr/>
        </p:nvSpPr>
        <p:spPr>
          <a:xfrm>
            <a:off x="2700000" y="360000"/>
            <a:ext cx="896040" cy="896040"/>
          </a:xfrm>
          <a:prstGeom prst="ellipse">
            <a:avLst/>
          </a:prstGeom>
          <a:solidFill>
            <a:srgbClr val="ffd966"/>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SimSun"/>
            </a:endParaRPr>
          </a:p>
        </p:txBody>
      </p:sp>
      <p:sp>
        <p:nvSpPr>
          <p:cNvPr id="667" name="PlaceHolder 6"/>
          <p:cNvSpPr txBox="1"/>
          <p:nvPr/>
        </p:nvSpPr>
        <p:spPr>
          <a:xfrm>
            <a:off x="3240000" y="196920"/>
            <a:ext cx="5607360" cy="1243080"/>
          </a:xfrm>
          <a:prstGeom prst="rect">
            <a:avLst/>
          </a:prstGeom>
          <a:noFill/>
          <a:ln w="0">
            <a:noFill/>
          </a:ln>
        </p:spPr>
        <p:txBody>
          <a:bodyPr numCol="1" spcCol="0" lIns="90000" rIns="90000" tIns="91440" bIns="91440" anchor="t">
            <a:noAutofit/>
          </a:bodyPr>
          <a:p>
            <a:pPr marL="432000" indent="-324000">
              <a:lnSpc>
                <a:spcPct val="115000"/>
              </a:lnSpc>
              <a:buClr>
                <a:srgbClr val="cccccc"/>
              </a:buClr>
              <a:buFont typeface="Nunito Sans"/>
              <a:buChar char="▪"/>
            </a:pPr>
            <a:r>
              <a:rPr b="1" lang="fr-FR" sz="1100" spc="-1" strike="noStrike">
                <a:solidFill>
                  <a:srgbClr val="666666"/>
                </a:solidFill>
                <a:latin typeface="Nunito Sans"/>
              </a:rPr>
              <a:t>B. Mohssen - Founder and IT Expert</a:t>
            </a:r>
            <a:endParaRPr b="0" lang="fr-FR" sz="1100" spc="-1" strike="noStrike">
              <a:solidFill>
                <a:srgbClr val="000000"/>
              </a:solidFill>
              <a:latin typeface="Arial"/>
            </a:endParaRPr>
          </a:p>
          <a:p>
            <a:pPr marL="432000" indent="-324000">
              <a:lnSpc>
                <a:spcPct val="115000"/>
              </a:lnSpc>
              <a:buClr>
                <a:srgbClr val="666666"/>
              </a:buClr>
              <a:buSzPct val="122000"/>
              <a:buFont typeface="Arial"/>
              <a:buChar char="▪"/>
            </a:pPr>
            <a:r>
              <a:rPr b="0" lang="fr-FR" sz="1000" spc="-1" strike="noStrike">
                <a:solidFill>
                  <a:srgbClr val="666666"/>
                </a:solidFill>
                <a:latin typeface="Nunito Sans"/>
                <a:ea typeface="Arial"/>
              </a:rPr>
              <a:t>B. Mohssen is a dedicated IT student with three years of freelancing experience. He has also been working as an assistant in a pharmacy for three years. With a deep understanding of the challenges in psychotropic drug management, B. Mohssen conceived the idea behind ChifaNeuro and is the driving force behind the project.</a:t>
            </a:r>
            <a:endParaRPr b="0" lang="fr-FR" sz="1000" spc="-1" strike="noStrike">
              <a:solidFill>
                <a:srgbClr val="000000"/>
              </a:solidFill>
              <a:latin typeface="Arial"/>
            </a:endParaRPr>
          </a:p>
          <a:p>
            <a:pPr marL="432000" indent="-324000">
              <a:lnSpc>
                <a:spcPct val="115000"/>
              </a:lnSpc>
              <a:buClr>
                <a:srgbClr val="666666"/>
              </a:buClr>
              <a:buSzPct val="122000"/>
              <a:buFont typeface="Arial"/>
              <a:buChar char="▪"/>
            </a:pPr>
            <a:r>
              <a:rPr b="0" lang="fr-FR" sz="1000" spc="-1" strike="noStrike">
                <a:solidFill>
                  <a:srgbClr val="666666"/>
                </a:solidFill>
                <a:latin typeface="Nunito Sans"/>
                <a:ea typeface="Arial"/>
              </a:rPr>
              <a:t> </a:t>
            </a:r>
            <a:endParaRPr b="0" lang="fr-FR" sz="1000" spc="-1" strike="noStrike">
              <a:solidFill>
                <a:srgbClr val="000000"/>
              </a:solidFill>
              <a:latin typeface="Arial"/>
            </a:endParaRPr>
          </a:p>
        </p:txBody>
      </p:sp>
      <p:sp>
        <p:nvSpPr>
          <p:cNvPr id="668" name="PlaceHolder 7"/>
          <p:cNvSpPr txBox="1"/>
          <p:nvPr/>
        </p:nvSpPr>
        <p:spPr>
          <a:xfrm>
            <a:off x="3240000" y="3507120"/>
            <a:ext cx="5607360" cy="1243080"/>
          </a:xfrm>
          <a:prstGeom prst="rect">
            <a:avLst/>
          </a:prstGeom>
          <a:noFill/>
          <a:ln w="0">
            <a:noFill/>
          </a:ln>
        </p:spPr>
        <p:txBody>
          <a:bodyPr numCol="1" spcCol="0" lIns="90000" rIns="90000" tIns="91440" bIns="91440" anchor="t">
            <a:noAutofit/>
          </a:bodyPr>
          <a:p>
            <a:pPr marL="432000" indent="-324000">
              <a:lnSpc>
                <a:spcPct val="115000"/>
              </a:lnSpc>
              <a:buClr>
                <a:srgbClr val="cccccc"/>
              </a:buClr>
              <a:buFont typeface="Nunito Sans"/>
              <a:buChar char="▪"/>
            </a:pPr>
            <a:r>
              <a:rPr b="1" lang="fr-FR" sz="1100" spc="-1" strike="noStrike">
                <a:solidFill>
                  <a:srgbClr val="666666"/>
                </a:solidFill>
                <a:latin typeface="Nunito Sans"/>
              </a:rPr>
              <a:t>A. Rafik - Communication Lead</a:t>
            </a:r>
            <a:endParaRPr b="0" lang="fr-FR" sz="1100" spc="-1" strike="noStrike">
              <a:solidFill>
                <a:srgbClr val="000000"/>
              </a:solidFill>
              <a:latin typeface="Arial"/>
            </a:endParaRPr>
          </a:p>
          <a:p>
            <a:pPr marL="432000" indent="-324000">
              <a:lnSpc>
                <a:spcPct val="115000"/>
              </a:lnSpc>
              <a:buClr>
                <a:srgbClr val="666666"/>
              </a:buClr>
              <a:buSzPct val="122000"/>
              <a:buFont typeface="Arial"/>
              <a:buChar char="▪"/>
            </a:pPr>
            <a:r>
              <a:rPr b="0" lang="fr-FR" sz="1000" spc="-1" strike="noStrike">
                <a:solidFill>
                  <a:srgbClr val="666666"/>
                </a:solidFill>
                <a:latin typeface="Nunito Sans"/>
                <a:ea typeface="Arial"/>
              </a:rPr>
              <a:t>A. Rafik is a master's graduate in biology and has experience working as a manager in a pharmacy. With a solid background in communication and a deep understanding of the pharmaceutical industry, A. Rafik leads the communication efforts of ChifaNeuro. Their excellent interpersonal skills and strategic approach contribute to effective market positioning and customer engagement.</a:t>
            </a:r>
            <a:endParaRPr b="0" lang="fr-FR" sz="1000" spc="-1" strike="noStrike">
              <a:solidFill>
                <a:srgbClr val="000000"/>
              </a:solidFill>
              <a:latin typeface="Arial"/>
            </a:endParaRPr>
          </a:p>
        </p:txBody>
      </p:sp>
      <p:sp>
        <p:nvSpPr>
          <p:cNvPr id="669" name="Shape 3"/>
          <p:cNvSpPr/>
          <p:nvPr/>
        </p:nvSpPr>
        <p:spPr>
          <a:xfrm>
            <a:off x="2703960" y="3423960"/>
            <a:ext cx="896040" cy="896040"/>
          </a:xfrm>
          <a:prstGeom prst="ellipse">
            <a:avLst/>
          </a:prstGeom>
          <a:solidFill>
            <a:srgbClr val="ffd966"/>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SimSu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title"/>
          </p:nvPr>
        </p:nvSpPr>
        <p:spPr>
          <a:xfrm>
            <a:off x="235080" y="576360"/>
            <a:ext cx="2045520" cy="3979800"/>
          </a:xfrm>
          <a:prstGeom prst="rect">
            <a:avLst/>
          </a:prstGeom>
          <a:noFill/>
          <a:ln w="0">
            <a:noFill/>
          </a:ln>
        </p:spPr>
        <p:txBody>
          <a:bodyPr numCol="1" spcCol="0" lIns="0" rIns="0" tIns="91440" bIns="91440" anchor="t">
            <a:noAutofit/>
          </a:bodyPr>
          <a:p>
            <a:pPr indent="0">
              <a:lnSpc>
                <a:spcPct val="100000"/>
              </a:lnSpc>
              <a:buNone/>
              <a:tabLst>
                <a:tab algn="l" pos="0"/>
              </a:tabLst>
            </a:pPr>
            <a:r>
              <a:rPr b="1" lang="en-US" sz="4800" spc="-1" strike="noStrike">
                <a:solidFill>
                  <a:srgbClr val="ffffff"/>
                </a:solidFill>
                <a:latin typeface="Arial"/>
                <a:ea typeface="SimSun"/>
              </a:rPr>
              <a:t>9.</a:t>
            </a:r>
            <a:br>
              <a:rPr sz="4800"/>
            </a:br>
            <a:r>
              <a:rPr b="0" lang="en-US" sz="1800" spc="-1" strike="noStrike">
                <a:solidFill>
                  <a:srgbClr val="ffffff"/>
                </a:solidFill>
                <a:latin typeface="Arial"/>
                <a:ea typeface="SimSun"/>
              </a:rPr>
              <a:t> Funding</a:t>
            </a:r>
            <a:endParaRPr b="0" lang="fr-FR" sz="1800" spc="-1" strike="noStrike">
              <a:solidFill>
                <a:srgbClr val="000000"/>
              </a:solidFill>
              <a:latin typeface="Arial"/>
            </a:endParaRPr>
          </a:p>
        </p:txBody>
      </p:sp>
      <p:sp>
        <p:nvSpPr>
          <p:cNvPr id="671" name="PlaceHolder 2"/>
          <p:cNvSpPr>
            <a:spLocks noGrp="1"/>
          </p:cNvSpPr>
          <p:nvPr>
            <p:ph type="sldNum" idx="33"/>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2B6C98B3-89F1-4BF3-9BD1-AD74B015169E}"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grpSp>
        <p:nvGrpSpPr>
          <p:cNvPr id="672" name="Shape 613"/>
          <p:cNvGrpSpPr/>
          <p:nvPr/>
        </p:nvGrpSpPr>
        <p:grpSpPr>
          <a:xfrm>
            <a:off x="3697200" y="430200"/>
            <a:ext cx="4209120" cy="4257720"/>
            <a:chOff x="3697200" y="430200"/>
            <a:chExt cx="4209120" cy="4257720"/>
          </a:xfrm>
        </p:grpSpPr>
        <p:sp>
          <p:nvSpPr>
            <p:cNvPr id="673" name="Shape 614"/>
            <p:cNvSpPr/>
            <p:nvPr/>
          </p:nvSpPr>
          <p:spPr>
            <a:xfrm>
              <a:off x="3697200" y="430200"/>
              <a:ext cx="1905840" cy="1906920"/>
            </a:xfrm>
            <a:prstGeom prst="ellipse">
              <a:avLst/>
            </a:prstGeom>
            <a:solidFill>
              <a:srgbClr val="ff9900"/>
            </a:solidFill>
            <a:ln w="0">
              <a:noFill/>
            </a:ln>
          </p:spPr>
          <p:style>
            <a:lnRef idx="0"/>
            <a:fillRef idx="0"/>
            <a:effectRef idx="0"/>
            <a:fontRef idx="minor"/>
          </p:style>
          <p:txBody>
            <a:bodyPr lIns="90000" rIns="90000" tIns="91440" bIns="91440" anchor="ctr">
              <a:noAutofit/>
            </a:bodyPr>
            <a:p>
              <a:pPr algn="ctr">
                <a:lnSpc>
                  <a:spcPct val="100000"/>
                </a:lnSpc>
              </a:pPr>
              <a:r>
                <a:rPr b="0" lang="fr-FR" sz="1200" spc="-1" strike="noStrike">
                  <a:solidFill>
                    <a:srgbClr val="ffffff"/>
                  </a:solidFill>
                  <a:latin typeface="Nunito Sans"/>
                  <a:ea typeface="Nunito Sans"/>
                </a:rPr>
                <a:t>Reinvest Revenue</a:t>
              </a:r>
              <a:endParaRPr b="0" lang="fr-FR" sz="1200" spc="-1" strike="noStrike">
                <a:solidFill>
                  <a:srgbClr val="000000"/>
                </a:solidFill>
                <a:latin typeface="Arial"/>
              </a:endParaRPr>
            </a:p>
          </p:txBody>
        </p:sp>
        <p:sp>
          <p:nvSpPr>
            <p:cNvPr id="674" name="Shape 617"/>
            <p:cNvSpPr/>
            <p:nvPr/>
          </p:nvSpPr>
          <p:spPr>
            <a:xfrm>
              <a:off x="6000480" y="2781000"/>
              <a:ext cx="1905840" cy="1906920"/>
            </a:xfrm>
            <a:prstGeom prst="ellipse">
              <a:avLst/>
            </a:prstGeom>
            <a:solidFill>
              <a:srgbClr val="ed0036"/>
            </a:solidFill>
            <a:ln w="0">
              <a:noFill/>
            </a:ln>
          </p:spPr>
          <p:style>
            <a:lnRef idx="0"/>
            <a:fillRef idx="0"/>
            <a:effectRef idx="0"/>
            <a:fontRef idx="minor"/>
          </p:style>
          <p:txBody>
            <a:bodyPr lIns="90000" rIns="90000" tIns="91440" bIns="91440" anchor="ctr">
              <a:noAutofit/>
            </a:bodyPr>
            <a:p>
              <a:pPr algn="ctr">
                <a:lnSpc>
                  <a:spcPct val="100000"/>
                </a:lnSpc>
              </a:pPr>
              <a:endParaRPr b="0" lang="fr-FR" sz="1000" spc="-1" strike="noStrike">
                <a:solidFill>
                  <a:srgbClr val="000000"/>
                </a:solidFill>
                <a:latin typeface="Arial"/>
              </a:endParaRPr>
            </a:p>
            <a:p>
              <a:pPr algn="ctr">
                <a:lnSpc>
                  <a:spcPct val="100000"/>
                </a:lnSpc>
              </a:pPr>
              <a:r>
                <a:rPr b="0" lang="fr-FR" sz="1400" spc="-1" strike="noStrike">
                  <a:solidFill>
                    <a:srgbClr val="ffffff"/>
                  </a:solidFill>
                  <a:latin typeface="Nunito Sans"/>
                  <a:ea typeface="Nunito Sans"/>
                </a:rPr>
                <a:t>Personal Investment</a:t>
              </a:r>
              <a:endParaRPr b="0" lang="fr-FR" sz="1400" spc="-1" strike="noStrike">
                <a:solidFill>
                  <a:srgbClr val="000000"/>
                </a:solidFill>
                <a:latin typeface="Arial"/>
              </a:endParaRPr>
            </a:p>
          </p:txBody>
        </p:sp>
      </p:grpSp>
      <p:sp>
        <p:nvSpPr>
          <p:cNvPr id="675" name="Shape 618"/>
          <p:cNvSpPr/>
          <p:nvPr/>
        </p:nvSpPr>
        <p:spPr>
          <a:xfrm>
            <a:off x="4700520" y="1517760"/>
            <a:ext cx="2106000" cy="2106360"/>
          </a:xfrm>
          <a:prstGeom prst="ellipse">
            <a:avLst/>
          </a:pr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fr-FR" sz="1600" spc="-1" strike="noStrike">
                <a:solidFill>
                  <a:srgbClr val="000000"/>
                </a:solidFill>
                <a:latin typeface="Arial"/>
                <a:ea typeface="Arial"/>
              </a:rPr>
              <a:t>  </a:t>
            </a:r>
            <a:r>
              <a:rPr b="0" lang="fr-FR" sz="1600" spc="-1" strike="noStrike">
                <a:solidFill>
                  <a:srgbClr val="000000"/>
                </a:solidFill>
                <a:latin typeface="Arial"/>
                <a:ea typeface="Arial"/>
              </a:rPr>
              <a:t>ChifaNeuro</a:t>
            </a:r>
            <a:endParaRPr b="0" lang="fr-FR" sz="1600" spc="-1" strike="noStrike">
              <a:solidFill>
                <a:srgbClr val="000000"/>
              </a:solidFill>
              <a:latin typeface="Arial"/>
            </a:endParaRPr>
          </a:p>
        </p:txBody>
      </p:sp>
      <p:sp>
        <p:nvSpPr>
          <p:cNvPr id="676" name="Shape 619"/>
          <p:cNvSpPr/>
          <p:nvPr/>
        </p:nvSpPr>
        <p:spPr>
          <a:xfrm>
            <a:off x="4840200" y="1650960"/>
            <a:ext cx="1828080" cy="1828440"/>
          </a:xfrm>
          <a:custGeom>
            <a:avLst/>
            <a:gdLst>
              <a:gd name="textAreaLeft" fmla="*/ 0 w 1828080"/>
              <a:gd name="textAreaRight" fmla="*/ 1828800 w 1828080"/>
              <a:gd name="textAreaTop" fmla="*/ 0 h 1828440"/>
              <a:gd name="textAreaBottom" fmla="*/ 1829160 h 1828440"/>
            </a:gdLst>
            <a:ahLst/>
            <a:rect l="textAreaLeft" t="textAreaTop" r="textAreaRight" b="textAreaBottom"/>
            <a:pathLst>
              <a:path w="1829100" h="1829100">
                <a:moveTo>
                  <a:pt x="0" y="914550"/>
                </a:moveTo>
                <a:cubicBezTo>
                  <a:pt x="0" y="409458"/>
                  <a:pt x="409458" y="0"/>
                  <a:pt x="914550" y="0"/>
                </a:cubicBezTo>
                <a:cubicBezTo>
                  <a:pt x="1419642" y="0"/>
                  <a:pt x="1829100" y="409458"/>
                  <a:pt x="1829100" y="914550"/>
                </a:cubicBezTo>
                <a:cubicBezTo>
                  <a:pt x="1829100" y="1419642"/>
                  <a:pt x="1419642" y="1829100"/>
                  <a:pt x="914550" y="1829100"/>
                </a:cubicBezTo>
                <a:cubicBezTo>
                  <a:pt x="409458" y="1829100"/>
                  <a:pt x="0" y="1419642"/>
                  <a:pt x="0" y="914550"/>
                </a:cubicBezTo>
                <a:close/>
                <a:moveTo>
                  <a:pt x="209761" y="914550"/>
                </a:moveTo>
                <a:cubicBezTo>
                  <a:pt x="209761" y="1303794"/>
                  <a:pt x="525305" y="1619338"/>
                  <a:pt x="914549" y="1619338"/>
                </a:cubicBezTo>
                <a:cubicBezTo>
                  <a:pt x="1303793" y="1619338"/>
                  <a:pt x="1619337" y="1303794"/>
                  <a:pt x="1619337" y="914550"/>
                </a:cubicBezTo>
                <a:cubicBezTo>
                  <a:pt x="1619337" y="525306"/>
                  <a:pt x="1303793" y="209762"/>
                  <a:pt x="914549" y="209762"/>
                </a:cubicBezTo>
                <a:cubicBezTo>
                  <a:pt x="525305" y="209762"/>
                  <a:pt x="209761" y="525306"/>
                  <a:pt x="209761" y="914550"/>
                </a:cubicBezTo>
                <a:close/>
              </a:path>
            </a:pathLst>
          </a:custGeom>
          <a:solidFill>
            <a:srgbClr val="efefef"/>
          </a:solidFill>
          <a:ln w="0">
            <a:noFill/>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grpSp>
        <p:nvGrpSpPr>
          <p:cNvPr id="677" name="Shape 629"/>
          <p:cNvGrpSpPr/>
          <p:nvPr/>
        </p:nvGrpSpPr>
        <p:grpSpPr>
          <a:xfrm>
            <a:off x="4411800" y="3319920"/>
            <a:ext cx="396000" cy="304200"/>
            <a:chOff x="4411800" y="3319920"/>
            <a:chExt cx="396000" cy="304200"/>
          </a:xfrm>
        </p:grpSpPr>
        <p:sp>
          <p:nvSpPr>
            <p:cNvPr id="678" name="Shape 630"/>
            <p:cNvSpPr/>
            <p:nvPr/>
          </p:nvSpPr>
          <p:spPr>
            <a:xfrm>
              <a:off x="4411800" y="3319920"/>
              <a:ext cx="396000" cy="304200"/>
            </a:xfrm>
            <a:custGeom>
              <a:avLst/>
              <a:gdLst>
                <a:gd name="textAreaLeft" fmla="*/ 0 w 396000"/>
                <a:gd name="textAreaRight" fmla="*/ 396720 w 396000"/>
                <a:gd name="textAreaTop" fmla="*/ 0 h 304200"/>
                <a:gd name="textAreaBottom" fmla="*/ 304920 h 304200"/>
              </a:gdLst>
              <a:ahLst/>
              <a:rect l="textAreaLeft" t="textAreaTop" r="textAreaRight" b="textAreaBottom"/>
              <a:pathLst>
                <a:path fill="none" w="18900" h="14516">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633" y="7697"/>
                  </a:lnTo>
                  <a:lnTo>
                    <a:pt x="17438" y="7770"/>
                  </a:lnTo>
                  <a:lnTo>
                    <a:pt x="17219" y="7794"/>
                  </a:lnTo>
                  <a:lnTo>
                    <a:pt x="17000" y="7794"/>
                  </a:lnTo>
                  <a:lnTo>
                    <a:pt x="16878" y="7794"/>
                  </a:lnTo>
                  <a:lnTo>
                    <a:pt x="16781" y="7770"/>
                  </a:lnTo>
                  <a:lnTo>
                    <a:pt x="16708" y="7745"/>
                  </a:lnTo>
                  <a:lnTo>
                    <a:pt x="16635" y="7697"/>
                  </a:lnTo>
                  <a:lnTo>
                    <a:pt x="16586" y="7648"/>
                  </a:lnTo>
                  <a:lnTo>
                    <a:pt x="16562" y="7550"/>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330" y="1023"/>
                  </a:lnTo>
                  <a:lnTo>
                    <a:pt x="7794" y="1072"/>
                  </a:lnTo>
                  <a:lnTo>
                    <a:pt x="7258" y="1145"/>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725" y="195"/>
                  </a:lnTo>
                  <a:lnTo>
                    <a:pt x="4628" y="390"/>
                  </a:lnTo>
                  <a:lnTo>
                    <a:pt x="4530" y="682"/>
                  </a:lnTo>
                  <a:lnTo>
                    <a:pt x="4433" y="999"/>
                  </a:lnTo>
                  <a:lnTo>
                    <a:pt x="4384" y="1389"/>
                  </a:lnTo>
                  <a:lnTo>
                    <a:pt x="4360" y="1778"/>
                  </a:lnTo>
                  <a:lnTo>
                    <a:pt x="4360" y="1998"/>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917" y="13030"/>
                  </a:lnTo>
                  <a:lnTo>
                    <a:pt x="7550" y="13128"/>
                  </a:lnTo>
                  <a:lnTo>
                    <a:pt x="8208" y="13201"/>
                  </a:lnTo>
                  <a:lnTo>
                    <a:pt x="8865" y="13225"/>
                  </a:lnTo>
                  <a:lnTo>
                    <a:pt x="9523" y="13201"/>
                  </a:lnTo>
                  <a:lnTo>
                    <a:pt x="10181" y="13128"/>
                  </a:lnTo>
                  <a:lnTo>
                    <a:pt x="10814" y="13030"/>
                  </a:lnTo>
                  <a:lnTo>
                    <a:pt x="11423" y="12860"/>
                  </a:lnTo>
                  <a:lnTo>
                    <a:pt x="12592" y="14516"/>
                  </a:lnTo>
                  <a:lnTo>
                    <a:pt x="13347" y="14516"/>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599"/>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79" name="Shape 631"/>
            <p:cNvSpPr/>
            <p:nvPr/>
          </p:nvSpPr>
          <p:spPr>
            <a:xfrm>
              <a:off x="4476240" y="3432240"/>
              <a:ext cx="28080" cy="28080"/>
            </a:xfrm>
            <a:custGeom>
              <a:avLst/>
              <a:gdLst>
                <a:gd name="textAreaLeft" fmla="*/ 0 w 28080"/>
                <a:gd name="textAreaRight" fmla="*/ 28800 w 28080"/>
                <a:gd name="textAreaTop" fmla="*/ 0 h 28080"/>
                <a:gd name="textAreaBottom" fmla="*/ 28800 h 28080"/>
              </a:gdLst>
              <a:ahLst/>
              <a:rect l="textAreaLeft" t="textAreaTop" r="textAreaRight" b="textAreaBottom"/>
              <a:pathLst>
                <a:path fill="none" w="1365" h="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25" y="536"/>
                  </a:lnTo>
                  <a:lnTo>
                    <a:pt x="50" y="415"/>
                  </a:lnTo>
                  <a:lnTo>
                    <a:pt x="123" y="317"/>
                  </a:lnTo>
                  <a:lnTo>
                    <a:pt x="196" y="195"/>
                  </a:lnTo>
                  <a:lnTo>
                    <a:pt x="293" y="122"/>
                  </a:lnTo>
                  <a:lnTo>
                    <a:pt x="415" y="74"/>
                  </a:lnTo>
                  <a:lnTo>
                    <a:pt x="537" y="25"/>
                  </a:lnTo>
                  <a:lnTo>
                    <a:pt x="683" y="1"/>
                  </a:lnTo>
                  <a:lnTo>
                    <a:pt x="805" y="25"/>
                  </a:lnTo>
                  <a:lnTo>
                    <a:pt x="951" y="74"/>
                  </a:lnTo>
                  <a:lnTo>
                    <a:pt x="1048" y="122"/>
                  </a:lnTo>
                  <a:lnTo>
                    <a:pt x="1170" y="195"/>
                  </a:lnTo>
                  <a:lnTo>
                    <a:pt x="1243" y="317"/>
                  </a:lnTo>
                  <a:lnTo>
                    <a:pt x="1292" y="415"/>
                  </a:lnTo>
                  <a:lnTo>
                    <a:pt x="1340" y="536"/>
                  </a:lnTo>
                  <a:lnTo>
                    <a:pt x="1365" y="682"/>
                  </a:lnTo>
                  <a:lnTo>
                    <a:pt x="1340" y="829"/>
                  </a:lnTo>
                  <a:lnTo>
                    <a:pt x="1292" y="950"/>
                  </a:lnTo>
                  <a:lnTo>
                    <a:pt x="1243" y="1072"/>
                  </a:lnTo>
                  <a:lnTo>
                    <a:pt x="1170" y="1170"/>
                  </a:lnTo>
                  <a:lnTo>
                    <a:pt x="1048" y="1243"/>
                  </a:lnTo>
                  <a:lnTo>
                    <a:pt x="951" y="1316"/>
                  </a:lnTo>
                  <a:lnTo>
                    <a:pt x="805" y="1340"/>
                  </a:lnTo>
                  <a:lnTo>
                    <a:pt x="683" y="1364"/>
                  </a:lnTo>
                </a:path>
              </a:pathLst>
            </a:custGeom>
            <a:noFill/>
            <a:ln cap="rnd" w="12175">
              <a:solidFill>
                <a:srgbClr val="ffffff"/>
              </a:solidFill>
              <a:round/>
            </a:ln>
          </p:spPr>
          <p:style>
            <a:lnRef idx="0"/>
            <a:fillRef idx="0"/>
            <a:effectRef idx="0"/>
            <a:fontRef idx="minor"/>
          </p:style>
          <p:txBody>
            <a:bodyPr lIns="90000" rIns="90000" tIns="-16200" bIns="-16200" anchor="t">
              <a:noAutofit/>
            </a:bodyPr>
            <a:p>
              <a:pPr>
                <a:lnSpc>
                  <a:spcPct val="100000"/>
                </a:lnSpc>
              </a:pPr>
              <a:endParaRPr b="0" lang="en-US" sz="1400" spc="-1" strike="noStrike">
                <a:solidFill>
                  <a:srgbClr val="000000"/>
                </a:solidFill>
                <a:latin typeface="Arial"/>
                <a:ea typeface="SimSun"/>
              </a:endParaRPr>
            </a:p>
          </p:txBody>
        </p:sp>
        <p:sp>
          <p:nvSpPr>
            <p:cNvPr id="680" name="Shape 632"/>
            <p:cNvSpPr/>
            <p:nvPr/>
          </p:nvSpPr>
          <p:spPr>
            <a:xfrm>
              <a:off x="4561920" y="3376080"/>
              <a:ext cx="70920" cy="9360"/>
            </a:xfrm>
            <a:custGeom>
              <a:avLst/>
              <a:gdLst>
                <a:gd name="textAreaLeft" fmla="*/ 0 w 70920"/>
                <a:gd name="textAreaRight" fmla="*/ 71640 w 70920"/>
                <a:gd name="textAreaTop" fmla="*/ 0 h 9360"/>
                <a:gd name="textAreaBottom" fmla="*/ 10080 h 9360"/>
              </a:gdLst>
              <a:ahLst/>
              <a:rect l="textAreaLeft" t="textAreaTop" r="textAreaRight" b="textAreaBottom"/>
              <a:pathLst>
                <a:path fill="none" w="3411" h="488">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w="12175">
              <a:solidFill>
                <a:srgbClr val="ffffff"/>
              </a:solidFill>
              <a:round/>
            </a:ln>
          </p:spPr>
          <p:style>
            <a:lnRef idx="0"/>
            <a:fillRef idx="0"/>
            <a:effectRef idx="0"/>
            <a:fontRef idx="minor"/>
          </p:style>
          <p:txBody>
            <a:bodyPr lIns="90000" rIns="90000" tIns="-34920" bIns="-34920" anchor="t">
              <a:noAutofit/>
            </a:bodyPr>
            <a:p>
              <a:pPr>
                <a:lnSpc>
                  <a:spcPct val="100000"/>
                </a:lnSpc>
              </a:pPr>
              <a:endParaRPr b="0" lang="en-US" sz="1400" spc="-1" strike="noStrike">
                <a:solidFill>
                  <a:srgbClr val="000000"/>
                </a:solidFill>
                <a:latin typeface="Arial"/>
                <a:ea typeface="SimSun"/>
              </a:endParaRPr>
            </a:p>
          </p:txBody>
        </p:sp>
      </p:grpSp>
      <p:grpSp>
        <p:nvGrpSpPr>
          <p:cNvPr id="681" name="Shape 633"/>
          <p:cNvGrpSpPr/>
          <p:nvPr/>
        </p:nvGrpSpPr>
        <p:grpSpPr>
          <a:xfrm>
            <a:off x="6775560" y="919080"/>
            <a:ext cx="331200" cy="331200"/>
            <a:chOff x="6775560" y="919080"/>
            <a:chExt cx="331200" cy="331200"/>
          </a:xfrm>
        </p:grpSpPr>
        <p:sp>
          <p:nvSpPr>
            <p:cNvPr id="682" name="Shape 634"/>
            <p:cNvSpPr/>
            <p:nvPr/>
          </p:nvSpPr>
          <p:spPr>
            <a:xfrm>
              <a:off x="6775560" y="919080"/>
              <a:ext cx="331200" cy="331200"/>
            </a:xfrm>
            <a:custGeom>
              <a:avLst/>
              <a:gdLst>
                <a:gd name="textAreaLeft" fmla="*/ 0 w 331200"/>
                <a:gd name="textAreaRight" fmla="*/ 331920 w 331200"/>
                <a:gd name="textAreaTop" fmla="*/ 0 h 331200"/>
                <a:gd name="textAreaBottom" fmla="*/ 331920 h 331200"/>
              </a:gdLst>
              <a:ahLst/>
              <a:rect l="textAreaLeft" t="textAreaTop" r="textAreaRight" b="textAreaBottom"/>
              <a:pathLst>
                <a:path fill="none" w="15832" h="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close/>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83" name="Shape 635"/>
            <p:cNvSpPr/>
            <p:nvPr/>
          </p:nvSpPr>
          <p:spPr>
            <a:xfrm>
              <a:off x="6795720" y="939600"/>
              <a:ext cx="290160" cy="290160"/>
            </a:xfrm>
            <a:custGeom>
              <a:avLst/>
              <a:gdLst>
                <a:gd name="textAreaLeft" fmla="*/ 0 w 290160"/>
                <a:gd name="textAreaRight" fmla="*/ 290880 w 290160"/>
                <a:gd name="textAreaTop" fmla="*/ 0 h 290160"/>
                <a:gd name="textAreaBottom" fmla="*/ 290880 h 290160"/>
              </a:gdLst>
              <a:ahLst/>
              <a:rect l="textAreaLeft" t="textAreaTop" r="textAreaRight" b="textAreaBottom"/>
              <a:pathLst>
                <a:path fill="none" w="13884" h="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close/>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84" name="Shape 636"/>
            <p:cNvSpPr/>
            <p:nvPr/>
          </p:nvSpPr>
          <p:spPr>
            <a:xfrm>
              <a:off x="6942960" y="993240"/>
              <a:ext cx="45360" cy="141120"/>
            </a:xfrm>
            <a:custGeom>
              <a:avLst/>
              <a:gdLst>
                <a:gd name="textAreaLeft" fmla="*/ 0 w 45360"/>
                <a:gd name="textAreaRight" fmla="*/ 46080 w 45360"/>
                <a:gd name="textAreaTop" fmla="*/ 0 h 141120"/>
                <a:gd name="textAreaBottom" fmla="*/ 141840 h 141120"/>
              </a:gdLst>
              <a:ahLst/>
              <a:rect l="textAreaLeft" t="textAreaTop" r="textAreaRight" b="textAreaBottom"/>
              <a:pathLst>
                <a:path fill="none" w="2193" h="6772">
                  <a:moveTo>
                    <a:pt x="1" y="1"/>
                  </a:moveTo>
                  <a:lnTo>
                    <a:pt x="1" y="4580"/>
                  </a:lnTo>
                  <a:lnTo>
                    <a:pt x="2193" y="6772"/>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85" name="Shape 637"/>
            <p:cNvSpPr/>
            <p:nvPr/>
          </p:nvSpPr>
          <p:spPr>
            <a:xfrm>
              <a:off x="6941160" y="939600"/>
              <a:ext cx="360" cy="23760"/>
            </a:xfrm>
            <a:custGeom>
              <a:avLst/>
              <a:gdLst>
                <a:gd name="textAreaLeft" fmla="*/ 0 w 360"/>
                <a:gd name="textAreaRight" fmla="*/ 1440 w 360"/>
                <a:gd name="textAreaTop" fmla="*/ 0 h 23760"/>
                <a:gd name="textAreaBottom" fmla="*/ 24480 h 23760"/>
              </a:gdLst>
              <a:ahLst/>
              <a:rect l="textAreaLeft" t="textAreaTop" r="textAreaRight" b="textAreaBottom"/>
              <a:pathLst>
                <a:path fill="none" w="1" h="1170">
                  <a:moveTo>
                    <a:pt x="1" y="1170"/>
                  </a:moveTo>
                  <a:lnTo>
                    <a:pt x="1" y="1"/>
                  </a:lnTo>
                </a:path>
              </a:pathLst>
            </a:custGeom>
            <a:noFill/>
            <a:ln cap="rnd" w="12175">
              <a:solidFill>
                <a:srgbClr val="ffffff"/>
              </a:solidFill>
              <a:round/>
            </a:ln>
          </p:spPr>
          <p:style>
            <a:lnRef idx="0"/>
            <a:fillRef idx="0"/>
            <a:effectRef idx="0"/>
            <a:fontRef idx="minor"/>
          </p:style>
          <p:txBody>
            <a:bodyPr lIns="90000" rIns="90000" tIns="-20520" bIns="-20520" anchor="t">
              <a:noAutofit/>
            </a:bodyPr>
            <a:p>
              <a:pPr>
                <a:lnSpc>
                  <a:spcPct val="100000"/>
                </a:lnSpc>
              </a:pPr>
              <a:endParaRPr b="0" lang="en-US" sz="1400" spc="-1" strike="noStrike">
                <a:solidFill>
                  <a:srgbClr val="000000"/>
                </a:solidFill>
                <a:latin typeface="Arial"/>
                <a:ea typeface="SimSun"/>
              </a:endParaRPr>
            </a:p>
          </p:txBody>
        </p:sp>
        <p:sp>
          <p:nvSpPr>
            <p:cNvPr id="686" name="Shape 638"/>
            <p:cNvSpPr/>
            <p:nvPr/>
          </p:nvSpPr>
          <p:spPr>
            <a:xfrm>
              <a:off x="6868800" y="95904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1" y="0"/>
                  </a:moveTo>
                  <a:lnTo>
                    <a:pt x="1" y="0"/>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687" name="Shape 639"/>
            <p:cNvSpPr/>
            <p:nvPr/>
          </p:nvSpPr>
          <p:spPr>
            <a:xfrm>
              <a:off x="6868800" y="959040"/>
              <a:ext cx="11160" cy="20160"/>
            </a:xfrm>
            <a:custGeom>
              <a:avLst/>
              <a:gdLst>
                <a:gd name="textAreaLeft" fmla="*/ 0 w 11160"/>
                <a:gd name="textAreaRight" fmla="*/ 11880 w 11160"/>
                <a:gd name="textAreaTop" fmla="*/ 0 h 20160"/>
                <a:gd name="textAreaBottom" fmla="*/ 20880 h 20160"/>
              </a:gdLst>
              <a:ahLst/>
              <a:rect l="textAreaLeft" t="textAreaTop" r="textAreaRight" b="textAreaBottom"/>
              <a:pathLst>
                <a:path fill="none" w="561" h="999">
                  <a:moveTo>
                    <a:pt x="1" y="0"/>
                  </a:moveTo>
                  <a:lnTo>
                    <a:pt x="561" y="999"/>
                  </a:lnTo>
                </a:path>
              </a:pathLst>
            </a:custGeom>
            <a:noFill/>
            <a:ln cap="rnd" w="12175">
              <a:solidFill>
                <a:srgbClr val="ffffff"/>
              </a:solidFill>
              <a:round/>
            </a:ln>
          </p:spPr>
          <p:style>
            <a:lnRef idx="0"/>
            <a:fillRef idx="0"/>
            <a:effectRef idx="0"/>
            <a:fontRef idx="minor"/>
          </p:style>
          <p:txBody>
            <a:bodyPr lIns="90000" rIns="90000" tIns="-24120" bIns="-24120" anchor="t">
              <a:noAutofit/>
            </a:bodyPr>
            <a:p>
              <a:pPr>
                <a:lnSpc>
                  <a:spcPct val="100000"/>
                </a:lnSpc>
              </a:pPr>
              <a:endParaRPr b="0" lang="en-US" sz="1400" spc="-1" strike="noStrike">
                <a:solidFill>
                  <a:srgbClr val="000000"/>
                </a:solidFill>
                <a:latin typeface="Arial"/>
                <a:ea typeface="SimSun"/>
              </a:endParaRPr>
            </a:p>
          </p:txBody>
        </p:sp>
        <p:sp>
          <p:nvSpPr>
            <p:cNvPr id="688" name="Shape 640"/>
            <p:cNvSpPr/>
            <p:nvPr/>
          </p:nvSpPr>
          <p:spPr>
            <a:xfrm>
              <a:off x="6815160" y="101268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0" y="0"/>
                  </a:moveTo>
                  <a:lnTo>
                    <a:pt x="0" y="0"/>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689" name="Shape 641"/>
            <p:cNvSpPr/>
            <p:nvPr/>
          </p:nvSpPr>
          <p:spPr>
            <a:xfrm>
              <a:off x="6815160" y="1012680"/>
              <a:ext cx="20160" cy="11160"/>
            </a:xfrm>
            <a:custGeom>
              <a:avLst/>
              <a:gdLst>
                <a:gd name="textAreaLeft" fmla="*/ 0 w 20160"/>
                <a:gd name="textAreaRight" fmla="*/ 20880 w 20160"/>
                <a:gd name="textAreaTop" fmla="*/ 0 h 11160"/>
                <a:gd name="textAreaBottom" fmla="*/ 11880 h 11160"/>
              </a:gdLst>
              <a:ahLst/>
              <a:rect l="textAreaLeft" t="textAreaTop" r="textAreaRight" b="textAreaBottom"/>
              <a:pathLst>
                <a:path fill="none" w="999" h="561">
                  <a:moveTo>
                    <a:pt x="0" y="0"/>
                  </a:moveTo>
                  <a:lnTo>
                    <a:pt x="999" y="561"/>
                  </a:lnTo>
                </a:path>
              </a:pathLst>
            </a:custGeom>
            <a:noFill/>
            <a:ln cap="rnd" w="12175">
              <a:solidFill>
                <a:srgbClr val="ffffff"/>
              </a:solidFill>
              <a:round/>
            </a:ln>
          </p:spPr>
          <p:style>
            <a:lnRef idx="0"/>
            <a:fillRef idx="0"/>
            <a:effectRef idx="0"/>
            <a:fontRef idx="minor"/>
          </p:style>
          <p:txBody>
            <a:bodyPr lIns="90000" rIns="90000" tIns="-33120" bIns="-33120" anchor="t">
              <a:noAutofit/>
            </a:bodyPr>
            <a:p>
              <a:pPr>
                <a:lnSpc>
                  <a:spcPct val="100000"/>
                </a:lnSpc>
              </a:pPr>
              <a:endParaRPr b="0" lang="en-US" sz="1400" spc="-1" strike="noStrike">
                <a:solidFill>
                  <a:srgbClr val="000000"/>
                </a:solidFill>
                <a:latin typeface="Arial"/>
                <a:ea typeface="SimSun"/>
              </a:endParaRPr>
            </a:p>
          </p:txBody>
        </p:sp>
        <p:sp>
          <p:nvSpPr>
            <p:cNvPr id="690" name="Shape 642"/>
            <p:cNvSpPr/>
            <p:nvPr/>
          </p:nvSpPr>
          <p:spPr>
            <a:xfrm>
              <a:off x="6795720" y="1085040"/>
              <a:ext cx="23760" cy="360"/>
            </a:xfrm>
            <a:custGeom>
              <a:avLst/>
              <a:gdLst>
                <a:gd name="textAreaLeft" fmla="*/ 0 w 23760"/>
                <a:gd name="textAreaRight" fmla="*/ 24480 w 23760"/>
                <a:gd name="textAreaTop" fmla="*/ 0 h 360"/>
                <a:gd name="textAreaBottom" fmla="*/ 1440 h 360"/>
              </a:gdLst>
              <a:ahLst/>
              <a:rect l="textAreaLeft" t="textAreaTop" r="textAreaRight" b="textAreaBottom"/>
              <a:pathLst>
                <a:path fill="none" w="1170" h="1">
                  <a:moveTo>
                    <a:pt x="1" y="1"/>
                  </a:moveTo>
                  <a:lnTo>
                    <a:pt x="1170" y="1"/>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691" name="Shape 643"/>
            <p:cNvSpPr/>
            <p:nvPr/>
          </p:nvSpPr>
          <p:spPr>
            <a:xfrm>
              <a:off x="6815160" y="115740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0" y="0"/>
                  </a:moveTo>
                  <a:lnTo>
                    <a:pt x="0" y="0"/>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692" name="Shape 644"/>
            <p:cNvSpPr/>
            <p:nvPr/>
          </p:nvSpPr>
          <p:spPr>
            <a:xfrm>
              <a:off x="6815160" y="1145880"/>
              <a:ext cx="20160" cy="11160"/>
            </a:xfrm>
            <a:custGeom>
              <a:avLst/>
              <a:gdLst>
                <a:gd name="textAreaLeft" fmla="*/ 0 w 20160"/>
                <a:gd name="textAreaRight" fmla="*/ 20880 w 20160"/>
                <a:gd name="textAreaTop" fmla="*/ 0 h 11160"/>
                <a:gd name="textAreaBottom" fmla="*/ 11880 h 11160"/>
              </a:gdLst>
              <a:ahLst/>
              <a:rect l="textAreaLeft" t="textAreaTop" r="textAreaRight" b="textAreaBottom"/>
              <a:pathLst>
                <a:path fill="none" w="999" h="561">
                  <a:moveTo>
                    <a:pt x="0" y="560"/>
                  </a:moveTo>
                  <a:lnTo>
                    <a:pt x="999" y="0"/>
                  </a:lnTo>
                </a:path>
              </a:pathLst>
            </a:custGeom>
            <a:noFill/>
            <a:ln cap="rnd" w="12175">
              <a:solidFill>
                <a:srgbClr val="ffffff"/>
              </a:solidFill>
              <a:round/>
            </a:ln>
          </p:spPr>
          <p:style>
            <a:lnRef idx="0"/>
            <a:fillRef idx="0"/>
            <a:effectRef idx="0"/>
            <a:fontRef idx="minor"/>
          </p:style>
          <p:txBody>
            <a:bodyPr lIns="90000" rIns="90000" tIns="-33120" bIns="-33120" anchor="t">
              <a:noAutofit/>
            </a:bodyPr>
            <a:p>
              <a:pPr>
                <a:lnSpc>
                  <a:spcPct val="100000"/>
                </a:lnSpc>
              </a:pPr>
              <a:endParaRPr b="0" lang="en-US" sz="1400" spc="-1" strike="noStrike">
                <a:solidFill>
                  <a:srgbClr val="000000"/>
                </a:solidFill>
                <a:latin typeface="Arial"/>
                <a:ea typeface="SimSun"/>
              </a:endParaRPr>
            </a:p>
          </p:txBody>
        </p:sp>
        <p:sp>
          <p:nvSpPr>
            <p:cNvPr id="693" name="Shape 645"/>
            <p:cNvSpPr/>
            <p:nvPr/>
          </p:nvSpPr>
          <p:spPr>
            <a:xfrm>
              <a:off x="6868800" y="1190160"/>
              <a:ext cx="11160" cy="20160"/>
            </a:xfrm>
            <a:custGeom>
              <a:avLst/>
              <a:gdLst>
                <a:gd name="textAreaLeft" fmla="*/ 0 w 11160"/>
                <a:gd name="textAreaRight" fmla="*/ 11880 w 11160"/>
                <a:gd name="textAreaTop" fmla="*/ 0 h 20160"/>
                <a:gd name="textAreaBottom" fmla="*/ 20880 h 20160"/>
              </a:gdLst>
              <a:ahLst/>
              <a:rect l="textAreaLeft" t="textAreaTop" r="textAreaRight" b="textAreaBottom"/>
              <a:pathLst>
                <a:path fill="none" w="561" h="999">
                  <a:moveTo>
                    <a:pt x="1" y="999"/>
                  </a:moveTo>
                  <a:lnTo>
                    <a:pt x="561" y="0"/>
                  </a:lnTo>
                </a:path>
              </a:pathLst>
            </a:custGeom>
            <a:noFill/>
            <a:ln cap="rnd" w="12175">
              <a:solidFill>
                <a:srgbClr val="ffffff"/>
              </a:solidFill>
              <a:round/>
            </a:ln>
          </p:spPr>
          <p:style>
            <a:lnRef idx="0"/>
            <a:fillRef idx="0"/>
            <a:effectRef idx="0"/>
            <a:fontRef idx="minor"/>
          </p:style>
          <p:txBody>
            <a:bodyPr lIns="90000" rIns="90000" tIns="-24120" bIns="-24120" anchor="t">
              <a:noAutofit/>
            </a:bodyPr>
            <a:p>
              <a:pPr>
                <a:lnSpc>
                  <a:spcPct val="100000"/>
                </a:lnSpc>
              </a:pPr>
              <a:endParaRPr b="0" lang="en-US" sz="1400" spc="-1" strike="noStrike">
                <a:solidFill>
                  <a:srgbClr val="000000"/>
                </a:solidFill>
                <a:latin typeface="Arial"/>
                <a:ea typeface="SimSun"/>
              </a:endParaRPr>
            </a:p>
          </p:txBody>
        </p:sp>
        <p:sp>
          <p:nvSpPr>
            <p:cNvPr id="694" name="Shape 646"/>
            <p:cNvSpPr/>
            <p:nvPr/>
          </p:nvSpPr>
          <p:spPr>
            <a:xfrm>
              <a:off x="6868800" y="121104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1" y="1"/>
                  </a:moveTo>
                  <a:lnTo>
                    <a:pt x="1" y="1"/>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695" name="Shape 647"/>
            <p:cNvSpPr/>
            <p:nvPr/>
          </p:nvSpPr>
          <p:spPr>
            <a:xfrm>
              <a:off x="6941160" y="1206000"/>
              <a:ext cx="360" cy="23760"/>
            </a:xfrm>
            <a:custGeom>
              <a:avLst/>
              <a:gdLst>
                <a:gd name="textAreaLeft" fmla="*/ 0 w 360"/>
                <a:gd name="textAreaRight" fmla="*/ 1440 w 360"/>
                <a:gd name="textAreaTop" fmla="*/ 0 h 23760"/>
                <a:gd name="textAreaBottom" fmla="*/ 24480 h 23760"/>
              </a:gdLst>
              <a:ahLst/>
              <a:rect l="textAreaLeft" t="textAreaTop" r="textAreaRight" b="textAreaBottom"/>
              <a:pathLst>
                <a:path fill="none" w="1" h="1170">
                  <a:moveTo>
                    <a:pt x="1" y="0"/>
                  </a:moveTo>
                  <a:lnTo>
                    <a:pt x="1" y="1169"/>
                  </a:lnTo>
                </a:path>
              </a:pathLst>
            </a:custGeom>
            <a:noFill/>
            <a:ln cap="rnd" w="12175">
              <a:solidFill>
                <a:srgbClr val="ffffff"/>
              </a:solidFill>
              <a:round/>
            </a:ln>
          </p:spPr>
          <p:style>
            <a:lnRef idx="0"/>
            <a:fillRef idx="0"/>
            <a:effectRef idx="0"/>
            <a:fontRef idx="minor"/>
          </p:style>
          <p:txBody>
            <a:bodyPr lIns="90000" rIns="90000" tIns="-20520" bIns="-20520" anchor="t">
              <a:noAutofit/>
            </a:bodyPr>
            <a:p>
              <a:pPr>
                <a:lnSpc>
                  <a:spcPct val="100000"/>
                </a:lnSpc>
              </a:pPr>
              <a:endParaRPr b="0" lang="en-US" sz="1400" spc="-1" strike="noStrike">
                <a:solidFill>
                  <a:srgbClr val="000000"/>
                </a:solidFill>
                <a:latin typeface="Arial"/>
                <a:ea typeface="SimSun"/>
              </a:endParaRPr>
            </a:p>
          </p:txBody>
        </p:sp>
        <p:sp>
          <p:nvSpPr>
            <p:cNvPr id="696" name="Shape 648"/>
            <p:cNvSpPr/>
            <p:nvPr/>
          </p:nvSpPr>
          <p:spPr>
            <a:xfrm>
              <a:off x="7002000" y="1190160"/>
              <a:ext cx="11160" cy="20160"/>
            </a:xfrm>
            <a:custGeom>
              <a:avLst/>
              <a:gdLst>
                <a:gd name="textAreaLeft" fmla="*/ 0 w 11160"/>
                <a:gd name="textAreaRight" fmla="*/ 11880 w 11160"/>
                <a:gd name="textAreaTop" fmla="*/ 0 h 20160"/>
                <a:gd name="textAreaBottom" fmla="*/ 20880 h 20160"/>
              </a:gdLst>
              <a:ahLst/>
              <a:rect l="textAreaLeft" t="textAreaTop" r="textAreaRight" b="textAreaBottom"/>
              <a:pathLst>
                <a:path fill="none" w="561" h="999">
                  <a:moveTo>
                    <a:pt x="560" y="999"/>
                  </a:moveTo>
                  <a:lnTo>
                    <a:pt x="0" y="0"/>
                  </a:lnTo>
                </a:path>
              </a:pathLst>
            </a:custGeom>
            <a:noFill/>
            <a:ln cap="rnd" w="12175">
              <a:solidFill>
                <a:srgbClr val="ffffff"/>
              </a:solidFill>
              <a:round/>
            </a:ln>
          </p:spPr>
          <p:style>
            <a:lnRef idx="0"/>
            <a:fillRef idx="0"/>
            <a:effectRef idx="0"/>
            <a:fontRef idx="minor"/>
          </p:style>
          <p:txBody>
            <a:bodyPr lIns="90000" rIns="90000" tIns="-24120" bIns="-24120" anchor="t">
              <a:noAutofit/>
            </a:bodyPr>
            <a:p>
              <a:pPr>
                <a:lnSpc>
                  <a:spcPct val="100000"/>
                </a:lnSpc>
              </a:pPr>
              <a:endParaRPr b="0" lang="en-US" sz="1400" spc="-1" strike="noStrike">
                <a:solidFill>
                  <a:srgbClr val="000000"/>
                </a:solidFill>
                <a:latin typeface="Arial"/>
                <a:ea typeface="SimSun"/>
              </a:endParaRPr>
            </a:p>
          </p:txBody>
        </p:sp>
        <p:sp>
          <p:nvSpPr>
            <p:cNvPr id="697" name="Shape 649"/>
            <p:cNvSpPr/>
            <p:nvPr/>
          </p:nvSpPr>
          <p:spPr>
            <a:xfrm>
              <a:off x="7013880" y="121104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0" y="1"/>
                  </a:moveTo>
                  <a:lnTo>
                    <a:pt x="0" y="1"/>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698" name="Shape 650"/>
            <p:cNvSpPr/>
            <p:nvPr/>
          </p:nvSpPr>
          <p:spPr>
            <a:xfrm>
              <a:off x="7046640" y="1145880"/>
              <a:ext cx="20160" cy="11160"/>
            </a:xfrm>
            <a:custGeom>
              <a:avLst/>
              <a:gdLst>
                <a:gd name="textAreaLeft" fmla="*/ 0 w 20160"/>
                <a:gd name="textAreaRight" fmla="*/ 20880 w 20160"/>
                <a:gd name="textAreaTop" fmla="*/ 0 h 11160"/>
                <a:gd name="textAreaBottom" fmla="*/ 11880 h 11160"/>
              </a:gdLst>
              <a:ahLst/>
              <a:rect l="textAreaLeft" t="textAreaTop" r="textAreaRight" b="textAreaBottom"/>
              <a:pathLst>
                <a:path fill="none" w="999" h="561">
                  <a:moveTo>
                    <a:pt x="999" y="560"/>
                  </a:moveTo>
                  <a:lnTo>
                    <a:pt x="0" y="0"/>
                  </a:lnTo>
                </a:path>
              </a:pathLst>
            </a:custGeom>
            <a:noFill/>
            <a:ln cap="rnd" w="12175">
              <a:solidFill>
                <a:srgbClr val="ffffff"/>
              </a:solidFill>
              <a:round/>
            </a:ln>
          </p:spPr>
          <p:style>
            <a:lnRef idx="0"/>
            <a:fillRef idx="0"/>
            <a:effectRef idx="0"/>
            <a:fontRef idx="minor"/>
          </p:style>
          <p:txBody>
            <a:bodyPr lIns="90000" rIns="90000" tIns="-33120" bIns="-33120" anchor="t">
              <a:noAutofit/>
            </a:bodyPr>
            <a:p>
              <a:pPr>
                <a:lnSpc>
                  <a:spcPct val="100000"/>
                </a:lnSpc>
              </a:pPr>
              <a:endParaRPr b="0" lang="en-US" sz="1400" spc="-1" strike="noStrike">
                <a:solidFill>
                  <a:srgbClr val="000000"/>
                </a:solidFill>
                <a:latin typeface="Arial"/>
                <a:ea typeface="SimSun"/>
              </a:endParaRPr>
            </a:p>
          </p:txBody>
        </p:sp>
        <p:sp>
          <p:nvSpPr>
            <p:cNvPr id="699" name="Shape 651"/>
            <p:cNvSpPr/>
            <p:nvPr/>
          </p:nvSpPr>
          <p:spPr>
            <a:xfrm>
              <a:off x="7067520" y="115740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1" y="0"/>
                  </a:moveTo>
                  <a:lnTo>
                    <a:pt x="1" y="0"/>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700" name="Shape 652"/>
            <p:cNvSpPr/>
            <p:nvPr/>
          </p:nvSpPr>
          <p:spPr>
            <a:xfrm>
              <a:off x="7062480" y="1085040"/>
              <a:ext cx="23760" cy="360"/>
            </a:xfrm>
            <a:custGeom>
              <a:avLst/>
              <a:gdLst>
                <a:gd name="textAreaLeft" fmla="*/ 0 w 23760"/>
                <a:gd name="textAreaRight" fmla="*/ 24480 w 23760"/>
                <a:gd name="textAreaTop" fmla="*/ 0 h 360"/>
                <a:gd name="textAreaBottom" fmla="*/ 1440 h 360"/>
              </a:gdLst>
              <a:ahLst/>
              <a:rect l="textAreaLeft" t="textAreaTop" r="textAreaRight" b="textAreaBottom"/>
              <a:pathLst>
                <a:path fill="none" w="1170" h="1">
                  <a:moveTo>
                    <a:pt x="1169" y="1"/>
                  </a:moveTo>
                  <a:lnTo>
                    <a:pt x="0" y="1"/>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701" name="Shape 653"/>
            <p:cNvSpPr/>
            <p:nvPr/>
          </p:nvSpPr>
          <p:spPr>
            <a:xfrm>
              <a:off x="7046640" y="1012680"/>
              <a:ext cx="20160" cy="11160"/>
            </a:xfrm>
            <a:custGeom>
              <a:avLst/>
              <a:gdLst>
                <a:gd name="textAreaLeft" fmla="*/ 0 w 20160"/>
                <a:gd name="textAreaRight" fmla="*/ 20880 w 20160"/>
                <a:gd name="textAreaTop" fmla="*/ 0 h 11160"/>
                <a:gd name="textAreaBottom" fmla="*/ 11880 h 11160"/>
              </a:gdLst>
              <a:ahLst/>
              <a:rect l="textAreaLeft" t="textAreaTop" r="textAreaRight" b="textAreaBottom"/>
              <a:pathLst>
                <a:path fill="none" w="999" h="561">
                  <a:moveTo>
                    <a:pt x="0" y="561"/>
                  </a:moveTo>
                  <a:lnTo>
                    <a:pt x="999" y="0"/>
                  </a:lnTo>
                </a:path>
              </a:pathLst>
            </a:custGeom>
            <a:noFill/>
            <a:ln cap="rnd" w="12175">
              <a:solidFill>
                <a:srgbClr val="ffffff"/>
              </a:solidFill>
              <a:round/>
            </a:ln>
          </p:spPr>
          <p:style>
            <a:lnRef idx="0"/>
            <a:fillRef idx="0"/>
            <a:effectRef idx="0"/>
            <a:fontRef idx="minor"/>
          </p:style>
          <p:txBody>
            <a:bodyPr lIns="90000" rIns="90000" tIns="-33120" bIns="-33120" anchor="t">
              <a:noAutofit/>
            </a:bodyPr>
            <a:p>
              <a:pPr>
                <a:lnSpc>
                  <a:spcPct val="100000"/>
                </a:lnSpc>
              </a:pPr>
              <a:endParaRPr b="0" lang="en-US" sz="1400" spc="-1" strike="noStrike">
                <a:solidFill>
                  <a:srgbClr val="000000"/>
                </a:solidFill>
                <a:latin typeface="Arial"/>
                <a:ea typeface="SimSun"/>
              </a:endParaRPr>
            </a:p>
          </p:txBody>
        </p:sp>
        <p:sp>
          <p:nvSpPr>
            <p:cNvPr id="702" name="Shape 654"/>
            <p:cNvSpPr/>
            <p:nvPr/>
          </p:nvSpPr>
          <p:spPr>
            <a:xfrm>
              <a:off x="7067520" y="101268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1" y="0"/>
                  </a:moveTo>
                  <a:lnTo>
                    <a:pt x="1" y="0"/>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sp>
          <p:nvSpPr>
            <p:cNvPr id="703" name="Shape 655"/>
            <p:cNvSpPr/>
            <p:nvPr/>
          </p:nvSpPr>
          <p:spPr>
            <a:xfrm>
              <a:off x="7002000" y="959040"/>
              <a:ext cx="11160" cy="20160"/>
            </a:xfrm>
            <a:custGeom>
              <a:avLst/>
              <a:gdLst>
                <a:gd name="textAreaLeft" fmla="*/ 0 w 11160"/>
                <a:gd name="textAreaRight" fmla="*/ 11880 w 11160"/>
                <a:gd name="textAreaTop" fmla="*/ 0 h 20160"/>
                <a:gd name="textAreaBottom" fmla="*/ 20880 h 20160"/>
              </a:gdLst>
              <a:ahLst/>
              <a:rect l="textAreaLeft" t="textAreaTop" r="textAreaRight" b="textAreaBottom"/>
              <a:pathLst>
                <a:path fill="none" w="561" h="999">
                  <a:moveTo>
                    <a:pt x="560" y="0"/>
                  </a:moveTo>
                  <a:lnTo>
                    <a:pt x="0" y="999"/>
                  </a:lnTo>
                </a:path>
              </a:pathLst>
            </a:custGeom>
            <a:noFill/>
            <a:ln cap="rnd" w="12175">
              <a:solidFill>
                <a:srgbClr val="ffffff"/>
              </a:solidFill>
              <a:round/>
            </a:ln>
          </p:spPr>
          <p:style>
            <a:lnRef idx="0"/>
            <a:fillRef idx="0"/>
            <a:effectRef idx="0"/>
            <a:fontRef idx="minor"/>
          </p:style>
          <p:txBody>
            <a:bodyPr lIns="90000" rIns="90000" tIns="-24120" bIns="-24120" anchor="t">
              <a:noAutofit/>
            </a:bodyPr>
            <a:p>
              <a:pPr>
                <a:lnSpc>
                  <a:spcPct val="100000"/>
                </a:lnSpc>
              </a:pPr>
              <a:endParaRPr b="0" lang="en-US" sz="1400" spc="-1" strike="noStrike">
                <a:solidFill>
                  <a:srgbClr val="000000"/>
                </a:solidFill>
                <a:latin typeface="Arial"/>
                <a:ea typeface="SimSun"/>
              </a:endParaRPr>
            </a:p>
          </p:txBody>
        </p:sp>
        <p:sp>
          <p:nvSpPr>
            <p:cNvPr id="704" name="Shape 656"/>
            <p:cNvSpPr/>
            <p:nvPr/>
          </p:nvSpPr>
          <p:spPr>
            <a:xfrm>
              <a:off x="7013880" y="959040"/>
              <a:ext cx="360" cy="360"/>
            </a:xfrm>
            <a:custGeom>
              <a:avLst/>
              <a:gdLst>
                <a:gd name="textAreaLeft" fmla="*/ 0 w 360"/>
                <a:gd name="textAreaRight" fmla="*/ 1440 w 360"/>
                <a:gd name="textAreaTop" fmla="*/ 0 h 360"/>
                <a:gd name="textAreaBottom" fmla="*/ 1440 h 360"/>
              </a:gdLst>
              <a:ahLst/>
              <a:rect l="textAreaLeft" t="textAreaTop" r="textAreaRight" b="textAreaBottom"/>
              <a:pathLst>
                <a:path fill="none" w="1" h="1">
                  <a:moveTo>
                    <a:pt x="0" y="0"/>
                  </a:moveTo>
                  <a:lnTo>
                    <a:pt x="0" y="0"/>
                  </a:lnTo>
                </a:path>
              </a:pathLst>
            </a:custGeom>
            <a:noFill/>
            <a:ln cap="rnd" w="12175">
              <a:solidFill>
                <a:srgbClr val="ffffff"/>
              </a:solidFill>
              <a:round/>
            </a:ln>
          </p:spPr>
          <p:style>
            <a:lnRef idx="0"/>
            <a:fillRef idx="0"/>
            <a:effectRef idx="0"/>
            <a:fontRef idx="minor"/>
          </p:style>
          <p:txBody>
            <a:bodyPr lIns="90000" rIns="90000" tIns="-44280" bIns="-44280" anchor="t">
              <a:noAutofit/>
            </a:bodyPr>
            <a:p>
              <a:pPr>
                <a:lnSpc>
                  <a:spcPct val="100000"/>
                </a:lnSpc>
              </a:pPr>
              <a:endParaRPr b="0" lang="en-US" sz="1400" spc="-1" strike="noStrike">
                <a:solidFill>
                  <a:srgbClr val="000000"/>
                </a:solidFill>
                <a:latin typeface="Arial"/>
                <a:ea typeface="SimSun"/>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235080" y="576360"/>
            <a:ext cx="2045520" cy="397980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en-US" sz="4800" spc="-1" strike="noStrike">
                <a:solidFill>
                  <a:srgbClr val="ffffff"/>
                </a:solidFill>
                <a:latin typeface="Nunito Sans"/>
                <a:ea typeface="SimSun"/>
              </a:rPr>
              <a:t>10. </a:t>
            </a:r>
            <a:br>
              <a:rPr sz="4800"/>
            </a:br>
            <a:r>
              <a:rPr b="0" lang="en-US" sz="2400" spc="-1" strike="noStrike">
                <a:solidFill>
                  <a:srgbClr val="ffffff"/>
                </a:solidFill>
                <a:latin typeface="Nunito Sans"/>
                <a:ea typeface="SimSun"/>
              </a:rPr>
              <a:t> Statutes</a:t>
            </a:r>
            <a:endParaRPr b="0" lang="fr-FR" sz="2400" spc="-1" strike="noStrike">
              <a:solidFill>
                <a:srgbClr val="000000"/>
              </a:solidFill>
              <a:latin typeface="Arial"/>
            </a:endParaRPr>
          </a:p>
        </p:txBody>
      </p:sp>
      <p:sp>
        <p:nvSpPr>
          <p:cNvPr id="706" name="PlaceHolder 2"/>
          <p:cNvSpPr>
            <a:spLocks noGrp="1"/>
          </p:cNvSpPr>
          <p:nvPr>
            <p:ph/>
          </p:nvPr>
        </p:nvSpPr>
        <p:spPr>
          <a:xfrm>
            <a:off x="2967120" y="396360"/>
            <a:ext cx="6032880" cy="428364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fr-FR" sz="1600" spc="-1" strike="noStrike">
                <a:solidFill>
                  <a:srgbClr val="000000"/>
                </a:solidFill>
                <a:latin typeface="Arial"/>
                <a:ea typeface="Arial"/>
              </a:rPr>
              <a:t>ChifaNeuro</a:t>
            </a:r>
            <a:r>
              <a:rPr b="0" lang="fr-FR" sz="1600" spc="-1" strike="noStrike">
                <a:solidFill>
                  <a:srgbClr val="000000"/>
                </a:solidFill>
                <a:latin typeface="Arial"/>
                <a:ea typeface="Arial"/>
              </a:rPr>
              <a:t> operates as a Société à responsabilité limitée (</a:t>
            </a:r>
            <a:r>
              <a:rPr b="1" lang="fr-FR" sz="1600" spc="-1" strike="noStrike">
                <a:solidFill>
                  <a:srgbClr val="000000"/>
                </a:solidFill>
                <a:latin typeface="Arial"/>
                <a:ea typeface="Arial"/>
              </a:rPr>
              <a:t>SARL</a:t>
            </a:r>
            <a:r>
              <a:rPr b="0" lang="fr-FR" sz="1600" spc="-1" strike="noStrike">
                <a:solidFill>
                  <a:srgbClr val="000000"/>
                </a:solidFill>
                <a:latin typeface="Arial"/>
                <a:ea typeface="Arial"/>
              </a:rPr>
              <a:t>), a limited liability company. Our team comprises B. Mohssen, an IT student and founder, and B. Hakime, a pharmacist with a PhD serving as the design lead. We recognize the importance of legal considerations and are actively seeking new team members with legal expertise. This approach ensures compliance, protects our interests, and enhances credibility. Our capital includes reinvested revenue, personal funds, and potential financing through third-party contracts, enabling financial stability for our ambitious plans. ChifaNeuro's SARL structure and diverse team position us for success while upholding legal requirements.</a:t>
            </a:r>
            <a:endParaRPr b="0" lang="fr-FR" sz="1600" spc="-1" strike="noStrike">
              <a:solidFill>
                <a:srgbClr val="000000"/>
              </a:solidFill>
              <a:latin typeface="Arial"/>
            </a:endParaRPr>
          </a:p>
        </p:txBody>
      </p:sp>
      <p:sp>
        <p:nvSpPr>
          <p:cNvPr id="707" name="PlaceHolder 3"/>
          <p:cNvSpPr>
            <a:spLocks noGrp="1"/>
          </p:cNvSpPr>
          <p:nvPr>
            <p:ph type="sldNum" idx="34"/>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567A2867-C545-4883-B9CE-5CF68BF38B47}"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08" name="PlaceHolder 1"/>
          <p:cNvSpPr>
            <a:spLocks noGrp="1"/>
          </p:cNvSpPr>
          <p:nvPr>
            <p:ph type="title"/>
          </p:nvPr>
        </p:nvSpPr>
        <p:spPr>
          <a:xfrm>
            <a:off x="360000" y="1549440"/>
            <a:ext cx="3517200" cy="972360"/>
          </a:xfrm>
          <a:prstGeom prst="rect">
            <a:avLst/>
          </a:prstGeom>
          <a:noFill/>
          <a:ln w="0">
            <a:noFill/>
          </a:ln>
        </p:spPr>
        <p:txBody>
          <a:bodyPr numCol="1" spcCol="0" lIns="90000" rIns="90000" tIns="91440" bIns="91440" anchor="b">
            <a:noAutofit/>
          </a:bodyPr>
          <a:p>
            <a:pPr indent="0">
              <a:lnSpc>
                <a:spcPct val="100000"/>
              </a:lnSpc>
              <a:buNone/>
              <a:tabLst>
                <a:tab algn="l" pos="0"/>
              </a:tabLst>
            </a:pPr>
            <a:r>
              <a:rPr b="0" lang="en-US" sz="2400" spc="-1" strike="noStrike">
                <a:solidFill>
                  <a:srgbClr val="f67031"/>
                </a:solidFill>
                <a:latin typeface="Nunito Sans"/>
                <a:ea typeface="SimSun"/>
              </a:rPr>
              <a:t>Thank you for your attention</a:t>
            </a:r>
            <a:endParaRPr b="0" lang="fr-FR" sz="2400" spc="-1" strike="noStrike">
              <a:solidFill>
                <a:srgbClr val="000000"/>
              </a:solidFill>
              <a:latin typeface="Arial"/>
            </a:endParaRPr>
          </a:p>
        </p:txBody>
      </p:sp>
      <p:sp>
        <p:nvSpPr>
          <p:cNvPr id="709" name="PlaceHolder 2"/>
          <p:cNvSpPr>
            <a:spLocks noGrp="1"/>
          </p:cNvSpPr>
          <p:nvPr>
            <p:ph type="sldNum" idx="35"/>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D9014A25-14CA-4006-B6AE-09BF87C86B97}"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710" name="PlaceHolder 3"/>
          <p:cNvSpPr>
            <a:spLocks noGrp="1"/>
          </p:cNvSpPr>
          <p:nvPr>
            <p:ph/>
          </p:nvPr>
        </p:nvSpPr>
        <p:spPr>
          <a:xfrm>
            <a:off x="511200" y="2521800"/>
            <a:ext cx="3517200" cy="1787040"/>
          </a:xfrm>
          <a:prstGeom prst="rect">
            <a:avLst/>
          </a:prstGeom>
          <a:noFill/>
          <a:ln w="0">
            <a:noFill/>
          </a:ln>
        </p:spPr>
        <p:txBody>
          <a:bodyPr numCol="1" spcCol="0" lIns="90000" rIns="90000" tIns="91440" bIns="91440" anchor="t">
            <a:noAutofit/>
          </a:bodyPr>
          <a:p>
            <a:pPr indent="0">
              <a:lnSpc>
                <a:spcPct val="100000"/>
              </a:lnSpc>
              <a:buNone/>
              <a:tabLst>
                <a:tab algn="l" pos="0"/>
              </a:tabLst>
            </a:pPr>
            <a:endParaRPr b="0" lang="fr-FR" sz="1200" spc="-1" strike="noStrike">
              <a:solidFill>
                <a:srgbClr val="000000"/>
              </a:solidFill>
              <a:latin typeface="Arial"/>
            </a:endParaRPr>
          </a:p>
          <a:p>
            <a:pPr indent="0">
              <a:lnSpc>
                <a:spcPct val="100000"/>
              </a:lnSpc>
              <a:spcAft>
                <a:spcPts val="1001"/>
              </a:spcAft>
              <a:buNone/>
              <a:tabLst>
                <a:tab algn="l" pos="0"/>
              </a:tabLst>
            </a:pPr>
            <a:r>
              <a:rPr b="0" lang="en-US" sz="1200" spc="-1" strike="noStrike" u="sng">
                <a:solidFill>
                  <a:srgbClr val="1155cc"/>
                </a:solidFill>
                <a:uFillTx/>
                <a:latin typeface="Arial"/>
                <a:ea typeface="SimSun"/>
                <a:hlinkClick r:id="rId2"/>
              </a:rPr>
              <a:t>My social contact</a:t>
            </a:r>
            <a:endParaRPr b="0" lang="fr-FR" sz="1200" spc="-1" strike="noStrike">
              <a:solidFill>
                <a:srgbClr val="000000"/>
              </a:solidFill>
              <a:latin typeface="Arial"/>
            </a:endParaRPr>
          </a:p>
          <a:p>
            <a:pPr indent="0">
              <a:lnSpc>
                <a:spcPct val="100000"/>
              </a:lnSpc>
              <a:spcAft>
                <a:spcPts val="1001"/>
              </a:spcAft>
              <a:buNone/>
              <a:tabLst>
                <a:tab algn="l" pos="0"/>
              </a:tabLst>
            </a:pPr>
            <a:endParaRPr b="0" lang="fr-FR" sz="1200" spc="-1" strike="noStrike">
              <a:solidFill>
                <a:srgbClr val="000000"/>
              </a:solidFill>
              <a:latin typeface="Arial"/>
            </a:endParaRPr>
          </a:p>
          <a:p>
            <a:pPr indent="0">
              <a:lnSpc>
                <a:spcPct val="100000"/>
              </a:lnSpc>
              <a:spcAft>
                <a:spcPts val="1001"/>
              </a:spcAft>
              <a:buNone/>
              <a:tabLst>
                <a:tab algn="l" pos="0"/>
              </a:tabLst>
            </a:pPr>
            <a:r>
              <a:rPr b="0" lang="en-US" sz="1200" spc="-1" strike="noStrike">
                <a:solidFill>
                  <a:srgbClr val="000000"/>
                </a:solidFill>
                <a:latin typeface="Arial"/>
                <a:ea typeface="SimSun"/>
              </a:rPr>
              <a:t>Boulahbalmohssen@gmail.com</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646200" y="540000"/>
            <a:ext cx="3247200" cy="972360"/>
          </a:xfrm>
          <a:prstGeom prst="rect">
            <a:avLst/>
          </a:prstGeom>
          <a:noFill/>
          <a:ln w="0">
            <a:noFill/>
          </a:ln>
        </p:spPr>
        <p:txBody>
          <a:bodyPr numCol="1" spcCol="0" lIns="90000" rIns="90000" tIns="91440" bIns="91440" anchor="t">
            <a:noAutofit/>
          </a:bodyPr>
          <a:p>
            <a:pPr indent="0">
              <a:lnSpc>
                <a:spcPct val="100000"/>
              </a:lnSpc>
              <a:buNone/>
              <a:tabLst>
                <a:tab algn="l" pos="0"/>
              </a:tabLst>
            </a:pPr>
            <a:r>
              <a:rPr b="0" lang="en-US" sz="2400" spc="-1" strike="noStrike">
                <a:solidFill>
                  <a:srgbClr val="ffffff"/>
                </a:solidFill>
                <a:latin typeface="Nunito Sans"/>
                <a:ea typeface="SimSun"/>
              </a:rPr>
              <a:t>Summary</a:t>
            </a:r>
            <a:endParaRPr b="0" lang="fr-FR" sz="2400" spc="-1" strike="noStrike">
              <a:solidFill>
                <a:srgbClr val="000000"/>
              </a:solidFill>
              <a:latin typeface="Arial"/>
            </a:endParaRPr>
          </a:p>
        </p:txBody>
      </p:sp>
      <p:sp>
        <p:nvSpPr>
          <p:cNvPr id="584" name="PlaceHolder 2"/>
          <p:cNvSpPr>
            <a:spLocks noGrp="1"/>
          </p:cNvSpPr>
          <p:nvPr>
            <p:ph/>
          </p:nvPr>
        </p:nvSpPr>
        <p:spPr>
          <a:xfrm>
            <a:off x="4860000" y="540000"/>
            <a:ext cx="3764880" cy="3889440"/>
          </a:xfrm>
          <a:prstGeom prst="rect">
            <a:avLst/>
          </a:prstGeom>
          <a:noFill/>
          <a:ln w="0">
            <a:noFill/>
          </a:ln>
        </p:spPr>
        <p:txBody>
          <a:bodyPr numCol="1" spcCol="0" lIns="90000" rIns="90000" tIns="91440" bIns="91440" anchor="t">
            <a:noAutofit/>
          </a:bodyPr>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Report</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Our Solution</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The technologies implemented</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Market validation</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business model</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Competition</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Marketing &amp; communications plan</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The team</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Funding</a:t>
            </a:r>
            <a:endParaRPr b="0" lang="fr-FR" sz="1600" spc="-1" strike="noStrike">
              <a:solidFill>
                <a:srgbClr val="000000"/>
              </a:solidFill>
              <a:latin typeface="Arial"/>
            </a:endParaRPr>
          </a:p>
          <a:p>
            <a:pPr marL="457200" indent="-228600">
              <a:lnSpc>
                <a:spcPct val="115000"/>
              </a:lnSpc>
              <a:spcAft>
                <a:spcPts val="1001"/>
              </a:spcAft>
              <a:buClr>
                <a:srgbClr val="f67031"/>
              </a:buClr>
              <a:buFont typeface="Nunito Sans"/>
              <a:buAutoNum type="arabicPeriod"/>
            </a:pPr>
            <a:r>
              <a:rPr b="0" lang="en-US" sz="1600" spc="-1" strike="noStrike">
                <a:solidFill>
                  <a:srgbClr val="666666"/>
                </a:solidFill>
                <a:latin typeface="Nunito Sans"/>
                <a:ea typeface="SimSun"/>
              </a:rPr>
              <a:t> </a:t>
            </a:r>
            <a:r>
              <a:rPr b="0" lang="en-US" sz="1600" spc="-1" strike="noStrike">
                <a:solidFill>
                  <a:srgbClr val="666666"/>
                </a:solidFill>
                <a:latin typeface="Nunito Sans"/>
                <a:ea typeface="SimSun"/>
              </a:rPr>
              <a:t>Statutes</a:t>
            </a:r>
            <a:endParaRPr b="0" lang="fr-FR" sz="1600" spc="-1" strike="noStrike">
              <a:solidFill>
                <a:srgbClr val="000000"/>
              </a:solidFill>
              <a:latin typeface="Arial"/>
            </a:endParaRPr>
          </a:p>
        </p:txBody>
      </p:sp>
      <p:sp>
        <p:nvSpPr>
          <p:cNvPr id="585" name="PlaceHolder 3"/>
          <p:cNvSpPr>
            <a:spLocks noGrp="1"/>
          </p:cNvSpPr>
          <p:nvPr>
            <p:ph type="sldNum" idx="18"/>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400" spc="-1" strike="noStrike">
                <a:solidFill>
                  <a:srgbClr val="000000"/>
                </a:solidFill>
                <a:latin typeface="Arial"/>
                <a:ea typeface="SimSun"/>
              </a:defRPr>
            </a:lvl1pPr>
          </a:lstStyle>
          <a:p>
            <a:pPr indent="0" algn="r">
              <a:lnSpc>
                <a:spcPct val="100000"/>
              </a:lnSpc>
              <a:buNone/>
              <a:tabLst>
                <a:tab algn="l" pos="0"/>
              </a:tabLst>
            </a:pPr>
            <a:fld id="{48AFD1DD-7106-4925-86B2-61AF0C253930}"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586" name="PlaceHolder 4"/>
          <p:cNvSpPr>
            <a:spLocks noGrp="1"/>
          </p:cNvSpPr>
          <p:nvPr>
            <p:ph type="subTitle"/>
          </p:nvPr>
        </p:nvSpPr>
        <p:spPr>
          <a:xfrm>
            <a:off x="532800" y="1440000"/>
            <a:ext cx="3247200" cy="2126880"/>
          </a:xfrm>
          <a:prstGeom prst="rect">
            <a:avLst/>
          </a:prstGeom>
          <a:noFill/>
          <a:ln w="0">
            <a:noFill/>
          </a:ln>
        </p:spPr>
        <p:txBody>
          <a:bodyPr numCol="1" spcCol="0" lIns="90000" rIns="90000" tIns="91440" bIns="91440" anchor="t">
            <a:noAutofit/>
          </a:bodyPr>
          <a:p>
            <a:pPr indent="0">
              <a:lnSpc>
                <a:spcPct val="115000"/>
              </a:lnSpc>
              <a:buNone/>
              <a:tabLst>
                <a:tab algn="l" pos="0"/>
              </a:tabLst>
            </a:pPr>
            <a:r>
              <a:rPr b="0" i="1" lang="en-US" sz="1400" spc="-1" strike="noStrike">
                <a:solidFill>
                  <a:srgbClr val="ffffff"/>
                </a:solidFill>
                <a:latin typeface="Georgia"/>
                <a:ea typeface="SimSun"/>
              </a:rPr>
              <a:t>ChifaNeuro: Simplifying psychotropic drug management for pharmacies. Streamline prescription verification, track transactions in real-time, and ensure compliance. Reduce errors, improve efficiency, and enhance patient safety. Join us in revolutionizing pharmacy operations</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title"/>
          </p:nvPr>
        </p:nvSpPr>
        <p:spPr>
          <a:xfrm>
            <a:off x="235080" y="576360"/>
            <a:ext cx="2045520" cy="397980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en-US" sz="2800" spc="-1" strike="noStrike">
                <a:solidFill>
                  <a:srgbClr val="ffffff"/>
                </a:solidFill>
                <a:latin typeface="Nunito Sans"/>
                <a:ea typeface="SimSun"/>
              </a:rPr>
              <a:t>1</a:t>
            </a:r>
            <a:r>
              <a:rPr b="1" lang="en-US" sz="2200" spc="-1" strike="noStrike">
                <a:solidFill>
                  <a:srgbClr val="ffffff"/>
                </a:solidFill>
                <a:latin typeface="Nunito Sans"/>
                <a:ea typeface="SimSun"/>
              </a:rPr>
              <a:t>.</a:t>
            </a:r>
            <a:r>
              <a:rPr b="1" lang="en-US" sz="4800" spc="-1" strike="noStrike">
                <a:solidFill>
                  <a:srgbClr val="ffffff"/>
                </a:solidFill>
                <a:latin typeface="Nunito Sans"/>
                <a:ea typeface="SimSun"/>
              </a:rPr>
              <a:t> </a:t>
            </a:r>
            <a:br>
              <a:rPr sz="4800"/>
            </a:br>
            <a:r>
              <a:rPr b="0" lang="en-US" sz="2400" spc="-1" strike="noStrike">
                <a:solidFill>
                  <a:srgbClr val="ffffff"/>
                </a:solidFill>
                <a:latin typeface="Nunito Sans"/>
                <a:ea typeface="SimSun"/>
              </a:rPr>
              <a:t>Report</a:t>
            </a:r>
            <a:endParaRPr b="0" lang="fr-FR" sz="2400" spc="-1" strike="noStrike">
              <a:solidFill>
                <a:srgbClr val="000000"/>
              </a:solidFill>
              <a:latin typeface="Arial"/>
            </a:endParaRPr>
          </a:p>
        </p:txBody>
      </p:sp>
      <p:sp>
        <p:nvSpPr>
          <p:cNvPr id="588" name="PlaceHolder 2"/>
          <p:cNvSpPr>
            <a:spLocks noGrp="1"/>
          </p:cNvSpPr>
          <p:nvPr>
            <p:ph/>
          </p:nvPr>
        </p:nvSpPr>
        <p:spPr>
          <a:xfrm>
            <a:off x="3060000" y="360000"/>
            <a:ext cx="5465160" cy="4140000"/>
          </a:xfrm>
          <a:prstGeom prst="rect">
            <a:avLst/>
          </a:prstGeom>
          <a:noFill/>
          <a:ln w="0">
            <a:noFill/>
          </a:ln>
        </p:spPr>
        <p:txBody>
          <a:bodyPr numCol="1" spcCol="0" lIns="90000" rIns="90000" tIns="91440" bIns="91440" anchor="t">
            <a:noAutofit/>
          </a:bodyPr>
          <a:p>
            <a:pPr indent="0">
              <a:lnSpc>
                <a:spcPct val="115000"/>
              </a:lnSpc>
              <a:buNone/>
              <a:tabLst>
                <a:tab algn="l" pos="0"/>
              </a:tabLst>
            </a:pPr>
            <a:r>
              <a:rPr b="0" lang="fr-FR" sz="1300" spc="-1" strike="noStrike">
                <a:solidFill>
                  <a:srgbClr val="000000"/>
                </a:solidFill>
                <a:latin typeface="Arial"/>
                <a:ea typeface="Arial"/>
              </a:rPr>
              <a:t>ChifaNeuro, a solution that transforms the management of psychotropic drugs in pharmacies. Our web-based application simplifies processes, automates prescription verification, and enhances security measures.</a:t>
            </a:r>
            <a:endParaRPr b="0" lang="fr-FR" sz="1300" spc="-1" strike="noStrike">
              <a:solidFill>
                <a:srgbClr val="000000"/>
              </a:solidFill>
              <a:latin typeface="Arial"/>
            </a:endParaRPr>
          </a:p>
          <a:p>
            <a:pPr indent="0">
              <a:lnSpc>
                <a:spcPct val="115000"/>
              </a:lnSpc>
              <a:buNone/>
              <a:tabLst>
                <a:tab algn="l" pos="0"/>
              </a:tabLst>
            </a:pPr>
            <a:endParaRPr b="0" lang="fr-FR" sz="1300" spc="-1" strike="noStrike">
              <a:solidFill>
                <a:srgbClr val="000000"/>
              </a:solidFill>
              <a:latin typeface="Arial"/>
            </a:endParaRPr>
          </a:p>
          <a:p>
            <a:pPr indent="0">
              <a:lnSpc>
                <a:spcPct val="115000"/>
              </a:lnSpc>
              <a:buNone/>
              <a:tabLst>
                <a:tab algn="l" pos="0"/>
              </a:tabLst>
            </a:pPr>
            <a:r>
              <a:rPr b="0" lang="fr-FR" sz="1300" spc="-1" strike="noStrike">
                <a:solidFill>
                  <a:srgbClr val="000000"/>
                </a:solidFill>
                <a:latin typeface="Arial"/>
                <a:ea typeface="Arial"/>
              </a:rPr>
              <a:t>With ChifaNeuro, pharmacies can say goodbye to manual tasks and welcome a new era of efficiency. Our user-friendly interface can be accessed from any device with an internet connection, empowering pharmacists and healthcare professionals to navigate the complexities of psychotropic drug management with ease.</a:t>
            </a:r>
            <a:endParaRPr b="0" lang="fr-FR" sz="1300" spc="-1" strike="noStrike">
              <a:solidFill>
                <a:srgbClr val="000000"/>
              </a:solidFill>
              <a:latin typeface="Arial"/>
            </a:endParaRPr>
          </a:p>
          <a:p>
            <a:pPr indent="0">
              <a:lnSpc>
                <a:spcPct val="115000"/>
              </a:lnSpc>
              <a:buNone/>
              <a:tabLst>
                <a:tab algn="l" pos="0"/>
              </a:tabLst>
            </a:pPr>
            <a:endParaRPr b="0" lang="fr-FR" sz="1300" spc="-1" strike="noStrike">
              <a:solidFill>
                <a:srgbClr val="000000"/>
              </a:solidFill>
              <a:latin typeface="Arial"/>
            </a:endParaRPr>
          </a:p>
          <a:p>
            <a:pPr indent="0">
              <a:lnSpc>
                <a:spcPct val="115000"/>
              </a:lnSpc>
              <a:buNone/>
              <a:tabLst>
                <a:tab algn="l" pos="0"/>
              </a:tabLst>
            </a:pPr>
            <a:r>
              <a:rPr b="0" lang="fr-FR" sz="1300" spc="-1" strike="noStrike">
                <a:solidFill>
                  <a:srgbClr val="000000"/>
                </a:solidFill>
                <a:latin typeface="Arial"/>
                <a:ea typeface="Arial"/>
              </a:rPr>
              <a:t>ChifaNeuro is a solution that revolutionizes the way pharmacies handle psychotropic drugs. It streamlines the entire process, ensuring accuracy, efficiency, and compliance. It empowers pharmacies to stay at the forefront of this dynamic field and deliver the highest quality of care to their patients.</a:t>
            </a:r>
            <a:endParaRPr b="0" lang="fr-FR" sz="1300" spc="-1" strike="noStrike">
              <a:solidFill>
                <a:srgbClr val="000000"/>
              </a:solidFill>
              <a:latin typeface="Arial"/>
            </a:endParaRPr>
          </a:p>
          <a:p>
            <a:pPr indent="0">
              <a:lnSpc>
                <a:spcPct val="115000"/>
              </a:lnSpc>
              <a:buNone/>
              <a:tabLst>
                <a:tab algn="l" pos="0"/>
              </a:tabLst>
            </a:pPr>
            <a:endParaRPr b="0" lang="fr-FR" sz="1300" spc="-1" strike="noStrike">
              <a:solidFill>
                <a:srgbClr val="000000"/>
              </a:solidFill>
              <a:latin typeface="Arial"/>
            </a:endParaRPr>
          </a:p>
          <a:p>
            <a:pPr indent="0">
              <a:lnSpc>
                <a:spcPct val="115000"/>
              </a:lnSpc>
              <a:buNone/>
              <a:tabLst>
                <a:tab algn="l" pos="0"/>
              </a:tabLst>
            </a:pPr>
            <a:r>
              <a:rPr b="0" lang="fr-FR" sz="1300" spc="-1" strike="noStrike">
                <a:solidFill>
                  <a:srgbClr val="000000"/>
                </a:solidFill>
                <a:latin typeface="Arial"/>
                <a:ea typeface="Arial"/>
              </a:rPr>
              <a:t>Thank you for your attention.</a:t>
            </a:r>
            <a:endParaRPr b="0" lang="fr-FR" sz="1300" spc="-1" strike="noStrike">
              <a:solidFill>
                <a:srgbClr val="000000"/>
              </a:solidFill>
              <a:latin typeface="Arial"/>
            </a:endParaRPr>
          </a:p>
        </p:txBody>
      </p:sp>
      <p:sp>
        <p:nvSpPr>
          <p:cNvPr id="589" name="PlaceHolder 3"/>
          <p:cNvSpPr>
            <a:spLocks noGrp="1"/>
          </p:cNvSpPr>
          <p:nvPr>
            <p:ph type="sldNum" idx="19"/>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400" spc="-1" strike="noStrike">
                <a:solidFill>
                  <a:srgbClr val="000000"/>
                </a:solidFill>
                <a:latin typeface="Arial"/>
                <a:ea typeface="SimSun"/>
              </a:defRPr>
            </a:lvl1pPr>
          </a:lstStyle>
          <a:p>
            <a:pPr indent="0" algn="r">
              <a:lnSpc>
                <a:spcPct val="100000"/>
              </a:lnSpc>
              <a:buNone/>
              <a:tabLst>
                <a:tab algn="l" pos="0"/>
              </a:tabLst>
            </a:pPr>
            <a:fld id="{B8EF0451-08E8-4DD6-81BF-BD7D9657386F}"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grpSp>
        <p:nvGrpSpPr>
          <p:cNvPr id="590" name="Shape 210"/>
          <p:cNvGrpSpPr/>
          <p:nvPr/>
        </p:nvGrpSpPr>
        <p:grpSpPr>
          <a:xfrm>
            <a:off x="235080" y="1981080"/>
            <a:ext cx="564480" cy="577080"/>
            <a:chOff x="235080" y="1981080"/>
            <a:chExt cx="564480" cy="577080"/>
          </a:xfrm>
        </p:grpSpPr>
        <p:sp>
          <p:nvSpPr>
            <p:cNvPr id="591" name="Shape 211"/>
            <p:cNvSpPr/>
            <p:nvPr/>
          </p:nvSpPr>
          <p:spPr>
            <a:xfrm>
              <a:off x="235080" y="1981080"/>
              <a:ext cx="435240" cy="435960"/>
            </a:xfrm>
            <a:custGeom>
              <a:avLst/>
              <a:gdLst>
                <a:gd name="textAreaLeft" fmla="*/ 0 w 435240"/>
                <a:gd name="textAreaRight" fmla="*/ 435960 w 435240"/>
                <a:gd name="textAreaTop" fmla="*/ 0 h 435960"/>
                <a:gd name="textAreaBottom" fmla="*/ 436680 h 435960"/>
              </a:gdLst>
              <a:ahLst/>
              <a:rect l="textAreaLeft" t="textAreaTop" r="textAreaRight" b="textAreaBottom"/>
              <a:pathLst>
                <a:path fill="none" w="12592" h="12593">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close/>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592" name="Shape 212"/>
            <p:cNvSpPr/>
            <p:nvPr/>
          </p:nvSpPr>
          <p:spPr>
            <a:xfrm>
              <a:off x="285480" y="2031840"/>
              <a:ext cx="334080" cy="334800"/>
            </a:xfrm>
            <a:custGeom>
              <a:avLst/>
              <a:gdLst>
                <a:gd name="textAreaLeft" fmla="*/ 0 w 334080"/>
                <a:gd name="textAreaRight" fmla="*/ 334800 w 334080"/>
                <a:gd name="textAreaTop" fmla="*/ 0 h 334800"/>
                <a:gd name="textAreaBottom" fmla="*/ 335520 h 334800"/>
              </a:gdLst>
              <a:ahLst/>
              <a:rect l="textAreaLeft" t="textAreaTop" r="textAreaRight" b="textAreaBottom"/>
              <a:pathLst>
                <a:path fill="none" w="9670" h="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593" name="Shape 213"/>
            <p:cNvSpPr/>
            <p:nvPr/>
          </p:nvSpPr>
          <p:spPr>
            <a:xfrm>
              <a:off x="335160" y="2082600"/>
              <a:ext cx="116640" cy="116640"/>
            </a:xfrm>
            <a:custGeom>
              <a:avLst/>
              <a:gdLst>
                <a:gd name="textAreaLeft" fmla="*/ 0 w 116640"/>
                <a:gd name="textAreaRight" fmla="*/ 117360 w 116640"/>
                <a:gd name="textAreaTop" fmla="*/ 0 h 116640"/>
                <a:gd name="textAreaBottom" fmla="*/ 117360 h 116640"/>
              </a:gdLst>
              <a:ahLst/>
              <a:rect l="textAreaLeft" t="textAreaTop" r="textAreaRight" b="textAreaBottom"/>
              <a:pathLst>
                <a:path fill="none" w="3386" h="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594" name="Shape 214"/>
            <p:cNvSpPr/>
            <p:nvPr/>
          </p:nvSpPr>
          <p:spPr>
            <a:xfrm>
              <a:off x="586800" y="2346120"/>
              <a:ext cx="212760" cy="212040"/>
            </a:xfrm>
            <a:custGeom>
              <a:avLst/>
              <a:gdLst>
                <a:gd name="textAreaLeft" fmla="*/ 0 w 212760"/>
                <a:gd name="textAreaRight" fmla="*/ 213480 w 212760"/>
                <a:gd name="textAreaTop" fmla="*/ 0 h 212040"/>
                <a:gd name="textAreaBottom" fmla="*/ 212760 h 212040"/>
              </a:gdLst>
              <a:ahLst/>
              <a:rect l="textAreaLeft" t="textAreaTop" r="textAreaRight" b="textAreaBottom"/>
              <a:pathLst>
                <a:path fill="none" w="6162" h="6139">
                  <a:moveTo>
                    <a:pt x="0" y="1024"/>
                  </a:move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235080" y="576360"/>
            <a:ext cx="2045520" cy="3979800"/>
          </a:xfrm>
          <a:prstGeom prst="rect">
            <a:avLst/>
          </a:prstGeom>
          <a:noFill/>
          <a:ln w="0">
            <a:noFill/>
          </a:ln>
        </p:spPr>
        <p:txBody>
          <a:bodyPr numCol="1" spcCol="0" lIns="90000" rIns="90000" tIns="91440" bIns="91440" anchor="t">
            <a:noAutofit/>
          </a:bodyPr>
          <a:p>
            <a:pPr indent="0">
              <a:lnSpc>
                <a:spcPct val="100000"/>
              </a:lnSpc>
              <a:buNone/>
              <a:tabLst>
                <a:tab algn="l" pos="0"/>
              </a:tabLst>
            </a:pPr>
            <a:r>
              <a:rPr b="1" lang="en-US" sz="4800" spc="-1" strike="noStrike">
                <a:solidFill>
                  <a:srgbClr val="ffffff"/>
                </a:solidFill>
                <a:latin typeface="Nunito Sans"/>
                <a:ea typeface="SimSun"/>
              </a:rPr>
              <a:t>2. </a:t>
            </a:r>
            <a:br>
              <a:rPr sz="4800"/>
            </a:br>
            <a:r>
              <a:rPr b="0" lang="en-US" sz="2400" spc="-1" strike="noStrike">
                <a:solidFill>
                  <a:srgbClr val="ffffff"/>
                </a:solidFill>
                <a:latin typeface="Nunito Sans"/>
                <a:ea typeface="SimSun"/>
              </a:rPr>
              <a:t>Our Solution</a:t>
            </a:r>
            <a:endParaRPr b="0" lang="fr-FR" sz="2400" spc="-1" strike="noStrike">
              <a:solidFill>
                <a:srgbClr val="000000"/>
              </a:solidFill>
              <a:latin typeface="Arial"/>
            </a:endParaRPr>
          </a:p>
        </p:txBody>
      </p:sp>
      <p:sp>
        <p:nvSpPr>
          <p:cNvPr id="596" name="PlaceHolder 2"/>
          <p:cNvSpPr>
            <a:spLocks noGrp="1"/>
          </p:cNvSpPr>
          <p:nvPr>
            <p:ph type="sldNum" idx="20"/>
          </p:nvPr>
        </p:nvSpPr>
        <p:spPr>
          <a:xfrm>
            <a:off x="8556480" y="4750200"/>
            <a:ext cx="548640" cy="393120"/>
          </a:xfrm>
          <a:prstGeom prst="rect">
            <a:avLst/>
          </a:prstGeom>
          <a:noFill/>
          <a:ln w="0">
            <a:noFill/>
          </a:ln>
        </p:spPr>
        <p:txBody>
          <a:bodyPr numCol="1" spcCol="0" lIns="90000" rIns="90000" tIns="91440" bIns="91440" anchor="ctr">
            <a:noAutofit/>
          </a:bodyPr>
          <a:lstStyle>
            <a:lvl1pPr indent="0">
              <a:lnSpc>
                <a:spcPct val="100000"/>
              </a:lnSpc>
              <a:buNone/>
              <a:tabLst>
                <a:tab algn="l" pos="0"/>
              </a:tabLst>
              <a:defRPr b="0" lang="en-US" sz="1400" spc="-1" strike="noStrike">
                <a:solidFill>
                  <a:srgbClr val="000000"/>
                </a:solidFill>
                <a:latin typeface="Arial"/>
                <a:ea typeface="SimSun"/>
              </a:defRPr>
            </a:lvl1pPr>
          </a:lstStyle>
          <a:p>
            <a:pPr indent="0">
              <a:lnSpc>
                <a:spcPct val="100000"/>
              </a:lnSpc>
              <a:buNone/>
              <a:tabLst>
                <a:tab algn="l" pos="0"/>
              </a:tabLst>
            </a:pPr>
            <a:fld id="{70D0CD3D-C065-4405-B2CE-B9BBA190A308}" type="slidenum">
              <a:rPr b="0" lang="en-US" sz="1400" spc="-1" strike="noStrike">
                <a:solidFill>
                  <a:srgbClr val="000000"/>
                </a:solidFill>
                <a:latin typeface="Arial"/>
                <a:ea typeface="SimSun"/>
              </a:rPr>
              <a:t>&lt;number&gt;</a:t>
            </a:fld>
            <a:endParaRPr b="0" lang="fr-FR" sz="1400" spc="-1" strike="noStrike">
              <a:solidFill>
                <a:srgbClr val="000000"/>
              </a:solidFill>
              <a:latin typeface="Times New Roman"/>
            </a:endParaRPr>
          </a:p>
        </p:txBody>
      </p:sp>
      <p:sp>
        <p:nvSpPr>
          <p:cNvPr id="597" name="PlaceHolder 3"/>
          <p:cNvSpPr>
            <a:spLocks noGrp="1"/>
          </p:cNvSpPr>
          <p:nvPr>
            <p:ph/>
          </p:nvPr>
        </p:nvSpPr>
        <p:spPr>
          <a:xfrm>
            <a:off x="2717640" y="969840"/>
            <a:ext cx="5968440" cy="2322000"/>
          </a:xfrm>
          <a:prstGeom prst="rect">
            <a:avLst/>
          </a:prstGeom>
          <a:noFill/>
          <a:ln w="0">
            <a:noFill/>
          </a:ln>
        </p:spPr>
        <p:txBody>
          <a:bodyPr numCol="1" spcCol="0" lIns="90000" rIns="90000" tIns="91440" bIns="91440" anchor="t">
            <a:noAutofit/>
          </a:bodyPr>
          <a:p>
            <a:pPr marL="432000" indent="-324000">
              <a:lnSpc>
                <a:spcPct val="115000"/>
              </a:lnSpc>
              <a:spcAft>
                <a:spcPts val="1001"/>
              </a:spcAft>
              <a:buClr>
                <a:srgbClr val="cccccc"/>
              </a:buClr>
              <a:buFont typeface="Nunito Sans"/>
              <a:buChar char="▪"/>
            </a:pPr>
            <a:r>
              <a:rPr b="1" lang="en-US" sz="1400" spc="-1" strike="noStrike">
                <a:solidFill>
                  <a:srgbClr val="ff4000"/>
                </a:solidFill>
                <a:latin typeface="Nunito Sans"/>
                <a:ea typeface="SimSun"/>
              </a:rPr>
              <a:t>ChifaNeuro</a:t>
            </a:r>
            <a:r>
              <a:rPr b="0" lang="en-US" sz="1400" spc="-1" strike="noStrike">
                <a:solidFill>
                  <a:srgbClr val="ff0000"/>
                </a:solidFill>
                <a:latin typeface="Nunito Sans"/>
                <a:ea typeface="SimSun"/>
              </a:rPr>
              <a:t> </a:t>
            </a:r>
            <a:r>
              <a:rPr b="0" lang="en-US" sz="1400" spc="-1" strike="noStrike">
                <a:solidFill>
                  <a:srgbClr val="000000"/>
                </a:solidFill>
                <a:latin typeface="Nunito Sans"/>
                <a:ea typeface="SimSun"/>
              </a:rPr>
              <a:t>offers an automated verification system for prescription details and patient eligibility, reducing errors and legal risks.</a:t>
            </a:r>
            <a:endParaRPr b="0" lang="fr-FR" sz="1400" spc="-1" strike="noStrike">
              <a:solidFill>
                <a:srgbClr val="000000"/>
              </a:solidFill>
              <a:latin typeface="Arial"/>
            </a:endParaRPr>
          </a:p>
          <a:p>
            <a:pPr marL="432000" indent="-324000">
              <a:lnSpc>
                <a:spcPct val="115000"/>
              </a:lnSpc>
              <a:spcAft>
                <a:spcPts val="1001"/>
              </a:spcAft>
              <a:buClr>
                <a:srgbClr val="cccccc"/>
              </a:buClr>
              <a:buFont typeface="Nunito Sans"/>
              <a:buChar char="▪"/>
            </a:pPr>
            <a:r>
              <a:rPr b="0" lang="en-US" sz="1400" spc="-1" strike="noStrike">
                <a:solidFill>
                  <a:srgbClr val="000000"/>
                </a:solidFill>
                <a:latin typeface="Nunito Sans"/>
                <a:ea typeface="SimSun"/>
              </a:rPr>
              <a:t>Our real-time tracking and management feature ensures efficient handling of psychotropic drug transactions.</a:t>
            </a:r>
            <a:endParaRPr b="0" lang="fr-FR" sz="1400" spc="-1" strike="noStrike">
              <a:solidFill>
                <a:srgbClr val="000000"/>
              </a:solidFill>
              <a:latin typeface="Arial"/>
            </a:endParaRPr>
          </a:p>
          <a:p>
            <a:pPr marL="432000" indent="-324000">
              <a:lnSpc>
                <a:spcPct val="115000"/>
              </a:lnSpc>
              <a:spcAft>
                <a:spcPts val="1001"/>
              </a:spcAft>
              <a:buClr>
                <a:srgbClr val="cccccc"/>
              </a:buClr>
              <a:buFont typeface="Nunito Sans"/>
              <a:buChar char="▪"/>
            </a:pPr>
            <a:r>
              <a:rPr b="0" lang="en-US" sz="1400" spc="-1" strike="noStrike">
                <a:solidFill>
                  <a:srgbClr val="000000"/>
                </a:solidFill>
                <a:latin typeface="Nunito Sans"/>
                <a:ea typeface="SimSun"/>
              </a:rPr>
              <a:t>Accurate record-keeping and inventory management help pharmacies stay organized and prevent stock shortages.</a:t>
            </a:r>
            <a:endParaRPr b="0" lang="fr-FR" sz="1400" spc="-1" strike="noStrike">
              <a:solidFill>
                <a:srgbClr val="000000"/>
              </a:solidFill>
              <a:latin typeface="Arial"/>
            </a:endParaRPr>
          </a:p>
          <a:p>
            <a:pPr marL="432000" indent="-324000">
              <a:lnSpc>
                <a:spcPct val="115000"/>
              </a:lnSpc>
              <a:spcAft>
                <a:spcPts val="1001"/>
              </a:spcAft>
              <a:buClr>
                <a:srgbClr val="cccccc"/>
              </a:buClr>
              <a:buFont typeface="Nunito Sans"/>
              <a:buChar char="▪"/>
            </a:pPr>
            <a:r>
              <a:rPr b="0" lang="en-US" sz="1400" spc="-1" strike="noStrike">
                <a:solidFill>
                  <a:srgbClr val="000000"/>
                </a:solidFill>
                <a:latin typeface="Nunito Sans"/>
                <a:ea typeface="SimSun"/>
              </a:rPr>
              <a:t>Advanced security measures are implemented to ensure compliance and prevent abuse.</a:t>
            </a:r>
            <a:endParaRPr b="0" lang="fr-FR" sz="1400" spc="-1" strike="noStrike">
              <a:solidFill>
                <a:srgbClr val="000000"/>
              </a:solidFill>
              <a:latin typeface="Arial"/>
            </a:endParaRPr>
          </a:p>
          <a:p>
            <a:pPr marL="432000" indent="-324000">
              <a:lnSpc>
                <a:spcPct val="115000"/>
              </a:lnSpc>
              <a:spcAft>
                <a:spcPts val="1001"/>
              </a:spcAft>
              <a:buClr>
                <a:srgbClr val="cccccc"/>
              </a:buClr>
              <a:buFont typeface="Nunito Sans"/>
              <a:buChar char="▪"/>
            </a:pPr>
            <a:r>
              <a:rPr b="0" lang="en-US" sz="1400" spc="-1" strike="noStrike">
                <a:solidFill>
                  <a:srgbClr val="000000"/>
                </a:solidFill>
                <a:latin typeface="Nunito Sans"/>
                <a:ea typeface="SimSun"/>
              </a:rPr>
              <a:t>ChifaNeuro's user-friendly interface is accessible from any device with an internet connection, providing convenience and ease of use.</a:t>
            </a:r>
            <a:endParaRPr b="0" lang="fr-FR" sz="1400" spc="-1" strike="noStrike">
              <a:solidFill>
                <a:srgbClr val="000000"/>
              </a:solidFill>
              <a:latin typeface="Arial"/>
            </a:endParaRPr>
          </a:p>
          <a:p>
            <a:pPr indent="0">
              <a:lnSpc>
                <a:spcPct val="115000"/>
              </a:lnSpc>
              <a:spcAft>
                <a:spcPts val="1001"/>
              </a:spcAft>
              <a:buNone/>
              <a:tabLst>
                <a:tab algn="l" pos="0"/>
              </a:tabLst>
            </a:pPr>
            <a:endParaRPr b="0" lang="fr-FR" sz="1400" spc="-1" strike="noStrike">
              <a:solidFill>
                <a:srgbClr val="000000"/>
              </a:solidFill>
              <a:latin typeface="Arial"/>
            </a:endParaRPr>
          </a:p>
        </p:txBody>
      </p:sp>
      <p:grpSp>
        <p:nvGrpSpPr>
          <p:cNvPr id="598" name="Shape 223"/>
          <p:cNvGrpSpPr/>
          <p:nvPr/>
        </p:nvGrpSpPr>
        <p:grpSpPr>
          <a:xfrm>
            <a:off x="343080" y="1951200"/>
            <a:ext cx="619920" cy="648360"/>
            <a:chOff x="343080" y="1951200"/>
            <a:chExt cx="619920" cy="648360"/>
          </a:xfrm>
        </p:grpSpPr>
        <p:sp>
          <p:nvSpPr>
            <p:cNvPr id="599" name="Shape 224"/>
            <p:cNvSpPr/>
            <p:nvPr/>
          </p:nvSpPr>
          <p:spPr>
            <a:xfrm>
              <a:off x="343080" y="2030400"/>
              <a:ext cx="546480" cy="545400"/>
            </a:xfrm>
            <a:custGeom>
              <a:avLst/>
              <a:gdLst>
                <a:gd name="textAreaLeft" fmla="*/ 0 w 546480"/>
                <a:gd name="textAreaRight" fmla="*/ 547200 w 546480"/>
                <a:gd name="textAreaTop" fmla="*/ 0 h 545400"/>
                <a:gd name="textAreaBottom" fmla="*/ 546120 h 545400"/>
              </a:gdLst>
              <a:ahLst/>
              <a:rect l="textAreaLeft" t="textAreaTop" r="textAreaRight" b="textAreaBottom"/>
              <a:pathLst>
                <a:path fill="none" w="15077" h="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00" name="Shape 225"/>
            <p:cNvSpPr/>
            <p:nvPr/>
          </p:nvSpPr>
          <p:spPr>
            <a:xfrm>
              <a:off x="413640" y="2100960"/>
              <a:ext cx="405000" cy="404280"/>
            </a:xfrm>
            <a:custGeom>
              <a:avLst/>
              <a:gdLst>
                <a:gd name="textAreaLeft" fmla="*/ 0 w 405000"/>
                <a:gd name="textAreaRight" fmla="*/ 405720 w 405000"/>
                <a:gd name="textAreaTop" fmla="*/ 0 h 404280"/>
                <a:gd name="textAreaBottom" fmla="*/ 405000 h 404280"/>
              </a:gdLst>
              <a:ahLst/>
              <a:rect l="textAreaLeft" t="textAreaTop" r="textAreaRight" b="textAreaBottom"/>
              <a:pathLst>
                <a:path fill="none" w="11180" h="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01" name="Shape 226"/>
            <p:cNvSpPr/>
            <p:nvPr/>
          </p:nvSpPr>
          <p:spPr>
            <a:xfrm>
              <a:off x="555120" y="2242080"/>
              <a:ext cx="122040" cy="122040"/>
            </a:xfrm>
            <a:custGeom>
              <a:avLst/>
              <a:gdLst>
                <a:gd name="textAreaLeft" fmla="*/ 0 w 122040"/>
                <a:gd name="textAreaRight" fmla="*/ 122760 w 122040"/>
                <a:gd name="textAreaTop" fmla="*/ 0 h 122040"/>
                <a:gd name="textAreaBottom" fmla="*/ 122760 h 122040"/>
              </a:gdLst>
              <a:ahLst/>
              <a:rect l="textAreaLeft" t="textAreaTop" r="textAreaRight" b="textAreaBottom"/>
              <a:pathLst>
                <a:path fill="none" w="3386" h="3386">
                  <a:moveTo>
                    <a:pt x="3362" y="1388"/>
                  </a:moveTo>
                  <a:lnTo>
                    <a:pt x="3362" y="1388"/>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998" y="24"/>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02" name="Shape 227"/>
            <p:cNvSpPr/>
            <p:nvPr/>
          </p:nvSpPr>
          <p:spPr>
            <a:xfrm>
              <a:off x="484200" y="2171520"/>
              <a:ext cx="263520" cy="263160"/>
            </a:xfrm>
            <a:custGeom>
              <a:avLst/>
              <a:gdLst>
                <a:gd name="textAreaLeft" fmla="*/ 0 w 263520"/>
                <a:gd name="textAreaRight" fmla="*/ 264240 w 263520"/>
                <a:gd name="textAreaTop" fmla="*/ 0 h 263160"/>
                <a:gd name="textAreaBottom" fmla="*/ 263880 h 263160"/>
              </a:gdLst>
              <a:ahLst/>
              <a:rect l="textAreaLeft" t="textAreaTop" r="textAreaRight" b="textAreaBottom"/>
              <a:pathLst>
                <a:path fill="none" w="7283" h="7283">
                  <a:moveTo>
                    <a:pt x="5431" y="463"/>
                  </a:moveTo>
                  <a:lnTo>
                    <a:pt x="5431" y="463"/>
                  </a:lnTo>
                  <a:lnTo>
                    <a:pt x="5042" y="269"/>
                  </a:lnTo>
                  <a:lnTo>
                    <a:pt x="4823" y="195"/>
                  </a:lnTo>
                  <a:lnTo>
                    <a:pt x="4603" y="122"/>
                  </a:lnTo>
                  <a:lnTo>
                    <a:pt x="4360" y="74"/>
                  </a:lnTo>
                  <a:lnTo>
                    <a:pt x="4141" y="25"/>
                  </a:lnTo>
                  <a:lnTo>
                    <a:pt x="3897"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386"/>
                  </a:lnTo>
                  <a:lnTo>
                    <a:pt x="7258" y="3167"/>
                  </a:lnTo>
                  <a:lnTo>
                    <a:pt x="7234" y="2923"/>
                  </a:lnTo>
                  <a:lnTo>
                    <a:pt x="7161" y="2704"/>
                  </a:lnTo>
                  <a:lnTo>
                    <a:pt x="7112" y="2485"/>
                  </a:lnTo>
                  <a:lnTo>
                    <a:pt x="7014" y="2266"/>
                  </a:lnTo>
                  <a:lnTo>
                    <a:pt x="6820" y="1852"/>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03" name="Shape 228"/>
            <p:cNvSpPr/>
            <p:nvPr/>
          </p:nvSpPr>
          <p:spPr>
            <a:xfrm>
              <a:off x="357840" y="2498040"/>
              <a:ext cx="108000" cy="101520"/>
            </a:xfrm>
            <a:custGeom>
              <a:avLst/>
              <a:gdLst>
                <a:gd name="textAreaLeft" fmla="*/ 0 w 108000"/>
                <a:gd name="textAreaRight" fmla="*/ 108720 w 108000"/>
                <a:gd name="textAreaTop" fmla="*/ 0 h 101520"/>
                <a:gd name="textAreaBottom" fmla="*/ 102240 h 101520"/>
              </a:gdLst>
              <a:ahLst/>
              <a:rect l="textAreaLeft" t="textAreaTop" r="textAreaRight" b="textAreaBottom"/>
              <a:pathLst>
                <a:path fill="none" w="2997" h="2827">
                  <a:moveTo>
                    <a:pt x="1462" y="1"/>
                  </a:moveTo>
                  <a:lnTo>
                    <a:pt x="293" y="1170"/>
                  </a:lnTo>
                  <a:lnTo>
                    <a:pt x="171" y="1316"/>
                  </a:lnTo>
                  <a:lnTo>
                    <a:pt x="74" y="1487"/>
                  </a:lnTo>
                  <a:lnTo>
                    <a:pt x="25" y="1657"/>
                  </a:lnTo>
                  <a:lnTo>
                    <a:pt x="1" y="1852"/>
                  </a:lnTo>
                  <a:lnTo>
                    <a:pt x="25" y="2047"/>
                  </a:lnTo>
                  <a:lnTo>
                    <a:pt x="74" y="2217"/>
                  </a:lnTo>
                  <a:lnTo>
                    <a:pt x="171" y="2388"/>
                  </a:lnTo>
                  <a:lnTo>
                    <a:pt x="293" y="2534"/>
                  </a:lnTo>
                  <a:lnTo>
                    <a:pt x="439" y="2656"/>
                  </a:lnTo>
                  <a:lnTo>
                    <a:pt x="609" y="2753"/>
                  </a:lnTo>
                  <a:lnTo>
                    <a:pt x="804" y="2802"/>
                  </a:lnTo>
                  <a:lnTo>
                    <a:pt x="975" y="2826"/>
                  </a:lnTo>
                  <a:lnTo>
                    <a:pt x="1170" y="2802"/>
                  </a:lnTo>
                  <a:lnTo>
                    <a:pt x="1340" y="2753"/>
                  </a:lnTo>
                  <a:lnTo>
                    <a:pt x="1511" y="2656"/>
                  </a:lnTo>
                  <a:lnTo>
                    <a:pt x="1681" y="2534"/>
                  </a:lnTo>
                  <a:lnTo>
                    <a:pt x="2850" y="1365"/>
                  </a:lnTo>
                  <a:lnTo>
                    <a:pt x="2996" y="1194"/>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04" name="Shape 229"/>
            <p:cNvSpPr/>
            <p:nvPr/>
          </p:nvSpPr>
          <p:spPr>
            <a:xfrm>
              <a:off x="767160" y="2498040"/>
              <a:ext cx="107280" cy="101520"/>
            </a:xfrm>
            <a:custGeom>
              <a:avLst/>
              <a:gdLst>
                <a:gd name="textAreaLeft" fmla="*/ 0 w 107280"/>
                <a:gd name="textAreaRight" fmla="*/ 108000 w 107280"/>
                <a:gd name="textAreaTop" fmla="*/ 0 h 101520"/>
                <a:gd name="textAreaBottom" fmla="*/ 102240 h 101520"/>
              </a:gdLst>
              <a:ahLst/>
              <a:rect l="textAreaLeft" t="textAreaTop" r="textAreaRight" b="textAreaBottom"/>
              <a:pathLst>
                <a:path fill="none" w="2973" h="2827">
                  <a:moveTo>
                    <a:pt x="1" y="1194"/>
                  </a:moveTo>
                  <a:lnTo>
                    <a:pt x="1" y="1194"/>
                  </a:lnTo>
                  <a:lnTo>
                    <a:pt x="123" y="1365"/>
                  </a:lnTo>
                  <a:lnTo>
                    <a:pt x="1316" y="2534"/>
                  </a:lnTo>
                  <a:lnTo>
                    <a:pt x="1462" y="2656"/>
                  </a:lnTo>
                  <a:lnTo>
                    <a:pt x="1633" y="2753"/>
                  </a:lnTo>
                  <a:lnTo>
                    <a:pt x="1827" y="2802"/>
                  </a:lnTo>
                  <a:lnTo>
                    <a:pt x="1998" y="2826"/>
                  </a:lnTo>
                  <a:lnTo>
                    <a:pt x="2193" y="2802"/>
                  </a:lnTo>
                  <a:lnTo>
                    <a:pt x="2363" y="2753"/>
                  </a:lnTo>
                  <a:lnTo>
                    <a:pt x="2534" y="2656"/>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sp>
          <p:nvSpPr>
            <p:cNvPr id="605" name="Shape 230"/>
            <p:cNvSpPr/>
            <p:nvPr/>
          </p:nvSpPr>
          <p:spPr>
            <a:xfrm>
              <a:off x="599400" y="1951200"/>
              <a:ext cx="363600" cy="369000"/>
            </a:xfrm>
            <a:custGeom>
              <a:avLst/>
              <a:gdLst>
                <a:gd name="textAreaLeft" fmla="*/ 0 w 363600"/>
                <a:gd name="textAreaRight" fmla="*/ 364320 w 363600"/>
                <a:gd name="textAreaTop" fmla="*/ 0 h 369000"/>
                <a:gd name="textAreaBottom" fmla="*/ 369720 h 369000"/>
              </a:gdLst>
              <a:ahLst/>
              <a:rect l="textAreaLeft" t="textAreaTop" r="textAreaRight" b="textAreaBottom"/>
              <a:pathLst>
                <a:path fill="none" w="10035" h="10206">
                  <a:moveTo>
                    <a:pt x="9718" y="2412"/>
                  </a:moveTo>
                  <a:lnTo>
                    <a:pt x="8671" y="2217"/>
                  </a:lnTo>
                  <a:lnTo>
                    <a:pt x="9694" y="1194"/>
                  </a:lnTo>
                  <a:lnTo>
                    <a:pt x="9767" y="1121"/>
                  </a:lnTo>
                  <a:lnTo>
                    <a:pt x="9815" y="1024"/>
                  </a:lnTo>
                  <a:lnTo>
                    <a:pt x="9840" y="951"/>
                  </a:lnTo>
                  <a:lnTo>
                    <a:pt x="9840" y="853"/>
                  </a:lnTo>
                  <a:lnTo>
                    <a:pt x="9840" y="756"/>
                  </a:lnTo>
                  <a:lnTo>
                    <a:pt x="9815" y="658"/>
                  </a:lnTo>
                  <a:lnTo>
                    <a:pt x="9767" y="585"/>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18" y="148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83" y="4141"/>
                  </a:lnTo>
                  <a:lnTo>
                    <a:pt x="147" y="9378"/>
                  </a:lnTo>
                  <a:lnTo>
                    <a:pt x="73" y="9451"/>
                  </a:lnTo>
                  <a:lnTo>
                    <a:pt x="25" y="9548"/>
                  </a:lnTo>
                  <a:lnTo>
                    <a:pt x="0" y="9645"/>
                  </a:lnTo>
                  <a:lnTo>
                    <a:pt x="0" y="9718"/>
                  </a:lnTo>
                  <a:lnTo>
                    <a:pt x="0" y="9816"/>
                  </a:lnTo>
                  <a:lnTo>
                    <a:pt x="25" y="9913"/>
                  </a:lnTo>
                  <a:lnTo>
                    <a:pt x="73" y="9986"/>
                  </a:lnTo>
                  <a:lnTo>
                    <a:pt x="147" y="10059"/>
                  </a:lnTo>
                  <a:lnTo>
                    <a:pt x="220" y="10133"/>
                  </a:lnTo>
                  <a:lnTo>
                    <a:pt x="293" y="10181"/>
                  </a:lnTo>
                  <a:lnTo>
                    <a:pt x="390" y="10206"/>
                  </a:lnTo>
                  <a:lnTo>
                    <a:pt x="488" y="10206"/>
                  </a:lnTo>
                  <a:lnTo>
                    <a:pt x="585" y="10206"/>
                  </a:lnTo>
                  <a:lnTo>
                    <a:pt x="658" y="10181"/>
                  </a:lnTo>
                  <a:lnTo>
                    <a:pt x="755" y="10133"/>
                  </a:lnTo>
                  <a:lnTo>
                    <a:pt x="828" y="10059"/>
                  </a:lnTo>
                  <a:lnTo>
                    <a:pt x="6187" y="472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962" y="2875"/>
                  </a:lnTo>
                  <a:lnTo>
                    <a:pt x="10010" y="2777"/>
                  </a:lnTo>
                  <a:lnTo>
                    <a:pt x="10035" y="2704"/>
                  </a:lnTo>
                  <a:lnTo>
                    <a:pt x="10010" y="2607"/>
                  </a:lnTo>
                  <a:lnTo>
                    <a:pt x="9986" y="2558"/>
                  </a:lnTo>
                  <a:lnTo>
                    <a:pt x="9913" y="2485"/>
                  </a:lnTo>
                  <a:lnTo>
                    <a:pt x="9815" y="2436"/>
                  </a:lnTo>
                  <a:lnTo>
                    <a:pt x="9718" y="2412"/>
                  </a:lnTo>
                  <a:close/>
                </a:path>
              </a:pathLst>
            </a:custGeom>
            <a:noFill/>
            <a:ln cap="rnd" w="12175">
              <a:solidFill>
                <a:srgbClr val="ffffff"/>
              </a:solidFill>
              <a:round/>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Arial"/>
                <a:ea typeface="SimSun"/>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gradFill rotWithShape="0">
          <a:gsLst>
            <a:gs pos="0">
              <a:srgbClr val="2b618c"/>
            </a:gs>
            <a:gs pos="100000">
              <a:srgbClr val="832b2b"/>
            </a:gs>
          </a:gsLst>
          <a:lin ang="6960000"/>
        </a:gradFill>
      </p:bgPr>
    </p:bg>
    <p:spTree>
      <p:nvGrpSpPr>
        <p:cNvPr id="1" name=""/>
        <p:cNvGrpSpPr/>
        <p:nvPr/>
      </p:nvGrpSpPr>
      <p:grpSpPr>
        <a:xfrm>
          <a:off x="0" y="0"/>
          <a:ext cx="0" cy="0"/>
          <a:chOff x="0" y="0"/>
          <a:chExt cx="0" cy="0"/>
        </a:xfrm>
      </p:grpSpPr>
      <p:sp>
        <p:nvSpPr>
          <p:cNvPr id="606" name="PlaceHolder 1"/>
          <p:cNvSpPr>
            <a:spLocks noGrp="1"/>
          </p:cNvSpPr>
          <p:nvPr>
            <p:ph type="sldNum" idx="21"/>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400" spc="-1" strike="noStrike">
                <a:solidFill>
                  <a:srgbClr val="ffffff"/>
                </a:solidFill>
                <a:latin typeface="Arial"/>
                <a:ea typeface="SimSun"/>
              </a:defRPr>
            </a:lvl1pPr>
          </a:lstStyle>
          <a:p>
            <a:pPr indent="0" algn="r">
              <a:lnSpc>
                <a:spcPct val="100000"/>
              </a:lnSpc>
              <a:buNone/>
              <a:tabLst>
                <a:tab algn="l" pos="0"/>
              </a:tabLst>
            </a:pPr>
            <a:fld id="{D85DDD61-3691-4C84-A97B-D49720FC4DEC}"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607" name="PlaceHolder 2"/>
          <p:cNvSpPr>
            <a:spLocks noGrp="1"/>
          </p:cNvSpPr>
          <p:nvPr>
            <p:ph type="title"/>
          </p:nvPr>
        </p:nvSpPr>
        <p:spPr>
          <a:xfrm>
            <a:off x="9000" y="0"/>
            <a:ext cx="2871000" cy="5144400"/>
          </a:xfrm>
          <a:prstGeom prst="rect">
            <a:avLst/>
          </a:prstGeom>
          <a:solidFill>
            <a:srgbClr val="ffffff"/>
          </a:solidFill>
          <a:ln w="0">
            <a:noFill/>
          </a:ln>
        </p:spPr>
        <p:txBody>
          <a:bodyPr numCol="1" spcCol="0" lIns="90000" rIns="90000" tIns="91440" bIns="91440" anchor="b">
            <a:noAutofit/>
          </a:bodyPr>
          <a:p>
            <a:pPr indent="0">
              <a:lnSpc>
                <a:spcPct val="100000"/>
              </a:lnSpc>
              <a:buNone/>
              <a:tabLst>
                <a:tab algn="l" pos="0"/>
              </a:tabLst>
            </a:pPr>
            <a:r>
              <a:rPr b="0" lang="en-US" sz="2400" spc="-1" strike="noStrike">
                <a:solidFill>
                  <a:srgbClr val="f67031"/>
                </a:solidFill>
                <a:latin typeface="Nunito Sans"/>
                <a:ea typeface="SimSun"/>
              </a:rPr>
              <a:t> </a:t>
            </a:r>
            <a:br>
              <a:rPr sz="2400"/>
            </a:br>
            <a:br>
              <a:rPr sz="2400"/>
            </a:br>
            <a:br>
              <a:rPr sz="2400"/>
            </a:br>
            <a:br>
              <a:rPr sz="2400"/>
            </a:br>
            <a:endParaRPr b="0" lang="fr-FR" sz="2400" spc="-1" strike="noStrike">
              <a:solidFill>
                <a:srgbClr val="000000"/>
              </a:solidFill>
              <a:latin typeface="Arial"/>
            </a:endParaRPr>
          </a:p>
        </p:txBody>
      </p:sp>
      <p:sp>
        <p:nvSpPr>
          <p:cNvPr id="608" name=""/>
          <p:cNvSpPr txBox="1"/>
          <p:nvPr/>
        </p:nvSpPr>
        <p:spPr>
          <a:xfrm>
            <a:off x="388080" y="1440000"/>
            <a:ext cx="1771920" cy="430560"/>
          </a:xfrm>
          <a:prstGeom prst="rect">
            <a:avLst/>
          </a:prstGeom>
          <a:noFill/>
          <a:ln w="0">
            <a:noFill/>
          </a:ln>
        </p:spPr>
        <p:txBody>
          <a:bodyPr lIns="90000" rIns="90000" tIns="45000" bIns="45000" anchor="t">
            <a:noAutofit/>
          </a:bodyPr>
          <a:p>
            <a:r>
              <a:rPr b="0" lang="en-US" sz="2400" spc="-1" strike="noStrike">
                <a:solidFill>
                  <a:srgbClr val="f67031"/>
                </a:solidFill>
                <a:latin typeface="Nunito Sans"/>
                <a:ea typeface="SimSun"/>
              </a:rPr>
              <a:t>Login page </a:t>
            </a:r>
            <a:endParaRPr b="0" lang="fr-FR" sz="2400" spc="-1" strike="noStrike">
              <a:solidFill>
                <a:srgbClr val="000000"/>
              </a:solidFill>
              <a:latin typeface="Arial"/>
            </a:endParaRPr>
          </a:p>
        </p:txBody>
      </p:sp>
      <p:pic>
        <p:nvPicPr>
          <p:cNvPr id="609" name="" descr=""/>
          <p:cNvPicPr/>
          <p:nvPr/>
        </p:nvPicPr>
        <p:blipFill>
          <a:blip r:embed="rId1"/>
          <a:stretch/>
        </p:blipFill>
        <p:spPr>
          <a:xfrm>
            <a:off x="2700000" y="9360"/>
            <a:ext cx="6444000" cy="5144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b618c"/>
            </a:gs>
            <a:gs pos="100000">
              <a:srgbClr val="832b2b"/>
            </a:gs>
          </a:gsLst>
          <a:lin ang="6960000"/>
        </a:gradFill>
      </p:bgPr>
    </p:bg>
    <p:spTree>
      <p:nvGrpSpPr>
        <p:cNvPr id="1" name=""/>
        <p:cNvGrpSpPr/>
        <p:nvPr/>
      </p:nvGrpSpPr>
      <p:grpSpPr>
        <a:xfrm>
          <a:off x="0" y="0"/>
          <a:ext cx="0" cy="0"/>
          <a:chOff x="0" y="0"/>
          <a:chExt cx="0" cy="0"/>
        </a:xfrm>
      </p:grpSpPr>
      <p:sp>
        <p:nvSpPr>
          <p:cNvPr id="610" name="PlaceHolder 1"/>
          <p:cNvSpPr>
            <a:spLocks noGrp="1"/>
          </p:cNvSpPr>
          <p:nvPr>
            <p:ph type="sldNum" idx="22"/>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400" spc="-1" strike="noStrike">
                <a:solidFill>
                  <a:srgbClr val="ffffff"/>
                </a:solidFill>
                <a:latin typeface="Arial"/>
                <a:ea typeface="SimSun"/>
              </a:defRPr>
            </a:lvl1pPr>
          </a:lstStyle>
          <a:p>
            <a:pPr indent="0" algn="r">
              <a:lnSpc>
                <a:spcPct val="100000"/>
              </a:lnSpc>
              <a:buNone/>
              <a:tabLst>
                <a:tab algn="l" pos="0"/>
              </a:tabLst>
            </a:pPr>
            <a:fld id="{0BF05E53-2453-4A63-AE9B-922775F46486}"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611" name="PlaceHolder 2"/>
          <p:cNvSpPr>
            <a:spLocks noGrp="1"/>
          </p:cNvSpPr>
          <p:nvPr>
            <p:ph type="title"/>
          </p:nvPr>
        </p:nvSpPr>
        <p:spPr>
          <a:xfrm>
            <a:off x="9000" y="0"/>
            <a:ext cx="2871000" cy="5144400"/>
          </a:xfrm>
          <a:prstGeom prst="rect">
            <a:avLst/>
          </a:prstGeom>
          <a:solidFill>
            <a:srgbClr val="ffffff"/>
          </a:solidFill>
          <a:ln w="0">
            <a:noFill/>
          </a:ln>
        </p:spPr>
        <p:txBody>
          <a:bodyPr numCol="1" spcCol="0" lIns="90000" rIns="90000" tIns="91440" bIns="91440" anchor="b">
            <a:noAutofit/>
          </a:bodyPr>
          <a:p>
            <a:pPr indent="0">
              <a:lnSpc>
                <a:spcPct val="100000"/>
              </a:lnSpc>
              <a:buNone/>
              <a:tabLst>
                <a:tab algn="l" pos="0"/>
              </a:tabLst>
            </a:pPr>
            <a:r>
              <a:rPr b="0" lang="en-US" sz="2400" spc="-1" strike="noStrike">
                <a:solidFill>
                  <a:srgbClr val="f67031"/>
                </a:solidFill>
                <a:latin typeface="Nunito Sans"/>
                <a:ea typeface="SimSun"/>
              </a:rPr>
              <a:t> </a:t>
            </a:r>
            <a:br>
              <a:rPr sz="2400"/>
            </a:br>
            <a:br>
              <a:rPr sz="2400"/>
            </a:br>
            <a:br>
              <a:rPr sz="2400"/>
            </a:br>
            <a:br>
              <a:rPr sz="2400"/>
            </a:br>
            <a:endParaRPr b="0" lang="fr-FR" sz="2400" spc="-1" strike="noStrike">
              <a:solidFill>
                <a:srgbClr val="000000"/>
              </a:solidFill>
              <a:latin typeface="Arial"/>
            </a:endParaRPr>
          </a:p>
        </p:txBody>
      </p:sp>
      <p:sp>
        <p:nvSpPr>
          <p:cNvPr id="612" name=""/>
          <p:cNvSpPr txBox="1"/>
          <p:nvPr/>
        </p:nvSpPr>
        <p:spPr>
          <a:xfrm>
            <a:off x="388080" y="1440000"/>
            <a:ext cx="1771920" cy="602280"/>
          </a:xfrm>
          <a:prstGeom prst="rect">
            <a:avLst/>
          </a:prstGeom>
          <a:noFill/>
          <a:ln w="0">
            <a:noFill/>
          </a:ln>
        </p:spPr>
        <p:txBody>
          <a:bodyPr lIns="90000" rIns="90000" tIns="45000" bIns="45000" anchor="t">
            <a:noAutofit/>
          </a:bodyPr>
          <a:p>
            <a:r>
              <a:rPr b="0" lang="en-US" sz="1800" spc="-1" strike="noStrike">
                <a:solidFill>
                  <a:srgbClr val="f67031"/>
                </a:solidFill>
                <a:latin typeface="Nunito Sans"/>
                <a:ea typeface="SimSun"/>
              </a:rPr>
              <a:t>Inventory management</a:t>
            </a:r>
            <a:endParaRPr b="0" lang="fr-FR" sz="1800" spc="-1" strike="noStrike">
              <a:solidFill>
                <a:srgbClr val="000000"/>
              </a:solidFill>
              <a:latin typeface="Arial"/>
            </a:endParaRPr>
          </a:p>
        </p:txBody>
      </p:sp>
      <p:pic>
        <p:nvPicPr>
          <p:cNvPr id="613" name="" descr=""/>
          <p:cNvPicPr/>
          <p:nvPr/>
        </p:nvPicPr>
        <p:blipFill>
          <a:blip r:embed="rId1"/>
          <a:stretch/>
        </p:blipFill>
        <p:spPr>
          <a:xfrm>
            <a:off x="2160000" y="0"/>
            <a:ext cx="6984000" cy="5144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b618c"/>
            </a:gs>
            <a:gs pos="100000">
              <a:srgbClr val="832b2b"/>
            </a:gs>
          </a:gsLst>
          <a:lin ang="6960000"/>
        </a:gradFill>
      </p:bgPr>
    </p:bg>
    <p:spTree>
      <p:nvGrpSpPr>
        <p:cNvPr id="1" name=""/>
        <p:cNvGrpSpPr/>
        <p:nvPr/>
      </p:nvGrpSpPr>
      <p:grpSpPr>
        <a:xfrm>
          <a:off x="0" y="0"/>
          <a:ext cx="0" cy="0"/>
          <a:chOff x="0" y="0"/>
          <a:chExt cx="0" cy="0"/>
        </a:xfrm>
      </p:grpSpPr>
      <p:sp>
        <p:nvSpPr>
          <p:cNvPr id="614" name="PlaceHolder 1"/>
          <p:cNvSpPr>
            <a:spLocks noGrp="1"/>
          </p:cNvSpPr>
          <p:nvPr>
            <p:ph type="sldNum" idx="23"/>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400" spc="-1" strike="noStrike">
                <a:solidFill>
                  <a:srgbClr val="ffffff"/>
                </a:solidFill>
                <a:latin typeface="Arial"/>
                <a:ea typeface="SimSun"/>
              </a:defRPr>
            </a:lvl1pPr>
          </a:lstStyle>
          <a:p>
            <a:pPr indent="0" algn="r">
              <a:lnSpc>
                <a:spcPct val="100000"/>
              </a:lnSpc>
              <a:buNone/>
              <a:tabLst>
                <a:tab algn="l" pos="0"/>
              </a:tabLst>
            </a:pPr>
            <a:fld id="{B8EA2E11-E26E-43BE-A782-511C357EEBB6}"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615" name="PlaceHolder 2"/>
          <p:cNvSpPr>
            <a:spLocks noGrp="1"/>
          </p:cNvSpPr>
          <p:nvPr>
            <p:ph type="title"/>
          </p:nvPr>
        </p:nvSpPr>
        <p:spPr>
          <a:xfrm>
            <a:off x="9000" y="0"/>
            <a:ext cx="2871000" cy="5144400"/>
          </a:xfrm>
          <a:prstGeom prst="rect">
            <a:avLst/>
          </a:prstGeom>
          <a:solidFill>
            <a:srgbClr val="ffffff"/>
          </a:solidFill>
          <a:ln w="0">
            <a:noFill/>
          </a:ln>
        </p:spPr>
        <p:txBody>
          <a:bodyPr numCol="1" spcCol="0" lIns="90000" rIns="90000" tIns="91440" bIns="91440" anchor="b">
            <a:noAutofit/>
          </a:bodyPr>
          <a:p>
            <a:pPr indent="0">
              <a:lnSpc>
                <a:spcPct val="100000"/>
              </a:lnSpc>
              <a:buNone/>
              <a:tabLst>
                <a:tab algn="l" pos="0"/>
              </a:tabLst>
            </a:pPr>
            <a:r>
              <a:rPr b="0" lang="en-US" sz="2400" spc="-1" strike="noStrike">
                <a:solidFill>
                  <a:srgbClr val="f67031"/>
                </a:solidFill>
                <a:latin typeface="Nunito Sans"/>
                <a:ea typeface="SimSun"/>
              </a:rPr>
              <a:t> </a:t>
            </a:r>
            <a:br>
              <a:rPr sz="2400"/>
            </a:br>
            <a:br>
              <a:rPr sz="2400"/>
            </a:br>
            <a:br>
              <a:rPr sz="2400"/>
            </a:br>
            <a:br>
              <a:rPr sz="2400"/>
            </a:br>
            <a:endParaRPr b="0" lang="fr-FR" sz="2400" spc="-1" strike="noStrike">
              <a:solidFill>
                <a:srgbClr val="000000"/>
              </a:solidFill>
              <a:latin typeface="Arial"/>
            </a:endParaRPr>
          </a:p>
        </p:txBody>
      </p:sp>
      <p:sp>
        <p:nvSpPr>
          <p:cNvPr id="616" name=""/>
          <p:cNvSpPr txBox="1"/>
          <p:nvPr/>
        </p:nvSpPr>
        <p:spPr>
          <a:xfrm>
            <a:off x="388080" y="1440000"/>
            <a:ext cx="1771920" cy="602280"/>
          </a:xfrm>
          <a:prstGeom prst="rect">
            <a:avLst/>
          </a:prstGeom>
          <a:noFill/>
          <a:ln w="0">
            <a:noFill/>
          </a:ln>
        </p:spPr>
        <p:txBody>
          <a:bodyPr lIns="90000" rIns="90000" tIns="45000" bIns="45000" anchor="t">
            <a:noAutofit/>
          </a:bodyPr>
          <a:p>
            <a:r>
              <a:rPr b="0" lang="en-US" sz="1800" spc="-1" strike="noStrike">
                <a:solidFill>
                  <a:srgbClr val="f67031"/>
                </a:solidFill>
                <a:latin typeface="Nunito Sans"/>
                <a:ea typeface="SimSun"/>
              </a:rPr>
              <a:t>Prescription page </a:t>
            </a:r>
            <a:endParaRPr b="0" lang="fr-FR" sz="1800" spc="-1" strike="noStrike">
              <a:solidFill>
                <a:srgbClr val="000000"/>
              </a:solidFill>
              <a:latin typeface="Arial"/>
            </a:endParaRPr>
          </a:p>
        </p:txBody>
      </p:sp>
      <p:pic>
        <p:nvPicPr>
          <p:cNvPr id="617" name="" descr=""/>
          <p:cNvPicPr/>
          <p:nvPr/>
        </p:nvPicPr>
        <p:blipFill>
          <a:blip r:embed="rId1"/>
          <a:stretch/>
        </p:blipFill>
        <p:spPr>
          <a:xfrm>
            <a:off x="2700000" y="9360"/>
            <a:ext cx="6444000" cy="5144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b618c"/>
            </a:gs>
            <a:gs pos="100000">
              <a:srgbClr val="832b2b"/>
            </a:gs>
          </a:gsLst>
          <a:lin ang="6960000"/>
        </a:gradFill>
      </p:bgPr>
    </p:bg>
    <p:spTree>
      <p:nvGrpSpPr>
        <p:cNvPr id="1" name=""/>
        <p:cNvGrpSpPr/>
        <p:nvPr/>
      </p:nvGrpSpPr>
      <p:grpSpPr>
        <a:xfrm>
          <a:off x="0" y="0"/>
          <a:ext cx="0" cy="0"/>
          <a:chOff x="0" y="0"/>
          <a:chExt cx="0" cy="0"/>
        </a:xfrm>
      </p:grpSpPr>
      <p:sp>
        <p:nvSpPr>
          <p:cNvPr id="618" name="PlaceHolder 1"/>
          <p:cNvSpPr>
            <a:spLocks noGrp="1"/>
          </p:cNvSpPr>
          <p:nvPr>
            <p:ph type="sldNum" idx="24"/>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400" spc="-1" strike="noStrike">
                <a:solidFill>
                  <a:srgbClr val="ffffff"/>
                </a:solidFill>
                <a:latin typeface="Arial"/>
                <a:ea typeface="SimSun"/>
              </a:defRPr>
            </a:lvl1pPr>
          </a:lstStyle>
          <a:p>
            <a:pPr indent="0" algn="r">
              <a:lnSpc>
                <a:spcPct val="100000"/>
              </a:lnSpc>
              <a:buNone/>
              <a:tabLst>
                <a:tab algn="l" pos="0"/>
              </a:tabLst>
            </a:pPr>
            <a:fld id="{2736B682-255B-4861-BE3C-3E692F93C0C0}"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619" name="PlaceHolder 2"/>
          <p:cNvSpPr>
            <a:spLocks noGrp="1"/>
          </p:cNvSpPr>
          <p:nvPr>
            <p:ph type="title"/>
          </p:nvPr>
        </p:nvSpPr>
        <p:spPr>
          <a:xfrm>
            <a:off x="9000" y="0"/>
            <a:ext cx="2871000" cy="5144400"/>
          </a:xfrm>
          <a:prstGeom prst="rect">
            <a:avLst/>
          </a:prstGeom>
          <a:solidFill>
            <a:srgbClr val="ffffff"/>
          </a:solidFill>
          <a:ln w="0">
            <a:noFill/>
          </a:ln>
        </p:spPr>
        <p:txBody>
          <a:bodyPr numCol="1" spcCol="0" lIns="90000" rIns="90000" tIns="91440" bIns="91440" anchor="b">
            <a:noAutofit/>
          </a:bodyPr>
          <a:p>
            <a:pPr indent="0">
              <a:lnSpc>
                <a:spcPct val="100000"/>
              </a:lnSpc>
              <a:buNone/>
              <a:tabLst>
                <a:tab algn="l" pos="0"/>
              </a:tabLst>
            </a:pPr>
            <a:r>
              <a:rPr b="0" lang="en-US" sz="2400" spc="-1" strike="noStrike">
                <a:solidFill>
                  <a:srgbClr val="f67031"/>
                </a:solidFill>
                <a:latin typeface="Nunito Sans"/>
                <a:ea typeface="SimSun"/>
              </a:rPr>
              <a:t> </a:t>
            </a:r>
            <a:br>
              <a:rPr sz="2400"/>
            </a:br>
            <a:br>
              <a:rPr sz="2400"/>
            </a:br>
            <a:br>
              <a:rPr sz="2400"/>
            </a:br>
            <a:br>
              <a:rPr sz="2400"/>
            </a:br>
            <a:endParaRPr b="0" lang="fr-FR" sz="2400" spc="-1" strike="noStrike">
              <a:solidFill>
                <a:srgbClr val="000000"/>
              </a:solidFill>
              <a:latin typeface="Arial"/>
            </a:endParaRPr>
          </a:p>
        </p:txBody>
      </p:sp>
      <p:sp>
        <p:nvSpPr>
          <p:cNvPr id="620" name=""/>
          <p:cNvSpPr txBox="1"/>
          <p:nvPr/>
        </p:nvSpPr>
        <p:spPr>
          <a:xfrm>
            <a:off x="388080" y="1440000"/>
            <a:ext cx="1771920" cy="602280"/>
          </a:xfrm>
          <a:prstGeom prst="rect">
            <a:avLst/>
          </a:prstGeom>
          <a:noFill/>
          <a:ln w="0">
            <a:noFill/>
          </a:ln>
        </p:spPr>
        <p:txBody>
          <a:bodyPr lIns="90000" rIns="90000" tIns="45000" bIns="45000" anchor="t">
            <a:noAutofit/>
          </a:bodyPr>
          <a:p>
            <a:r>
              <a:rPr b="0" lang="en-US" sz="1800" spc="-1" strike="noStrike">
                <a:solidFill>
                  <a:srgbClr val="f67031"/>
                </a:solidFill>
                <a:latin typeface="Nunito Sans"/>
                <a:ea typeface="SimSun"/>
              </a:rPr>
              <a:t>Client profail page </a:t>
            </a:r>
            <a:endParaRPr b="0" lang="fr-FR" sz="1800" spc="-1" strike="noStrike">
              <a:solidFill>
                <a:srgbClr val="000000"/>
              </a:solidFill>
              <a:latin typeface="Arial"/>
            </a:endParaRPr>
          </a:p>
        </p:txBody>
      </p:sp>
      <p:pic>
        <p:nvPicPr>
          <p:cNvPr id="621" name="" descr=""/>
          <p:cNvPicPr/>
          <p:nvPr/>
        </p:nvPicPr>
        <p:blipFill>
          <a:blip r:embed="rId1"/>
          <a:stretch/>
        </p:blipFill>
        <p:spPr>
          <a:xfrm>
            <a:off x="2160000" y="9360"/>
            <a:ext cx="6984000" cy="5144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b618c"/>
            </a:gs>
            <a:gs pos="100000">
              <a:srgbClr val="832b2b"/>
            </a:gs>
          </a:gsLst>
          <a:lin ang="6960000"/>
        </a:gradFill>
      </p:bgPr>
    </p:bg>
    <p:spTree>
      <p:nvGrpSpPr>
        <p:cNvPr id="1" name=""/>
        <p:cNvGrpSpPr/>
        <p:nvPr/>
      </p:nvGrpSpPr>
      <p:grpSpPr>
        <a:xfrm>
          <a:off x="0" y="0"/>
          <a:ext cx="0" cy="0"/>
          <a:chOff x="0" y="0"/>
          <a:chExt cx="0" cy="0"/>
        </a:xfrm>
      </p:grpSpPr>
      <p:sp>
        <p:nvSpPr>
          <p:cNvPr id="622" name="PlaceHolder 1"/>
          <p:cNvSpPr>
            <a:spLocks noGrp="1"/>
          </p:cNvSpPr>
          <p:nvPr>
            <p:ph type="sldNum" idx="25"/>
          </p:nvPr>
        </p:nvSpPr>
        <p:spPr>
          <a:xfrm>
            <a:off x="8556480" y="4750200"/>
            <a:ext cx="548640" cy="393120"/>
          </a:xfrm>
          <a:prstGeom prst="rect">
            <a:avLst/>
          </a:prstGeom>
          <a:noFill/>
          <a:ln w="0">
            <a:noFill/>
          </a:ln>
        </p:spPr>
        <p:txBody>
          <a:bodyPr numCol="1" spcCol="0" lIns="90000" rIns="90000" tIns="91440" bIns="91440" anchor="ctr">
            <a:noAutofit/>
          </a:bodyPr>
          <a:lstStyle>
            <a:lvl1pPr indent="0" algn="r">
              <a:lnSpc>
                <a:spcPct val="100000"/>
              </a:lnSpc>
              <a:buNone/>
              <a:tabLst>
                <a:tab algn="l" pos="0"/>
              </a:tabLst>
              <a:defRPr b="0" lang="en-US" sz="1400" spc="-1" strike="noStrike">
                <a:solidFill>
                  <a:srgbClr val="ffffff"/>
                </a:solidFill>
                <a:latin typeface="Arial"/>
                <a:ea typeface="SimSun"/>
              </a:defRPr>
            </a:lvl1pPr>
          </a:lstStyle>
          <a:p>
            <a:pPr indent="0" algn="r">
              <a:lnSpc>
                <a:spcPct val="100000"/>
              </a:lnSpc>
              <a:buNone/>
              <a:tabLst>
                <a:tab algn="l" pos="0"/>
              </a:tabLst>
            </a:pPr>
            <a:fld id="{5C63CE00-B666-4DED-BE09-71806164C8B4}" type="slidenum">
              <a:rPr b="0" lang="en-US" sz="1400" spc="-1" strike="noStrike">
                <a:solidFill>
                  <a:srgbClr val="ffffff"/>
                </a:solidFill>
                <a:latin typeface="Arial"/>
                <a:ea typeface="SimSun"/>
              </a:rPr>
              <a:t>&lt;number&gt;</a:t>
            </a:fld>
            <a:endParaRPr b="0" lang="fr-FR" sz="1400" spc="-1" strike="noStrike">
              <a:solidFill>
                <a:srgbClr val="000000"/>
              </a:solidFill>
              <a:latin typeface="Times New Roman"/>
            </a:endParaRPr>
          </a:p>
        </p:txBody>
      </p:sp>
      <p:sp>
        <p:nvSpPr>
          <p:cNvPr id="623" name="PlaceHolder 2"/>
          <p:cNvSpPr>
            <a:spLocks noGrp="1"/>
          </p:cNvSpPr>
          <p:nvPr>
            <p:ph type="title"/>
          </p:nvPr>
        </p:nvSpPr>
        <p:spPr>
          <a:xfrm>
            <a:off x="9000" y="0"/>
            <a:ext cx="2871000" cy="5144400"/>
          </a:xfrm>
          <a:prstGeom prst="rect">
            <a:avLst/>
          </a:prstGeom>
          <a:solidFill>
            <a:srgbClr val="ffffff"/>
          </a:solidFill>
          <a:ln w="0">
            <a:noFill/>
          </a:ln>
        </p:spPr>
        <p:txBody>
          <a:bodyPr numCol="1" spcCol="0" lIns="90000" rIns="90000" tIns="91440" bIns="91440" anchor="b">
            <a:noAutofit/>
          </a:bodyPr>
          <a:p>
            <a:pPr indent="0">
              <a:lnSpc>
                <a:spcPct val="100000"/>
              </a:lnSpc>
              <a:buNone/>
              <a:tabLst>
                <a:tab algn="l" pos="0"/>
              </a:tabLst>
            </a:pPr>
            <a:r>
              <a:rPr b="0" lang="en-US" sz="2400" spc="-1" strike="noStrike">
                <a:solidFill>
                  <a:srgbClr val="f67031"/>
                </a:solidFill>
                <a:latin typeface="Nunito Sans"/>
                <a:ea typeface="SimSun"/>
              </a:rPr>
              <a:t> </a:t>
            </a:r>
            <a:br>
              <a:rPr sz="2400"/>
            </a:br>
            <a:br>
              <a:rPr sz="2400"/>
            </a:br>
            <a:br>
              <a:rPr sz="2400"/>
            </a:br>
            <a:br>
              <a:rPr sz="2400"/>
            </a:br>
            <a:endParaRPr b="0" lang="fr-FR" sz="2400" spc="-1" strike="noStrike">
              <a:solidFill>
                <a:srgbClr val="000000"/>
              </a:solidFill>
              <a:latin typeface="Arial"/>
            </a:endParaRPr>
          </a:p>
        </p:txBody>
      </p:sp>
      <p:sp>
        <p:nvSpPr>
          <p:cNvPr id="624" name=""/>
          <p:cNvSpPr txBox="1"/>
          <p:nvPr/>
        </p:nvSpPr>
        <p:spPr>
          <a:xfrm>
            <a:off x="388080" y="1440000"/>
            <a:ext cx="1771920" cy="858240"/>
          </a:xfrm>
          <a:prstGeom prst="rect">
            <a:avLst/>
          </a:prstGeom>
          <a:noFill/>
          <a:ln w="0">
            <a:noFill/>
          </a:ln>
        </p:spPr>
        <p:txBody>
          <a:bodyPr lIns="90000" rIns="90000" tIns="45000" bIns="45000" anchor="t">
            <a:noAutofit/>
          </a:bodyPr>
          <a:p>
            <a:r>
              <a:rPr b="0" lang="en-US" sz="1800" spc="-1" strike="noStrike">
                <a:solidFill>
                  <a:srgbClr val="f67031"/>
                </a:solidFill>
                <a:latin typeface="Nunito Sans"/>
                <a:ea typeface="SimSun"/>
              </a:rPr>
              <a:t>Users &amp; Permission page</a:t>
            </a:r>
            <a:endParaRPr b="0" lang="fr-FR" sz="1800" spc="-1" strike="noStrike">
              <a:solidFill>
                <a:srgbClr val="000000"/>
              </a:solidFill>
              <a:latin typeface="Arial"/>
            </a:endParaRPr>
          </a:p>
        </p:txBody>
      </p:sp>
      <p:pic>
        <p:nvPicPr>
          <p:cNvPr id="625" name="" descr=""/>
          <p:cNvPicPr/>
          <p:nvPr/>
        </p:nvPicPr>
        <p:blipFill>
          <a:blip r:embed="rId1"/>
          <a:stretch/>
        </p:blipFill>
        <p:spPr>
          <a:xfrm>
            <a:off x="2160000" y="9360"/>
            <a:ext cx="6984000" cy="5144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2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2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1621</TotalTime>
  <Application>LibreOffice/7.5.3.2$Windows_X86_64 LibreOffice_project/9f56dff12ba03b9acd7730a5a481eea045e468f3</Application>
  <AppVersion>15.0000</AppVersion>
  <Words>1689</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2020-02-21T19:35:43Z</dcterms:created>
  <dc:creator>Lisa CAMIER</dc:creator>
  <dc:description/>
  <dc:language>fr-FR</dc:language>
  <cp:lastModifiedBy/>
  <dcterms:modified xsi:type="dcterms:W3CDTF">2023-05-26T18:52:20Z</dcterms:modified>
  <cp:revision>61</cp:revision>
  <dc:subject/>
  <dc:title>Titre de votre projet / produit Baseline (elle synthétise la vision, l’essence du projet)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y fmtid="{D5CDD505-2E9C-101B-9397-08002B2CF9AE}" pid="3" name="Notes">
    <vt:i4>26</vt:i4>
  </property>
  <property fmtid="{D5CDD505-2E9C-101B-9397-08002B2CF9AE}" pid="4" name="PresentationFormat">
    <vt:lpwstr>Affichage à l'écran (16:9)</vt:lpwstr>
  </property>
  <property fmtid="{D5CDD505-2E9C-101B-9397-08002B2CF9AE}" pid="5" name="Slides">
    <vt:i4>26</vt:i4>
  </property>
</Properties>
</file>