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A740E-ABF0-4EC4-9E6D-3FE7FE367DB5}" v="137" dt="2021-01-11T09:59:15.533"/>
    <p1510:client id="{B9616CD8-CAE9-41CD-B6C3-C20FB5F532CC}" v="593" dt="2021-01-11T12:36:03.204"/>
    <p1510:client id="{F0C6F268-B324-46E5-9C08-192A1E3B0319}" v="1798" dt="2021-01-11T12:13:56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ra shahidi" userId="bf608aeac6cbb829" providerId="Windows Live" clId="Web-{103A740E-ABF0-4EC4-9E6D-3FE7FE367DB5}"/>
    <pc:docChg chg="addSld modSld">
      <pc:chgData name="zahra shahidi" userId="bf608aeac6cbb829" providerId="Windows Live" clId="Web-{103A740E-ABF0-4EC4-9E6D-3FE7FE367DB5}" dt="2021-01-11T09:59:14.815" v="134" actId="20577"/>
      <pc:docMkLst>
        <pc:docMk/>
      </pc:docMkLst>
      <pc:sldChg chg="modSp">
        <pc:chgData name="zahra shahidi" userId="bf608aeac6cbb829" providerId="Windows Live" clId="Web-{103A740E-ABF0-4EC4-9E6D-3FE7FE367DB5}" dt="2021-01-11T09:57:23.952" v="106" actId="20577"/>
        <pc:sldMkLst>
          <pc:docMk/>
          <pc:sldMk cId="2526593619" sldId="256"/>
        </pc:sldMkLst>
        <pc:spChg chg="mod">
          <ac:chgData name="zahra shahidi" userId="bf608aeac6cbb829" providerId="Windows Live" clId="Web-{103A740E-ABF0-4EC4-9E6D-3FE7FE367DB5}" dt="2021-01-11T09:55:29.418" v="29" actId="20577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zahra shahidi" userId="bf608aeac6cbb829" providerId="Windows Live" clId="Web-{103A740E-ABF0-4EC4-9E6D-3FE7FE367DB5}" dt="2021-01-11T09:57:23.952" v="106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 new">
        <pc:chgData name="zahra shahidi" userId="bf608aeac6cbb829" providerId="Windows Live" clId="Web-{103A740E-ABF0-4EC4-9E6D-3FE7FE367DB5}" dt="2021-01-11T09:59:14.815" v="133" actId="20577"/>
        <pc:sldMkLst>
          <pc:docMk/>
          <pc:sldMk cId="3850055184" sldId="257"/>
        </pc:sldMkLst>
        <pc:spChg chg="mod">
          <ac:chgData name="zahra shahidi" userId="bf608aeac6cbb829" providerId="Windows Live" clId="Web-{103A740E-ABF0-4EC4-9E6D-3FE7FE367DB5}" dt="2021-01-11T09:59:14.815" v="133" actId="20577"/>
          <ac:spMkLst>
            <pc:docMk/>
            <pc:sldMk cId="3850055184" sldId="257"/>
            <ac:spMk id="2" creationId="{0123D0C3-E529-4435-8975-7D0F7E30E5AD}"/>
          </ac:spMkLst>
        </pc:spChg>
      </pc:sldChg>
    </pc:docChg>
  </pc:docChgLst>
  <pc:docChgLst>
    <pc:chgData name="zahra shahidi" userId="bf608aeac6cbb829" providerId="Windows Live" clId="Web-{F0C6F268-B324-46E5-9C08-192A1E3B0319}"/>
    <pc:docChg chg="addSld modSld">
      <pc:chgData name="zahra shahidi" userId="bf608aeac6cbb829" providerId="Windows Live" clId="Web-{F0C6F268-B324-46E5-9C08-192A1E3B0319}" dt="2021-01-11T12:13:56.008" v="1792" actId="20577"/>
      <pc:docMkLst>
        <pc:docMk/>
      </pc:docMkLst>
      <pc:sldChg chg="modSp">
        <pc:chgData name="zahra shahidi" userId="bf608aeac6cbb829" providerId="Windows Live" clId="Web-{F0C6F268-B324-46E5-9C08-192A1E3B0319}" dt="2021-01-11T11:54:40.861" v="263"/>
        <pc:sldMkLst>
          <pc:docMk/>
          <pc:sldMk cId="3850055184" sldId="257"/>
        </pc:sldMkLst>
        <pc:spChg chg="mod">
          <ac:chgData name="zahra shahidi" userId="bf608aeac6cbb829" providerId="Windows Live" clId="Web-{F0C6F268-B324-46E5-9C08-192A1E3B0319}" dt="2021-01-11T11:54:40.861" v="263"/>
          <ac:spMkLst>
            <pc:docMk/>
            <pc:sldMk cId="3850055184" sldId="257"/>
            <ac:spMk id="3" creationId="{AF3F9054-3F29-4F40-917E-D1905C605454}"/>
          </ac:spMkLst>
        </pc:spChg>
      </pc:sldChg>
      <pc:sldChg chg="modSp new">
        <pc:chgData name="zahra shahidi" userId="bf608aeac6cbb829" providerId="Windows Live" clId="Web-{F0C6F268-B324-46E5-9C08-192A1E3B0319}" dt="2021-01-11T12:00:28.997" v="683" actId="20577"/>
        <pc:sldMkLst>
          <pc:docMk/>
          <pc:sldMk cId="876580233" sldId="258"/>
        </pc:sldMkLst>
        <pc:spChg chg="mod">
          <ac:chgData name="zahra shahidi" userId="bf608aeac6cbb829" providerId="Windows Live" clId="Web-{F0C6F268-B324-46E5-9C08-192A1E3B0319}" dt="2021-01-11T11:55:34.847" v="289" actId="20577"/>
          <ac:spMkLst>
            <pc:docMk/>
            <pc:sldMk cId="876580233" sldId="258"/>
            <ac:spMk id="2" creationId="{35345C79-20C8-4DD6-830B-919E94E15031}"/>
          </ac:spMkLst>
        </pc:spChg>
        <pc:spChg chg="mod">
          <ac:chgData name="zahra shahidi" userId="bf608aeac6cbb829" providerId="Windows Live" clId="Web-{F0C6F268-B324-46E5-9C08-192A1E3B0319}" dt="2021-01-11T12:00:28.997" v="683" actId="20577"/>
          <ac:spMkLst>
            <pc:docMk/>
            <pc:sldMk cId="876580233" sldId="258"/>
            <ac:spMk id="3" creationId="{D112BE5A-28DE-45D9-80DD-1C683F85D1C0}"/>
          </ac:spMkLst>
        </pc:spChg>
      </pc:sldChg>
      <pc:sldChg chg="modSp new">
        <pc:chgData name="zahra shahidi" userId="bf608aeac6cbb829" providerId="Windows Live" clId="Web-{F0C6F268-B324-46E5-9C08-192A1E3B0319}" dt="2021-01-11T12:06:58.355" v="1215" actId="20577"/>
        <pc:sldMkLst>
          <pc:docMk/>
          <pc:sldMk cId="1463749947" sldId="259"/>
        </pc:sldMkLst>
        <pc:spChg chg="mod">
          <ac:chgData name="zahra shahidi" userId="bf608aeac6cbb829" providerId="Windows Live" clId="Web-{F0C6F268-B324-46E5-9C08-192A1E3B0319}" dt="2021-01-11T12:00:53.904" v="723" actId="20577"/>
          <ac:spMkLst>
            <pc:docMk/>
            <pc:sldMk cId="1463749947" sldId="259"/>
            <ac:spMk id="2" creationId="{E69687C9-17EF-4655-AC90-395D1D6E473B}"/>
          </ac:spMkLst>
        </pc:spChg>
        <pc:spChg chg="mod">
          <ac:chgData name="zahra shahidi" userId="bf608aeac6cbb829" providerId="Windows Live" clId="Web-{F0C6F268-B324-46E5-9C08-192A1E3B0319}" dt="2021-01-11T12:06:58.355" v="1215" actId="20577"/>
          <ac:spMkLst>
            <pc:docMk/>
            <pc:sldMk cId="1463749947" sldId="259"/>
            <ac:spMk id="3" creationId="{12066C3C-06E6-4CEC-8EDC-AB3D72434ECD}"/>
          </ac:spMkLst>
        </pc:spChg>
      </pc:sldChg>
      <pc:sldChg chg="modSp new">
        <pc:chgData name="zahra shahidi" userId="bf608aeac6cbb829" providerId="Windows Live" clId="Web-{F0C6F268-B324-46E5-9C08-192A1E3B0319}" dt="2021-01-11T12:13:03.397" v="1756" actId="20577"/>
        <pc:sldMkLst>
          <pc:docMk/>
          <pc:sldMk cId="2340018538" sldId="260"/>
        </pc:sldMkLst>
        <pc:spChg chg="mod">
          <ac:chgData name="zahra shahidi" userId="bf608aeac6cbb829" providerId="Windows Live" clId="Web-{F0C6F268-B324-46E5-9C08-192A1E3B0319}" dt="2021-01-11T12:07:22.934" v="1231" actId="20577"/>
          <ac:spMkLst>
            <pc:docMk/>
            <pc:sldMk cId="2340018538" sldId="260"/>
            <ac:spMk id="2" creationId="{17E42DE2-7C7D-4961-98F0-40F8998D44E2}"/>
          </ac:spMkLst>
        </pc:spChg>
        <pc:spChg chg="mod">
          <ac:chgData name="zahra shahidi" userId="bf608aeac6cbb829" providerId="Windows Live" clId="Web-{F0C6F268-B324-46E5-9C08-192A1E3B0319}" dt="2021-01-11T12:13:03.397" v="1756" actId="20577"/>
          <ac:spMkLst>
            <pc:docMk/>
            <pc:sldMk cId="2340018538" sldId="260"/>
            <ac:spMk id="3" creationId="{C9A93875-4FB2-48F1-9357-D8E6515ECD73}"/>
          </ac:spMkLst>
        </pc:spChg>
      </pc:sldChg>
      <pc:sldChg chg="modSp new">
        <pc:chgData name="zahra shahidi" userId="bf608aeac6cbb829" providerId="Windows Live" clId="Web-{F0C6F268-B324-46E5-9C08-192A1E3B0319}" dt="2021-01-11T12:13:56.008" v="1791" actId="20577"/>
        <pc:sldMkLst>
          <pc:docMk/>
          <pc:sldMk cId="1770174878" sldId="261"/>
        </pc:sldMkLst>
        <pc:spChg chg="mod">
          <ac:chgData name="zahra shahidi" userId="bf608aeac6cbb829" providerId="Windows Live" clId="Web-{F0C6F268-B324-46E5-9C08-192A1E3B0319}" dt="2021-01-11T12:13:40.180" v="1779" actId="20577"/>
          <ac:spMkLst>
            <pc:docMk/>
            <pc:sldMk cId="1770174878" sldId="261"/>
            <ac:spMk id="2" creationId="{F291DB90-A90C-416D-9EED-A2BEEDD5A6F0}"/>
          </ac:spMkLst>
        </pc:spChg>
        <pc:spChg chg="mod">
          <ac:chgData name="zahra shahidi" userId="bf608aeac6cbb829" providerId="Windows Live" clId="Web-{F0C6F268-B324-46E5-9C08-192A1E3B0319}" dt="2021-01-11T12:13:56.008" v="1791" actId="20577"/>
          <ac:spMkLst>
            <pc:docMk/>
            <pc:sldMk cId="1770174878" sldId="261"/>
            <ac:spMk id="3" creationId="{23865001-7010-4A9C-8B48-DF092055CC4F}"/>
          </ac:spMkLst>
        </pc:spChg>
      </pc:sldChg>
    </pc:docChg>
  </pc:docChgLst>
  <pc:docChgLst>
    <pc:chgData name="zahra shahidi" userId="bf608aeac6cbb829" providerId="Windows Live" clId="Web-{B9616CD8-CAE9-41CD-B6C3-C20FB5F532CC}"/>
    <pc:docChg chg="modSld">
      <pc:chgData name="zahra shahidi" userId="bf608aeac6cbb829" providerId="Windows Live" clId="Web-{B9616CD8-CAE9-41CD-B6C3-C20FB5F532CC}" dt="2021-01-11T12:36:02.329" v="591" actId="20577"/>
      <pc:docMkLst>
        <pc:docMk/>
      </pc:docMkLst>
      <pc:sldChg chg="modSp">
        <pc:chgData name="zahra shahidi" userId="bf608aeac6cbb829" providerId="Windows Live" clId="Web-{B9616CD8-CAE9-41CD-B6C3-C20FB5F532CC}" dt="2021-01-11T12:36:02.313" v="590" actId="20577"/>
        <pc:sldMkLst>
          <pc:docMk/>
          <pc:sldMk cId="1770174878" sldId="261"/>
        </pc:sldMkLst>
        <pc:spChg chg="mod">
          <ac:chgData name="zahra shahidi" userId="bf608aeac6cbb829" providerId="Windows Live" clId="Web-{B9616CD8-CAE9-41CD-B6C3-C20FB5F532CC}" dt="2021-01-11T12:36:02.313" v="590" actId="20577"/>
          <ac:spMkLst>
            <pc:docMk/>
            <pc:sldMk cId="1770174878" sldId="261"/>
            <ac:spMk id="3" creationId="{23865001-7010-4A9C-8B48-DF092055CC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Medical mycology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cs typeface="Calibri"/>
              </a:rPr>
              <a:t>زهرا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شهیدی</a:t>
            </a:r>
            <a:r>
              <a:rPr lang="en-US" sz="2400" dirty="0">
                <a:latin typeface="Arial"/>
                <a:cs typeface="Calibri"/>
              </a:rPr>
              <a:t> </a:t>
            </a:r>
            <a:r>
              <a:rPr lang="en-US" sz="2400" dirty="0" err="1">
                <a:latin typeface="Arial"/>
                <a:cs typeface="Calibri"/>
              </a:rPr>
              <a:t>علوم</a:t>
            </a:r>
            <a:r>
              <a:rPr lang="en-US" sz="2400" dirty="0">
                <a:latin typeface="Arial"/>
                <a:cs typeface="Calibri"/>
              </a:rPr>
              <a:t> </a:t>
            </a:r>
            <a:r>
              <a:rPr lang="en-US" sz="2400" dirty="0" err="1">
                <a:latin typeface="Arial"/>
                <a:cs typeface="Calibri"/>
              </a:rPr>
              <a:t>ازمایشگاهی</a:t>
            </a:r>
            <a:r>
              <a:rPr lang="en-US" sz="2400" dirty="0">
                <a:latin typeface="Arial"/>
                <a:cs typeface="Calibri"/>
              </a:rPr>
              <a:t> </a:t>
            </a:r>
            <a:r>
              <a:rPr lang="en-US" sz="2400" dirty="0" err="1">
                <a:latin typeface="Arial"/>
                <a:cs typeface="Calibri"/>
              </a:rPr>
              <a:t>ترم</a:t>
            </a:r>
            <a:r>
              <a:rPr lang="en-US" sz="2400" dirty="0">
                <a:latin typeface="Arial"/>
                <a:cs typeface="Calibri"/>
              </a:rPr>
              <a:t> 5 </a:t>
            </a:r>
          </a:p>
          <a:p>
            <a:pPr algn="l"/>
            <a:r>
              <a:rPr lang="en-US" sz="2400" dirty="0">
                <a:latin typeface="Arial"/>
                <a:cs typeface="Calibri"/>
              </a:rPr>
              <a:t>971130015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D0C3-E529-4435-8975-7D0F7E30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 panose="020F0302020204030204"/>
              </a:rPr>
              <a:t>بیماری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های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شبه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قارچی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054-3F29-4F40-917E-D1905C60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>
                <a:cs typeface="Calibri"/>
              </a:rPr>
              <a:t>Actinomycosis</a:t>
            </a:r>
          </a:p>
          <a:p>
            <a:pPr algn="r">
              <a:buClr>
                <a:srgbClr val="FFFFFF"/>
              </a:buClr>
            </a:pPr>
            <a:r>
              <a:rPr lang="en-US" dirty="0">
                <a:cs typeface="Calibri"/>
              </a:rPr>
              <a:t>Erythrasma</a:t>
            </a:r>
          </a:p>
          <a:p>
            <a:pPr algn="r"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Trichomycosis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axillaris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 err="1">
              <a:cs typeface="Calibri"/>
            </a:endParaRPr>
          </a:p>
          <a:p>
            <a:pPr algn="r">
              <a:buClr>
                <a:srgbClr val="FFFFFF"/>
              </a:buClr>
            </a:pPr>
            <a:r>
              <a:rPr lang="en-US" dirty="0">
                <a:cs typeface="Calibri"/>
              </a:rPr>
              <a:t>Dermatophilosis</a:t>
            </a:r>
          </a:p>
          <a:p>
            <a:pPr algn="r">
              <a:buClr>
                <a:srgbClr val="FFFFFF"/>
              </a:buClr>
            </a:pPr>
            <a:r>
              <a:rPr lang="en-US" dirty="0">
                <a:cs typeface="Calibri"/>
              </a:rPr>
              <a:t>Pitted keratolysis</a:t>
            </a:r>
          </a:p>
          <a:p>
            <a:pPr algn="r">
              <a:buClr>
                <a:srgbClr val="FFFFFF"/>
              </a:buClr>
            </a:pPr>
            <a:r>
              <a:rPr lang="en-US" dirty="0">
                <a:cs typeface="Calibri"/>
              </a:rPr>
              <a:t>Nocardiosis </a:t>
            </a:r>
          </a:p>
          <a:p>
            <a:pPr marL="0" indent="0" algn="r">
              <a:buClr>
                <a:srgbClr val="FFFFFF"/>
              </a:buClr>
              <a:buNone/>
            </a:pPr>
            <a:r>
              <a:rPr lang="en-US" sz="2400" dirty="0" err="1">
                <a:cs typeface="Calibri"/>
              </a:rPr>
              <a:t>در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اینجا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به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بررسی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اریتراسما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میپردازیم</a:t>
            </a:r>
            <a:endParaRPr lang="en-US" dirty="0" err="1">
              <a:cs typeface="Calibri"/>
            </a:endParaRPr>
          </a:p>
          <a:p>
            <a:pPr algn="r"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00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5C79-20C8-4DD6-830B-919E94E1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erythrasma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BE5A-28DE-45D9-80DD-1C683F85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اریتراسما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عارضه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موضعی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ارام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مزمن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لایه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شاخی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پوست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است</a:t>
            </a:r>
            <a:r>
              <a:rPr lang="en-US" sz="2800" dirty="0">
                <a:latin typeface="Arial"/>
                <a:cs typeface="Calibri" panose="020F0502020204030204"/>
              </a:rPr>
              <a:t> .</a:t>
            </a:r>
            <a:r>
              <a:rPr lang="en-US" sz="2800" dirty="0" err="1">
                <a:latin typeface="Arial"/>
                <a:cs typeface="Calibri" panose="020F0502020204030204"/>
              </a:rPr>
              <a:t>جایگاه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عفونت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غالبا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مناطق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چین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دار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بدن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مثل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نواحی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تناسلی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زیر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بغل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چین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های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سرین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زیر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پستان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بین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انگشتان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میباشد</a:t>
            </a:r>
          </a:p>
          <a:p>
            <a:pPr marL="0" indent="0" algn="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ضایعات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معمولا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طور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موضعی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باقی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مانده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تمایلی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انتشار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ندارند</a:t>
            </a:r>
            <a:endParaRPr lang="en-US" sz="2800" dirty="0">
              <a:latin typeface="Arial"/>
              <a:cs typeface="Calibri" panose="020F0502020204030204"/>
            </a:endParaRPr>
          </a:p>
          <a:p>
            <a:pPr marL="0" indent="0" algn="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نواحی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عفونی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شده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چرب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صاف</a:t>
            </a:r>
            <a:r>
              <a:rPr lang="en-US" sz="2800" dirty="0">
                <a:latin typeface="Arial"/>
                <a:cs typeface="Calibri" panose="020F0502020204030204"/>
              </a:rPr>
              <a:t> و </a:t>
            </a:r>
            <a:r>
              <a:rPr lang="en-US" sz="2800" dirty="0" err="1">
                <a:latin typeface="Arial"/>
                <a:cs typeface="Calibri" panose="020F0502020204030204"/>
              </a:rPr>
              <a:t>پوشیده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از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شوره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های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ریز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  <a:r>
              <a:rPr lang="en-US" sz="2800" dirty="0" err="1">
                <a:latin typeface="Arial"/>
                <a:cs typeface="Calibri" panose="020F0502020204030204"/>
              </a:rPr>
              <a:t>آردی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شکل</a:t>
            </a:r>
            <a:r>
              <a:rPr lang="en-US" sz="2800" dirty="0">
                <a:latin typeface="Arial"/>
                <a:cs typeface="Calibri" panose="020F0502020204030204"/>
              </a:rPr>
              <a:t> است</a:t>
            </a:r>
          </a:p>
          <a:p>
            <a:pPr marL="0" indent="0" algn="r">
              <a:buNone/>
            </a:pPr>
            <a:endParaRPr lang="en-US" sz="2800" dirty="0">
              <a:latin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65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87C9-17EF-4655-AC90-395D1D6E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عامل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بیماری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اکولوژی</a:t>
            </a:r>
            <a:r>
              <a:rPr lang="en-US" dirty="0">
                <a:cs typeface="Calibri Light"/>
              </a:rPr>
              <a:t> و </a:t>
            </a:r>
            <a:r>
              <a:rPr lang="en-US" dirty="0" err="1">
                <a:cs typeface="Calibri Light"/>
              </a:rPr>
              <a:t>انتشار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6C3C-06E6-4CEC-8EDC-AB3D7243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عامل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بیماری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اریتراسما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نوعی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دیفتروئید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لیپوفیلیک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گرم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مثبت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رشته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دار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نام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کورینه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باکتریوم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مینوتیسیموم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است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که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ظاهرا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ساکن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طبیعی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پوست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خصوصا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نواحی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بین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انگشتان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پا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میباشد</a:t>
            </a:r>
            <a:r>
              <a:rPr lang="en-US" sz="2800" dirty="0">
                <a:latin typeface="Arial"/>
                <a:cs typeface="Calibri" panose="020F0502020204030204"/>
              </a:rPr>
              <a:t> .</a:t>
            </a:r>
            <a:r>
              <a:rPr lang="en-US" sz="2800" dirty="0" err="1">
                <a:latin typeface="Arial"/>
                <a:cs typeface="Calibri" panose="020F0502020204030204"/>
              </a:rPr>
              <a:t>این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بیماری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انتشار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جهانی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دارد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الودگی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نقاط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گرم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آب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هوای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مرطوب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شایعتر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است</a:t>
            </a:r>
            <a:r>
              <a:rPr lang="en-US" sz="2800" dirty="0">
                <a:latin typeface="Arial"/>
                <a:cs typeface="Calibri" panose="020F0502020204030204"/>
              </a:rPr>
              <a:t> .</a:t>
            </a:r>
            <a:r>
              <a:rPr lang="en-US" sz="2800" dirty="0" err="1">
                <a:latin typeface="Arial"/>
                <a:cs typeface="Calibri" panose="020F0502020204030204"/>
              </a:rPr>
              <a:t>ظاهرا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بیماری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با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  <a:r>
              <a:rPr lang="en-US" sz="2800" dirty="0" err="1">
                <a:latin typeface="Arial"/>
                <a:cs typeface="Calibri" panose="020F0502020204030204"/>
              </a:rPr>
              <a:t>هیپرهیدروز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رابطه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مستقیم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دارد</a:t>
            </a:r>
            <a:endParaRPr lang="en-US" dirty="0" err="1">
              <a:latin typeface="Calibri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در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بعضی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افراد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همراه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کچلی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پا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انگشتان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وجود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دارد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در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اقایون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قسمت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کشاله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پا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در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  <a:r>
              <a:rPr lang="en-US" sz="2800" dirty="0" err="1">
                <a:latin typeface="Arial"/>
                <a:cs typeface="Calibri" panose="020F0502020204030204"/>
              </a:rPr>
              <a:t>بانوان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شیوع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کمتر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مناطق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چین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دار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بدن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دیده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میشود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</a:p>
          <a:p>
            <a:pPr marL="0" indent="0" algn="ctr">
              <a:buNone/>
            </a:pPr>
            <a:endParaRPr lang="en-US">
              <a:latin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374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2DE2-7C7D-4961-98F0-40F8998D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 panose="020F0302020204030204"/>
              </a:rPr>
              <a:t>تظاهرات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بالینی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3875-4FB2-48F1-9357-D8E6515E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ضایعات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شکل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لکه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های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کاملا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محدود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مشخص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یا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لکه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های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گسترده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اندازه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کف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دست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دیده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میشود</a:t>
            </a:r>
            <a:r>
              <a:rPr lang="en-US" sz="2800" dirty="0">
                <a:latin typeface="Arial"/>
                <a:cs typeface="Calibri" panose="020F0502020204030204"/>
              </a:rPr>
              <a:t>. </a:t>
            </a:r>
            <a:r>
              <a:rPr lang="en-US" sz="2800" dirty="0" err="1">
                <a:latin typeface="Arial"/>
                <a:cs typeface="Calibri" panose="020F0502020204030204"/>
              </a:rPr>
              <a:t>رنگ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ضایعات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صورتی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مایل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قرمز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یا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قرمز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مایل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قهوه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است</a:t>
            </a:r>
            <a:r>
              <a:rPr lang="en-US" sz="2800" dirty="0">
                <a:latin typeface="Arial"/>
                <a:cs typeface="Calibri" panose="020F0502020204030204"/>
              </a:rPr>
              <a:t> و </a:t>
            </a:r>
            <a:r>
              <a:rPr lang="en-US" sz="2800" dirty="0" err="1">
                <a:latin typeface="Arial"/>
                <a:cs typeface="Calibri" panose="020F0502020204030204"/>
              </a:rPr>
              <a:t>بستگی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قدمت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ضایعات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رنگ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پوست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فرد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دارد</a:t>
            </a:r>
            <a:r>
              <a:rPr lang="en-US" sz="2800" dirty="0">
                <a:latin typeface="Arial"/>
                <a:cs typeface="Calibri" panose="020F0502020204030204"/>
              </a:rPr>
              <a:t> . </a:t>
            </a:r>
            <a:r>
              <a:rPr lang="en-US" sz="2800" dirty="0" err="1">
                <a:latin typeface="Arial"/>
                <a:cs typeface="Calibri" panose="020F0502020204030204"/>
              </a:rPr>
              <a:t>نقاط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گرفتارشده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واجد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پوست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چرب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پوشیده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از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پوته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های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آردی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شکل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است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حاشیه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ضایعات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معمولا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قرمز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بوده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با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خارش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خفیف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همراه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است</a:t>
            </a:r>
          </a:p>
          <a:p>
            <a:pPr marL="0" indent="0" algn="ct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موها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در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ضایعه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معمولا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سالم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میمانند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ضایعات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اریتراسما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معمولا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  <a:r>
              <a:rPr lang="en-US" sz="2800" dirty="0" err="1">
                <a:latin typeface="Arial"/>
                <a:cs typeface="Calibri" panose="020F0502020204030204"/>
              </a:rPr>
              <a:t>با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التهاب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مختصر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فقدان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فولیکول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عدم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وجود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ضایعات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جنبی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  <a:r>
              <a:rPr lang="en-US" sz="2800" dirty="0" err="1">
                <a:latin typeface="Arial"/>
                <a:cs typeface="Calibri" panose="020F0502020204030204"/>
              </a:rPr>
              <a:t>همراه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است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4001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B90-A90C-416D-9EED-A2BEEDD5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 panose="020F0302020204030204"/>
              </a:rPr>
              <a:t>تشخیص</a:t>
            </a:r>
            <a:r>
              <a:rPr lang="en-US" dirty="0">
                <a:cs typeface="Calibri Light" panose="020F0302020204030204"/>
              </a:rPr>
              <a:t> و </a:t>
            </a:r>
            <a:r>
              <a:rPr lang="en-US" dirty="0" err="1">
                <a:cs typeface="Calibri Light" panose="020F0302020204030204"/>
              </a:rPr>
              <a:t>درمان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5001-7010-4A9C-8B48-DF092055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استفاده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از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لامپ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وود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دیدن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ضایعات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واجد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فلورسانس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قرمز</a:t>
            </a:r>
          </a:p>
          <a:p>
            <a:pPr marL="0" indent="0" algn="ct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امتحان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مسقیم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توسط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نمونه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برداری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از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محل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ضایعه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رنگامیزی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گیمسا</a:t>
            </a:r>
            <a:r>
              <a:rPr lang="en-US" sz="2800" dirty="0">
                <a:latin typeface="Arial"/>
                <a:cs typeface="Calibri" panose="020F0502020204030204"/>
              </a:rPr>
              <a:t>  </a:t>
            </a:r>
            <a:r>
              <a:rPr lang="en-US" sz="2800" dirty="0" err="1">
                <a:latin typeface="Arial"/>
                <a:cs typeface="Calibri" panose="020F0502020204030204"/>
              </a:rPr>
              <a:t>یا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گرم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مشاهده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  <a:r>
              <a:rPr lang="en-US" sz="2800" dirty="0" err="1">
                <a:latin typeface="Arial"/>
                <a:cs typeface="Calibri" panose="020F0502020204030204"/>
              </a:rPr>
              <a:t>اشکال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کوکسی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یا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باسیلی</a:t>
            </a:r>
          </a:p>
          <a:p>
            <a:pPr marL="0" indent="0" algn="ct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امتحان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مستقیم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توسط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چسب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اسکاچ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تثبیت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متانول</a:t>
            </a:r>
            <a:r>
              <a:rPr lang="en-US" sz="2800" dirty="0">
                <a:latin typeface="Arial"/>
                <a:cs typeface="Calibri" panose="020F0502020204030204"/>
              </a:rPr>
              <a:t> و </a:t>
            </a:r>
            <a:r>
              <a:rPr lang="en-US" sz="2800" dirty="0" err="1">
                <a:latin typeface="Arial"/>
                <a:cs typeface="Calibri" panose="020F0502020204030204"/>
              </a:rPr>
              <a:t>رنگ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گیمسا</a:t>
            </a:r>
            <a:endParaRPr lang="en-US" sz="2800" dirty="0">
              <a:latin typeface="Arial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2800" dirty="0">
                <a:latin typeface="Arial"/>
                <a:cs typeface="Calibri" panose="020F0502020204030204"/>
              </a:rPr>
              <a:t>Tissue culture medium </a:t>
            </a:r>
            <a:r>
              <a:rPr lang="en-US" sz="2800" dirty="0" err="1">
                <a:latin typeface="Arial"/>
                <a:cs typeface="Calibri" panose="020F0502020204030204"/>
              </a:rPr>
              <a:t>محیط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کشت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بافت</a:t>
            </a:r>
          </a:p>
          <a:p>
            <a:pPr marL="0" indent="0" algn="ctr">
              <a:buNone/>
            </a:pPr>
            <a:r>
              <a:rPr lang="en-US" sz="2800" dirty="0" err="1">
                <a:latin typeface="Arial"/>
                <a:cs typeface="Calibri" panose="020F0502020204030204"/>
              </a:rPr>
              <a:t>درمان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با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اریترومایسین</a:t>
            </a:r>
            <a:r>
              <a:rPr lang="en-US" sz="2800" dirty="0">
                <a:latin typeface="Arial"/>
                <a:cs typeface="Calibri" panose="020F0502020204030204"/>
              </a:rPr>
              <a:t> </a:t>
            </a:r>
            <a:r>
              <a:rPr lang="en-US" sz="2800" dirty="0" err="1">
                <a:latin typeface="Arial"/>
                <a:cs typeface="Calibri" panose="020F0502020204030204"/>
              </a:rPr>
              <a:t>است</a:t>
            </a:r>
            <a:r>
              <a:rPr lang="en-US" sz="2800" dirty="0">
                <a:latin typeface="Arial"/>
                <a:cs typeface="Calibri" panose="020F0502020204030204"/>
              </a:rPr>
              <a:t> و </a:t>
            </a:r>
            <a:r>
              <a:rPr lang="en-US" sz="2800" dirty="0" err="1">
                <a:latin typeface="Arial"/>
                <a:cs typeface="Calibri" panose="020F0502020204030204"/>
              </a:rPr>
              <a:t>پنی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سیلین</a:t>
            </a:r>
            <a:r>
              <a:rPr lang="en-US" sz="2800" dirty="0">
                <a:latin typeface="Arial"/>
                <a:cs typeface="Calibri" panose="020F0502020204030204"/>
              </a:rPr>
              <a:t> و </a:t>
            </a:r>
            <a:r>
              <a:rPr lang="en-US" sz="2800" dirty="0" err="1">
                <a:latin typeface="Arial"/>
                <a:cs typeface="Calibri" panose="020F0502020204030204"/>
              </a:rPr>
              <a:t>گریزئوفولوین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بی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اثر</a:t>
            </a:r>
            <a:r>
              <a:rPr lang="en-US" sz="2800" dirty="0">
                <a:latin typeface="Arial"/>
                <a:cs typeface="Calibri" panose="020F0502020204030204"/>
              </a:rPr>
              <a:t> </a:t>
            </a:r>
            <a:r>
              <a:rPr lang="en-US" sz="2800" dirty="0" err="1">
                <a:latin typeface="Arial"/>
                <a:cs typeface="Calibri" panose="020F0502020204030204"/>
              </a:rPr>
              <a:t>اند</a:t>
            </a:r>
          </a:p>
        </p:txBody>
      </p:sp>
    </p:spTree>
    <p:extLst>
      <p:ext uri="{BB962C8B-B14F-4D97-AF65-F5344CB8AC3E}">
        <p14:creationId xmlns:p14="http://schemas.microsoft.com/office/powerpoint/2010/main" val="1770174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Celestial</vt:lpstr>
      <vt:lpstr>Medical mycology</vt:lpstr>
      <vt:lpstr>بیماری های شبه قارچی</vt:lpstr>
      <vt:lpstr>erythrasma</vt:lpstr>
      <vt:lpstr>عامل بیماری اکولوژی و انتشار</vt:lpstr>
      <vt:lpstr>تظاهرات بالینی</vt:lpstr>
      <vt:lpstr>تشخیص و درمان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215</cp:revision>
  <dcterms:created xsi:type="dcterms:W3CDTF">2021-01-11T09:54:55Z</dcterms:created>
  <dcterms:modified xsi:type="dcterms:W3CDTF">2021-01-11T12:36:11Z</dcterms:modified>
</cp:coreProperties>
</file>