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660" y="-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921C3-BBFF-4405-877C-52815BB1074F}" type="doc">
      <dgm:prSet loTypeId="urn:microsoft.com/office/officeart/2005/8/layout/chevron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0F9B04-C6B9-4630-9280-A10E3B49EAF5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1</a:t>
          </a:r>
          <a:endParaRPr lang="en-US" dirty="0">
            <a:cs typeface="B Nazanin" panose="00000400000000000000" pitchFamily="2" charset="-78"/>
          </a:endParaRPr>
        </a:p>
      </dgm:t>
    </dgm:pt>
    <dgm:pt modelId="{0D2D4FFE-A160-4FB5-B4ED-389440854D75}" type="parTrans" cxnId="{52D6DA74-9B5E-4A86-AB57-84DB45C42E8A}">
      <dgm:prSet/>
      <dgm:spPr/>
      <dgm:t>
        <a:bodyPr/>
        <a:lstStyle/>
        <a:p>
          <a:endParaRPr lang="en-US"/>
        </a:p>
      </dgm:t>
    </dgm:pt>
    <dgm:pt modelId="{F4FFB51C-CD53-43A8-8963-B4E045667AF7}" type="sibTrans" cxnId="{52D6DA74-9B5E-4A86-AB57-84DB45C42E8A}">
      <dgm:prSet/>
      <dgm:spPr/>
      <dgm:t>
        <a:bodyPr/>
        <a:lstStyle/>
        <a:p>
          <a:endParaRPr lang="en-US"/>
        </a:p>
      </dgm:t>
    </dgm:pt>
    <dgm:pt modelId="{A184D4C9-8F14-4B70-B121-3EB6F4BF5014}">
      <dgm:prSet phldrT="[Text]"/>
      <dgm:spPr/>
      <dgm:t>
        <a:bodyPr/>
        <a:lstStyle/>
        <a:p>
          <a:pPr rtl="1"/>
          <a:r>
            <a:rPr lang="fa-IR" dirty="0" smtClean="0">
              <a:latin typeface="Times New Roman" panose="02020603050405020304" pitchFamily="18" charset="0"/>
              <a:cs typeface="B Nazanin" panose="00000400000000000000" pitchFamily="2" charset="-78"/>
            </a:rPr>
            <a:t>معرفی </a:t>
          </a:r>
          <a:r>
            <a:rPr lang="en-US" dirty="0" smtClean="0">
              <a:latin typeface="Times New Roman" panose="02020603050405020304" pitchFamily="18" charset="0"/>
              <a:cs typeface="B Nazanin" panose="00000400000000000000" pitchFamily="2" charset="-78"/>
            </a:rPr>
            <a:t>Arduino</a:t>
          </a:r>
          <a:r>
            <a:rPr lang="fa-IR" dirty="0" smtClean="0">
              <a:latin typeface="Times New Roman" panose="02020603050405020304" pitchFamily="18" charset="0"/>
              <a:cs typeface="B Nazanin" panose="00000400000000000000" pitchFamily="2" charset="-78"/>
            </a:rPr>
            <a:t> </a:t>
          </a:r>
          <a:endParaRPr lang="en-US" dirty="0">
            <a:latin typeface="Times New Roman" panose="02020603050405020304" pitchFamily="18" charset="0"/>
            <a:cs typeface="B Nazanin" panose="00000400000000000000" pitchFamily="2" charset="-78"/>
          </a:endParaRPr>
        </a:p>
      </dgm:t>
    </dgm:pt>
    <dgm:pt modelId="{C92E2764-05E1-4C20-BB48-492E12E85452}" type="parTrans" cxnId="{F6DA6CC5-DF8D-4634-8E76-604964B9D26B}">
      <dgm:prSet/>
      <dgm:spPr/>
      <dgm:t>
        <a:bodyPr/>
        <a:lstStyle/>
        <a:p>
          <a:endParaRPr lang="en-US"/>
        </a:p>
      </dgm:t>
    </dgm:pt>
    <dgm:pt modelId="{10948C10-30C9-4FDA-88EE-A923A153AABF}" type="sibTrans" cxnId="{F6DA6CC5-DF8D-4634-8E76-604964B9D26B}">
      <dgm:prSet/>
      <dgm:spPr/>
      <dgm:t>
        <a:bodyPr/>
        <a:lstStyle/>
        <a:p>
          <a:endParaRPr lang="en-US"/>
        </a:p>
      </dgm:t>
    </dgm:pt>
    <dgm:pt modelId="{C633C991-6B1A-442C-AE9F-C0521800059A}">
      <dgm:prSet phldrT="[Text]"/>
      <dgm:spPr/>
      <dgm:t>
        <a:bodyPr/>
        <a:lstStyle/>
        <a:p>
          <a:pPr rtl="1"/>
          <a:r>
            <a:rPr lang="fa-IR" dirty="0" smtClean="0">
              <a:latin typeface="Times New Roman" panose="02020603050405020304" pitchFamily="18" charset="0"/>
              <a:cs typeface="B Nazanin" panose="00000400000000000000" pitchFamily="2" charset="-78"/>
            </a:rPr>
            <a:t>معرفی محیط برنامه نویسی </a:t>
          </a:r>
          <a:r>
            <a:rPr lang="en-US" dirty="0" smtClean="0">
              <a:latin typeface="Times New Roman" panose="02020603050405020304" pitchFamily="18" charset="0"/>
              <a:cs typeface="B Nazanin" panose="00000400000000000000" pitchFamily="2" charset="-78"/>
            </a:rPr>
            <a:t>Arduino</a:t>
          </a:r>
          <a:endParaRPr lang="en-US" dirty="0">
            <a:latin typeface="Times New Roman" panose="02020603050405020304" pitchFamily="18" charset="0"/>
            <a:cs typeface="B Nazanin" panose="00000400000000000000" pitchFamily="2" charset="-78"/>
          </a:endParaRPr>
        </a:p>
      </dgm:t>
    </dgm:pt>
    <dgm:pt modelId="{40447BDF-CC33-4BF2-89FD-F71273736F1E}" type="parTrans" cxnId="{0EA7D3F8-519C-49D5-A78F-ABC2B03CD417}">
      <dgm:prSet/>
      <dgm:spPr/>
      <dgm:t>
        <a:bodyPr/>
        <a:lstStyle/>
        <a:p>
          <a:endParaRPr lang="en-US"/>
        </a:p>
      </dgm:t>
    </dgm:pt>
    <dgm:pt modelId="{1E51EA75-B70D-4416-92BC-84D4CE009ED1}" type="sibTrans" cxnId="{0EA7D3F8-519C-49D5-A78F-ABC2B03CD417}">
      <dgm:prSet/>
      <dgm:spPr/>
      <dgm:t>
        <a:bodyPr/>
        <a:lstStyle/>
        <a:p>
          <a:endParaRPr lang="en-US"/>
        </a:p>
      </dgm:t>
    </dgm:pt>
    <dgm:pt modelId="{579D537F-9AEA-483E-8E9D-ED357991077B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3</a:t>
          </a:r>
          <a:endParaRPr lang="en-US" dirty="0">
            <a:cs typeface="B Nazanin" panose="00000400000000000000" pitchFamily="2" charset="-78"/>
          </a:endParaRPr>
        </a:p>
      </dgm:t>
    </dgm:pt>
    <dgm:pt modelId="{72DEB754-A3A8-4488-9B02-235048DBC77D}" type="parTrans" cxnId="{DF733C16-C08A-4F83-B467-781FC95EA5F8}">
      <dgm:prSet/>
      <dgm:spPr/>
      <dgm:t>
        <a:bodyPr/>
        <a:lstStyle/>
        <a:p>
          <a:endParaRPr lang="en-US"/>
        </a:p>
      </dgm:t>
    </dgm:pt>
    <dgm:pt modelId="{FA4EB1AD-1D5C-4BFA-9FBD-F74E568C3F39}" type="sibTrans" cxnId="{DF733C16-C08A-4F83-B467-781FC95EA5F8}">
      <dgm:prSet/>
      <dgm:spPr/>
      <dgm:t>
        <a:bodyPr/>
        <a:lstStyle/>
        <a:p>
          <a:endParaRPr lang="en-US"/>
        </a:p>
      </dgm:t>
    </dgm:pt>
    <dgm:pt modelId="{61DAB90A-C531-4914-A400-4BDDE526DAA2}">
      <dgm:prSet phldrT="[Text]"/>
      <dgm:spPr/>
      <dgm:t>
        <a:bodyPr/>
        <a:lstStyle/>
        <a:p>
          <a:pPr rtl="1"/>
          <a:r>
            <a:rPr lang="fa-IR" dirty="0" smtClean="0">
              <a:latin typeface="Times New Roman" panose="02020603050405020304" pitchFamily="18" charset="0"/>
              <a:cs typeface="B Nazanin" panose="00000400000000000000" pitchFamily="2" charset="-78"/>
            </a:rPr>
            <a:t>راه اندازی </a:t>
          </a:r>
          <a:r>
            <a:rPr lang="en-US" dirty="0" smtClean="0">
              <a:latin typeface="Times New Roman" panose="02020603050405020304" pitchFamily="18" charset="0"/>
              <a:cs typeface="B Nazanin" panose="00000400000000000000" pitchFamily="2" charset="-78"/>
            </a:rPr>
            <a:t>GPIO</a:t>
          </a:r>
          <a:endParaRPr lang="en-US" dirty="0">
            <a:latin typeface="Times New Roman" panose="02020603050405020304" pitchFamily="18" charset="0"/>
            <a:cs typeface="B Nazanin" panose="00000400000000000000" pitchFamily="2" charset="-78"/>
          </a:endParaRPr>
        </a:p>
      </dgm:t>
    </dgm:pt>
    <dgm:pt modelId="{0CD84C9C-9760-474B-B790-6DD476EF52F8}" type="parTrans" cxnId="{01137E1A-4264-494D-995C-7DA055351DD9}">
      <dgm:prSet/>
      <dgm:spPr/>
      <dgm:t>
        <a:bodyPr/>
        <a:lstStyle/>
        <a:p>
          <a:endParaRPr lang="en-US"/>
        </a:p>
      </dgm:t>
    </dgm:pt>
    <dgm:pt modelId="{02CEE043-613B-4FB4-92D3-A25F9CE8EBC7}" type="sibTrans" cxnId="{01137E1A-4264-494D-995C-7DA055351DD9}">
      <dgm:prSet/>
      <dgm:spPr/>
      <dgm:t>
        <a:bodyPr/>
        <a:lstStyle/>
        <a:p>
          <a:endParaRPr lang="en-US"/>
        </a:p>
      </dgm:t>
    </dgm:pt>
    <dgm:pt modelId="{72524ABA-C4AB-4314-A218-8A57A6B5CEE3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2</a:t>
          </a:r>
          <a:endParaRPr lang="en-US" dirty="0">
            <a:cs typeface="B Nazanin" panose="00000400000000000000" pitchFamily="2" charset="-78"/>
          </a:endParaRPr>
        </a:p>
      </dgm:t>
    </dgm:pt>
    <dgm:pt modelId="{CA9F5046-3B8A-48CE-B08F-AE2DB6A05212}" type="sibTrans" cxnId="{19096F95-7B3F-4C5E-AC0E-9ACBDEA17941}">
      <dgm:prSet/>
      <dgm:spPr/>
      <dgm:t>
        <a:bodyPr/>
        <a:lstStyle/>
        <a:p>
          <a:endParaRPr lang="en-US"/>
        </a:p>
      </dgm:t>
    </dgm:pt>
    <dgm:pt modelId="{3ED68F9A-F240-4107-884F-D596B6E4B3E5}" type="parTrans" cxnId="{19096F95-7B3F-4C5E-AC0E-9ACBDEA17941}">
      <dgm:prSet/>
      <dgm:spPr/>
      <dgm:t>
        <a:bodyPr/>
        <a:lstStyle/>
        <a:p>
          <a:endParaRPr lang="en-US"/>
        </a:p>
      </dgm:t>
    </dgm:pt>
    <dgm:pt modelId="{9C00BC56-2275-4F6D-9963-847713385256}">
      <dgm:prSet phldrT="[Text]"/>
      <dgm:spPr/>
      <dgm:t>
        <a:bodyPr/>
        <a:lstStyle/>
        <a:p>
          <a:pPr rtl="1"/>
          <a:r>
            <a:rPr lang="fa-IR" dirty="0" smtClean="0">
              <a:latin typeface="Times New Roman" panose="02020603050405020304" pitchFamily="18" charset="0"/>
              <a:cs typeface="B Nazanin" panose="00000400000000000000" pitchFamily="2" charset="-78"/>
            </a:rPr>
            <a:t>مدل های مختلف </a:t>
          </a:r>
          <a:r>
            <a:rPr lang="en-US" dirty="0" smtClean="0">
              <a:latin typeface="Times New Roman" panose="02020603050405020304" pitchFamily="18" charset="0"/>
              <a:cs typeface="B Nazanin" panose="00000400000000000000" pitchFamily="2" charset="-78"/>
            </a:rPr>
            <a:t>Arduino</a:t>
          </a:r>
          <a:endParaRPr lang="en-US" dirty="0">
            <a:latin typeface="Times New Roman" panose="02020603050405020304" pitchFamily="18" charset="0"/>
            <a:cs typeface="B Nazanin" panose="00000400000000000000" pitchFamily="2" charset="-78"/>
          </a:endParaRPr>
        </a:p>
      </dgm:t>
    </dgm:pt>
    <dgm:pt modelId="{690164B5-7210-4212-B930-79BD3119B428}" type="parTrans" cxnId="{F0BD6570-722E-41F1-8B95-31AA68FBC099}">
      <dgm:prSet/>
      <dgm:spPr/>
      <dgm:t>
        <a:bodyPr/>
        <a:lstStyle/>
        <a:p>
          <a:endParaRPr lang="en-US"/>
        </a:p>
      </dgm:t>
    </dgm:pt>
    <dgm:pt modelId="{0D04EE85-2ACD-48B2-9073-F36B07ADB110}" type="sibTrans" cxnId="{F0BD6570-722E-41F1-8B95-31AA68FBC099}">
      <dgm:prSet/>
      <dgm:spPr/>
      <dgm:t>
        <a:bodyPr/>
        <a:lstStyle/>
        <a:p>
          <a:endParaRPr lang="en-US"/>
        </a:p>
      </dgm:t>
    </dgm:pt>
    <dgm:pt modelId="{59DD4667-0DD4-4628-A744-391F88900F25}">
      <dgm:prSet phldrT="[Text]"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4</a:t>
          </a:r>
          <a:endParaRPr lang="en-US" dirty="0" smtClean="0">
            <a:cs typeface="B Nazanin" panose="00000400000000000000" pitchFamily="2" charset="-78"/>
          </a:endParaRPr>
        </a:p>
      </dgm:t>
    </dgm:pt>
    <dgm:pt modelId="{41C90D5A-E505-440F-B41C-89FFD720F6A8}" type="parTrans" cxnId="{F0D34E97-16A9-4961-AAB2-3C3E88177B5F}">
      <dgm:prSet/>
      <dgm:spPr/>
      <dgm:t>
        <a:bodyPr/>
        <a:lstStyle/>
        <a:p>
          <a:endParaRPr lang="en-US"/>
        </a:p>
      </dgm:t>
    </dgm:pt>
    <dgm:pt modelId="{1D276AF7-FC4A-4172-B6D6-F63B9FB65EA7}" type="sibTrans" cxnId="{F0D34E97-16A9-4961-AAB2-3C3E88177B5F}">
      <dgm:prSet/>
      <dgm:spPr/>
      <dgm:t>
        <a:bodyPr/>
        <a:lstStyle/>
        <a:p>
          <a:endParaRPr lang="en-US"/>
        </a:p>
      </dgm:t>
    </dgm:pt>
    <dgm:pt modelId="{5C77D15C-F057-4C5E-B44E-ABDB5AB95998}">
      <dgm:prSet phldrT="[Text]"/>
      <dgm:spPr/>
      <dgm:t>
        <a:bodyPr/>
        <a:lstStyle/>
        <a:p>
          <a:pPr rtl="1"/>
          <a:r>
            <a:rPr lang="fa-IR" dirty="0" smtClean="0">
              <a:latin typeface="Times New Roman" panose="02020603050405020304" pitchFamily="18" charset="0"/>
              <a:cs typeface="B Nazanin" panose="00000400000000000000" pitchFamily="2" charset="-78"/>
            </a:rPr>
            <a:t>راه اندازی </a:t>
          </a:r>
          <a:r>
            <a:rPr lang="en-US" dirty="0" smtClean="0">
              <a:latin typeface="Times New Roman" panose="02020603050405020304" pitchFamily="18" charset="0"/>
              <a:cs typeface="B Nazanin" panose="00000400000000000000" pitchFamily="2" charset="-78"/>
            </a:rPr>
            <a:t>uart</a:t>
          </a:r>
        </a:p>
      </dgm:t>
    </dgm:pt>
    <dgm:pt modelId="{49F1463C-1E71-4D08-AB77-4AB2766614C3}" type="parTrans" cxnId="{B04F81B3-4726-44D0-B2A6-355AA6674309}">
      <dgm:prSet/>
      <dgm:spPr/>
      <dgm:t>
        <a:bodyPr/>
        <a:lstStyle/>
        <a:p>
          <a:endParaRPr lang="en-US"/>
        </a:p>
      </dgm:t>
    </dgm:pt>
    <dgm:pt modelId="{AE0979EB-A4EC-4D16-BCD5-92BC323E7CB5}" type="sibTrans" cxnId="{B04F81B3-4726-44D0-B2A6-355AA6674309}">
      <dgm:prSet/>
      <dgm:spPr/>
      <dgm:t>
        <a:bodyPr/>
        <a:lstStyle/>
        <a:p>
          <a:endParaRPr lang="en-US"/>
        </a:p>
      </dgm:t>
    </dgm:pt>
    <dgm:pt modelId="{3A5E189A-F69E-441A-BD2C-5FF92A7C6359}">
      <dgm:prSet phldrT="[Text]"/>
      <dgm:spPr/>
      <dgm:t>
        <a:bodyPr/>
        <a:lstStyle/>
        <a:p>
          <a:pPr rtl="1"/>
          <a:r>
            <a:rPr lang="fa-IR" dirty="0" smtClean="0">
              <a:latin typeface="Times New Roman" panose="02020603050405020304" pitchFamily="18" charset="0"/>
              <a:cs typeface="B Nazanin" panose="00000400000000000000" pitchFamily="2" charset="-78"/>
            </a:rPr>
            <a:t>تمرین</a:t>
          </a:r>
          <a:endParaRPr lang="en-US" dirty="0">
            <a:latin typeface="Times New Roman" panose="02020603050405020304" pitchFamily="18" charset="0"/>
            <a:cs typeface="B Nazanin" panose="00000400000000000000" pitchFamily="2" charset="-78"/>
          </a:endParaRPr>
        </a:p>
      </dgm:t>
    </dgm:pt>
    <dgm:pt modelId="{77088B92-50B8-4D10-B4FC-E290F442FBF3}" type="parTrans" cxnId="{906848B4-C46D-4468-A0E2-5EFD9F7DC436}">
      <dgm:prSet/>
      <dgm:spPr/>
      <dgm:t>
        <a:bodyPr/>
        <a:lstStyle/>
        <a:p>
          <a:endParaRPr lang="en-US"/>
        </a:p>
      </dgm:t>
    </dgm:pt>
    <dgm:pt modelId="{0A83847B-03E7-4592-926F-1498BA23D1A5}" type="sibTrans" cxnId="{906848B4-C46D-4468-A0E2-5EFD9F7DC436}">
      <dgm:prSet/>
      <dgm:spPr/>
      <dgm:t>
        <a:bodyPr/>
        <a:lstStyle/>
        <a:p>
          <a:endParaRPr lang="en-US"/>
        </a:p>
      </dgm:t>
    </dgm:pt>
    <dgm:pt modelId="{2E56673B-9A4C-4F91-869B-42F511BB426D}">
      <dgm:prSet phldrT="[Text]"/>
      <dgm:spPr/>
      <dgm:t>
        <a:bodyPr/>
        <a:lstStyle/>
        <a:p>
          <a:pPr rtl="1"/>
          <a:r>
            <a:rPr lang="fa-IR" dirty="0" smtClean="0">
              <a:latin typeface="Times New Roman" panose="02020603050405020304" pitchFamily="18" charset="0"/>
              <a:cs typeface="B Nazanin" panose="00000400000000000000" pitchFamily="2" charset="-78"/>
            </a:rPr>
            <a:t>تمرین</a:t>
          </a:r>
          <a:endParaRPr lang="en-US" dirty="0" smtClean="0">
            <a:latin typeface="Times New Roman" panose="02020603050405020304" pitchFamily="18" charset="0"/>
            <a:cs typeface="B Nazanin" panose="00000400000000000000" pitchFamily="2" charset="-78"/>
          </a:endParaRPr>
        </a:p>
      </dgm:t>
    </dgm:pt>
    <dgm:pt modelId="{24EBB0D4-7483-4523-AEF9-AD4822FE7FFE}" type="parTrans" cxnId="{F73DF9C7-66DB-4D48-8F7A-39BD6244DDE0}">
      <dgm:prSet/>
      <dgm:spPr/>
      <dgm:t>
        <a:bodyPr/>
        <a:lstStyle/>
        <a:p>
          <a:endParaRPr lang="en-US"/>
        </a:p>
      </dgm:t>
    </dgm:pt>
    <dgm:pt modelId="{683787AE-ECF5-4526-8C00-6F82CB8953D8}" type="sibTrans" cxnId="{F73DF9C7-66DB-4D48-8F7A-39BD6244DDE0}">
      <dgm:prSet/>
      <dgm:spPr/>
      <dgm:t>
        <a:bodyPr/>
        <a:lstStyle/>
        <a:p>
          <a:endParaRPr lang="en-US"/>
        </a:p>
      </dgm:t>
    </dgm:pt>
    <dgm:pt modelId="{25B3E973-3C20-437C-9B6E-AE7CC1D073A5}" type="pres">
      <dgm:prSet presAssocID="{222921C3-BBFF-4405-877C-52815BB1074F}" presName="linearFlow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A7DF31-F4A5-4503-B9B5-B35F27D296B8}" type="pres">
      <dgm:prSet presAssocID="{0F0F9B04-C6B9-4630-9280-A10E3B49EAF5}" presName="composite" presStyleCnt="0"/>
      <dgm:spPr/>
    </dgm:pt>
    <dgm:pt modelId="{09A93292-D691-49F6-B0B6-075BFB149B03}" type="pres">
      <dgm:prSet presAssocID="{0F0F9B04-C6B9-4630-9280-A10E3B49EAF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08586-8B5A-4B9C-AE2D-0A91FCEACDE3}" type="pres">
      <dgm:prSet presAssocID="{0F0F9B04-C6B9-4630-9280-A10E3B49EAF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2857E-258E-4723-A7FF-F4FE172C18A7}" type="pres">
      <dgm:prSet presAssocID="{F4FFB51C-CD53-43A8-8963-B4E045667AF7}" presName="sp" presStyleCnt="0"/>
      <dgm:spPr/>
    </dgm:pt>
    <dgm:pt modelId="{697D8687-866B-4653-B85C-2D5487C72223}" type="pres">
      <dgm:prSet presAssocID="{72524ABA-C4AB-4314-A218-8A57A6B5CEE3}" presName="composite" presStyleCnt="0"/>
      <dgm:spPr/>
    </dgm:pt>
    <dgm:pt modelId="{8A78ADB8-5CA6-4BEB-84CE-7A8CB3FD26E1}" type="pres">
      <dgm:prSet presAssocID="{72524ABA-C4AB-4314-A218-8A57A6B5CEE3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FFB0B-A962-4D33-9136-8D50CDDEE697}" type="pres">
      <dgm:prSet presAssocID="{72524ABA-C4AB-4314-A218-8A57A6B5CEE3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05BF8-E30C-421A-9573-11767CC9E762}" type="pres">
      <dgm:prSet presAssocID="{CA9F5046-3B8A-48CE-B08F-AE2DB6A05212}" presName="sp" presStyleCnt="0"/>
      <dgm:spPr/>
    </dgm:pt>
    <dgm:pt modelId="{912A9A32-8959-46FD-B6DA-E2F4590F9D95}" type="pres">
      <dgm:prSet presAssocID="{579D537F-9AEA-483E-8E9D-ED357991077B}" presName="composite" presStyleCnt="0"/>
      <dgm:spPr/>
    </dgm:pt>
    <dgm:pt modelId="{B21D9DC8-4417-48F6-9713-0E6F182D7D06}" type="pres">
      <dgm:prSet presAssocID="{579D537F-9AEA-483E-8E9D-ED357991077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85795-0831-444D-8618-7CAC06999ACA}" type="pres">
      <dgm:prSet presAssocID="{579D537F-9AEA-483E-8E9D-ED357991077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61446-1C44-4F3D-ACC5-0F225001BAED}" type="pres">
      <dgm:prSet presAssocID="{FA4EB1AD-1D5C-4BFA-9FBD-F74E568C3F39}" presName="sp" presStyleCnt="0"/>
      <dgm:spPr/>
    </dgm:pt>
    <dgm:pt modelId="{CC99495E-0C00-46D7-BC68-F0D49A9F68A3}" type="pres">
      <dgm:prSet presAssocID="{59DD4667-0DD4-4628-A744-391F88900F25}" presName="composite" presStyleCnt="0"/>
      <dgm:spPr/>
    </dgm:pt>
    <dgm:pt modelId="{3AB4DD9C-5CEA-4553-A8BD-BE0DD2945667}" type="pres">
      <dgm:prSet presAssocID="{59DD4667-0DD4-4628-A744-391F88900F2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55BFB-9C45-4828-BF7D-818913FD9F22}" type="pres">
      <dgm:prSet presAssocID="{59DD4667-0DD4-4628-A744-391F88900F2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DA6CC5-DF8D-4634-8E76-604964B9D26B}" srcId="{0F0F9B04-C6B9-4630-9280-A10E3B49EAF5}" destId="{A184D4C9-8F14-4B70-B121-3EB6F4BF5014}" srcOrd="0" destOrd="0" parTransId="{C92E2764-05E1-4C20-BB48-492E12E85452}" sibTransId="{10948C10-30C9-4FDA-88EE-A923A153AABF}"/>
    <dgm:cxn modelId="{07B0EC55-0DCC-446F-BBBA-869A815D8A87}" type="presOf" srcId="{5C77D15C-F057-4C5E-B44E-ABDB5AB95998}" destId="{23A55BFB-9C45-4828-BF7D-818913FD9F22}" srcOrd="0" destOrd="0" presId="urn:microsoft.com/office/officeart/2005/8/layout/chevron2"/>
    <dgm:cxn modelId="{20DDD99A-66E4-4025-A58F-42011AEF4960}" type="presOf" srcId="{A184D4C9-8F14-4B70-B121-3EB6F4BF5014}" destId="{C6108586-8B5A-4B9C-AE2D-0A91FCEACDE3}" srcOrd="0" destOrd="0" presId="urn:microsoft.com/office/officeart/2005/8/layout/chevron2"/>
    <dgm:cxn modelId="{52D6DA74-9B5E-4A86-AB57-84DB45C42E8A}" srcId="{222921C3-BBFF-4405-877C-52815BB1074F}" destId="{0F0F9B04-C6B9-4630-9280-A10E3B49EAF5}" srcOrd="0" destOrd="0" parTransId="{0D2D4FFE-A160-4FB5-B4ED-389440854D75}" sibTransId="{F4FFB51C-CD53-43A8-8963-B4E045667AF7}"/>
    <dgm:cxn modelId="{DFE58AD1-45DF-4E26-BBC9-8EA4C860F026}" type="presOf" srcId="{C633C991-6B1A-442C-AE9F-C0521800059A}" destId="{CB6FFB0B-A962-4D33-9136-8D50CDDEE697}" srcOrd="0" destOrd="0" presId="urn:microsoft.com/office/officeart/2005/8/layout/chevron2"/>
    <dgm:cxn modelId="{33D53DF8-DDB1-440F-B7BA-80E181D0D32F}" type="presOf" srcId="{3A5E189A-F69E-441A-BD2C-5FF92A7C6359}" destId="{40C85795-0831-444D-8618-7CAC06999ACA}" srcOrd="0" destOrd="1" presId="urn:microsoft.com/office/officeart/2005/8/layout/chevron2"/>
    <dgm:cxn modelId="{D84A640A-8582-4AA6-B955-937D553E3045}" type="presOf" srcId="{579D537F-9AEA-483E-8E9D-ED357991077B}" destId="{B21D9DC8-4417-48F6-9713-0E6F182D7D06}" srcOrd="0" destOrd="0" presId="urn:microsoft.com/office/officeart/2005/8/layout/chevron2"/>
    <dgm:cxn modelId="{01137E1A-4264-494D-995C-7DA055351DD9}" srcId="{579D537F-9AEA-483E-8E9D-ED357991077B}" destId="{61DAB90A-C531-4914-A400-4BDDE526DAA2}" srcOrd="0" destOrd="0" parTransId="{0CD84C9C-9760-474B-B790-6DD476EF52F8}" sibTransId="{02CEE043-613B-4FB4-92D3-A25F9CE8EBC7}"/>
    <dgm:cxn modelId="{4107B6BB-6874-46D8-827F-A6C13B428F42}" type="presOf" srcId="{59DD4667-0DD4-4628-A744-391F88900F25}" destId="{3AB4DD9C-5CEA-4553-A8BD-BE0DD2945667}" srcOrd="0" destOrd="0" presId="urn:microsoft.com/office/officeart/2005/8/layout/chevron2"/>
    <dgm:cxn modelId="{19096F95-7B3F-4C5E-AC0E-9ACBDEA17941}" srcId="{222921C3-BBFF-4405-877C-52815BB1074F}" destId="{72524ABA-C4AB-4314-A218-8A57A6B5CEE3}" srcOrd="1" destOrd="0" parTransId="{3ED68F9A-F240-4107-884F-D596B6E4B3E5}" sibTransId="{CA9F5046-3B8A-48CE-B08F-AE2DB6A05212}"/>
    <dgm:cxn modelId="{59C28438-19C7-4357-B97C-6FE6978093DF}" type="presOf" srcId="{9C00BC56-2275-4F6D-9963-847713385256}" destId="{C6108586-8B5A-4B9C-AE2D-0A91FCEACDE3}" srcOrd="0" destOrd="1" presId="urn:microsoft.com/office/officeart/2005/8/layout/chevron2"/>
    <dgm:cxn modelId="{B2C08B3D-19F5-4331-B970-0E0874E329C2}" type="presOf" srcId="{222921C3-BBFF-4405-877C-52815BB1074F}" destId="{25B3E973-3C20-437C-9B6E-AE7CC1D073A5}" srcOrd="0" destOrd="0" presId="urn:microsoft.com/office/officeart/2005/8/layout/chevron2"/>
    <dgm:cxn modelId="{906848B4-C46D-4468-A0E2-5EFD9F7DC436}" srcId="{579D537F-9AEA-483E-8E9D-ED357991077B}" destId="{3A5E189A-F69E-441A-BD2C-5FF92A7C6359}" srcOrd="1" destOrd="0" parTransId="{77088B92-50B8-4D10-B4FC-E290F442FBF3}" sibTransId="{0A83847B-03E7-4592-926F-1498BA23D1A5}"/>
    <dgm:cxn modelId="{F73DF9C7-66DB-4D48-8F7A-39BD6244DDE0}" srcId="{59DD4667-0DD4-4628-A744-391F88900F25}" destId="{2E56673B-9A4C-4F91-869B-42F511BB426D}" srcOrd="1" destOrd="0" parTransId="{24EBB0D4-7483-4523-AEF9-AD4822FE7FFE}" sibTransId="{683787AE-ECF5-4526-8C00-6F82CB8953D8}"/>
    <dgm:cxn modelId="{B04F81B3-4726-44D0-B2A6-355AA6674309}" srcId="{59DD4667-0DD4-4628-A744-391F88900F25}" destId="{5C77D15C-F057-4C5E-B44E-ABDB5AB95998}" srcOrd="0" destOrd="0" parTransId="{49F1463C-1E71-4D08-AB77-4AB2766614C3}" sibTransId="{AE0979EB-A4EC-4D16-BCD5-92BC323E7CB5}"/>
    <dgm:cxn modelId="{80773EBE-E736-4DED-9E68-CE355530D895}" type="presOf" srcId="{0F0F9B04-C6B9-4630-9280-A10E3B49EAF5}" destId="{09A93292-D691-49F6-B0B6-075BFB149B03}" srcOrd="0" destOrd="0" presId="urn:microsoft.com/office/officeart/2005/8/layout/chevron2"/>
    <dgm:cxn modelId="{F0BD6570-722E-41F1-8B95-31AA68FBC099}" srcId="{0F0F9B04-C6B9-4630-9280-A10E3B49EAF5}" destId="{9C00BC56-2275-4F6D-9963-847713385256}" srcOrd="1" destOrd="0" parTransId="{690164B5-7210-4212-B930-79BD3119B428}" sibTransId="{0D04EE85-2ACD-48B2-9073-F36B07ADB110}"/>
    <dgm:cxn modelId="{F0D34E97-16A9-4961-AAB2-3C3E88177B5F}" srcId="{222921C3-BBFF-4405-877C-52815BB1074F}" destId="{59DD4667-0DD4-4628-A744-391F88900F25}" srcOrd="3" destOrd="0" parTransId="{41C90D5A-E505-440F-B41C-89FFD720F6A8}" sibTransId="{1D276AF7-FC4A-4172-B6D6-F63B9FB65EA7}"/>
    <dgm:cxn modelId="{0EA7D3F8-519C-49D5-A78F-ABC2B03CD417}" srcId="{72524ABA-C4AB-4314-A218-8A57A6B5CEE3}" destId="{C633C991-6B1A-442C-AE9F-C0521800059A}" srcOrd="0" destOrd="0" parTransId="{40447BDF-CC33-4BF2-89FD-F71273736F1E}" sibTransId="{1E51EA75-B70D-4416-92BC-84D4CE009ED1}"/>
    <dgm:cxn modelId="{5A650ED2-4F55-480F-85F4-D606C97A8C66}" type="presOf" srcId="{61DAB90A-C531-4914-A400-4BDDE526DAA2}" destId="{40C85795-0831-444D-8618-7CAC06999ACA}" srcOrd="0" destOrd="0" presId="urn:microsoft.com/office/officeart/2005/8/layout/chevron2"/>
    <dgm:cxn modelId="{43E337F9-D011-423B-8D59-4DB78D841DA8}" type="presOf" srcId="{2E56673B-9A4C-4F91-869B-42F511BB426D}" destId="{23A55BFB-9C45-4828-BF7D-818913FD9F22}" srcOrd="0" destOrd="1" presId="urn:microsoft.com/office/officeart/2005/8/layout/chevron2"/>
    <dgm:cxn modelId="{EA6A71D0-3309-4AC0-A92D-0E95D8090BD7}" type="presOf" srcId="{72524ABA-C4AB-4314-A218-8A57A6B5CEE3}" destId="{8A78ADB8-5CA6-4BEB-84CE-7A8CB3FD26E1}" srcOrd="0" destOrd="0" presId="urn:microsoft.com/office/officeart/2005/8/layout/chevron2"/>
    <dgm:cxn modelId="{DF733C16-C08A-4F83-B467-781FC95EA5F8}" srcId="{222921C3-BBFF-4405-877C-52815BB1074F}" destId="{579D537F-9AEA-483E-8E9D-ED357991077B}" srcOrd="2" destOrd="0" parTransId="{72DEB754-A3A8-4488-9B02-235048DBC77D}" sibTransId="{FA4EB1AD-1D5C-4BFA-9FBD-F74E568C3F39}"/>
    <dgm:cxn modelId="{536B496D-0DDD-4BBD-93B3-F5A244F8DE63}" type="presParOf" srcId="{25B3E973-3C20-437C-9B6E-AE7CC1D073A5}" destId="{69A7DF31-F4A5-4503-B9B5-B35F27D296B8}" srcOrd="0" destOrd="0" presId="urn:microsoft.com/office/officeart/2005/8/layout/chevron2"/>
    <dgm:cxn modelId="{1444FB03-6963-4E55-96DC-F6BF28457832}" type="presParOf" srcId="{69A7DF31-F4A5-4503-B9B5-B35F27D296B8}" destId="{09A93292-D691-49F6-B0B6-075BFB149B03}" srcOrd="0" destOrd="0" presId="urn:microsoft.com/office/officeart/2005/8/layout/chevron2"/>
    <dgm:cxn modelId="{E4A8142C-32A2-4292-A0C5-05D6B443A498}" type="presParOf" srcId="{69A7DF31-F4A5-4503-B9B5-B35F27D296B8}" destId="{C6108586-8B5A-4B9C-AE2D-0A91FCEACDE3}" srcOrd="1" destOrd="0" presId="urn:microsoft.com/office/officeart/2005/8/layout/chevron2"/>
    <dgm:cxn modelId="{160B7DFC-CEA3-4841-B9D9-BE782B2A176E}" type="presParOf" srcId="{25B3E973-3C20-437C-9B6E-AE7CC1D073A5}" destId="{53A2857E-258E-4723-A7FF-F4FE172C18A7}" srcOrd="1" destOrd="0" presId="urn:microsoft.com/office/officeart/2005/8/layout/chevron2"/>
    <dgm:cxn modelId="{AB44656E-40F0-40C8-BDBB-E6B6FF317872}" type="presParOf" srcId="{25B3E973-3C20-437C-9B6E-AE7CC1D073A5}" destId="{697D8687-866B-4653-B85C-2D5487C72223}" srcOrd="2" destOrd="0" presId="urn:microsoft.com/office/officeart/2005/8/layout/chevron2"/>
    <dgm:cxn modelId="{114A5DA6-4F40-4E73-B3A3-5804F080A21E}" type="presParOf" srcId="{697D8687-866B-4653-B85C-2D5487C72223}" destId="{8A78ADB8-5CA6-4BEB-84CE-7A8CB3FD26E1}" srcOrd="0" destOrd="0" presId="urn:microsoft.com/office/officeart/2005/8/layout/chevron2"/>
    <dgm:cxn modelId="{E2F797BC-45FA-42B1-A10B-C0C37E5AAAC0}" type="presParOf" srcId="{697D8687-866B-4653-B85C-2D5487C72223}" destId="{CB6FFB0B-A962-4D33-9136-8D50CDDEE697}" srcOrd="1" destOrd="0" presId="urn:microsoft.com/office/officeart/2005/8/layout/chevron2"/>
    <dgm:cxn modelId="{581747E2-6ECE-495D-B8FD-5E940B19FA3E}" type="presParOf" srcId="{25B3E973-3C20-437C-9B6E-AE7CC1D073A5}" destId="{7B205BF8-E30C-421A-9573-11767CC9E762}" srcOrd="3" destOrd="0" presId="urn:microsoft.com/office/officeart/2005/8/layout/chevron2"/>
    <dgm:cxn modelId="{ACF67F91-BC20-45E6-952A-19AE395823CE}" type="presParOf" srcId="{25B3E973-3C20-437C-9B6E-AE7CC1D073A5}" destId="{912A9A32-8959-46FD-B6DA-E2F4590F9D95}" srcOrd="4" destOrd="0" presId="urn:microsoft.com/office/officeart/2005/8/layout/chevron2"/>
    <dgm:cxn modelId="{63E6E1BB-FF73-4743-8FFE-2B7971F90D2F}" type="presParOf" srcId="{912A9A32-8959-46FD-B6DA-E2F4590F9D95}" destId="{B21D9DC8-4417-48F6-9713-0E6F182D7D06}" srcOrd="0" destOrd="0" presId="urn:microsoft.com/office/officeart/2005/8/layout/chevron2"/>
    <dgm:cxn modelId="{8081C560-6A6F-4B54-9320-C8AE83D9E387}" type="presParOf" srcId="{912A9A32-8959-46FD-B6DA-E2F4590F9D95}" destId="{40C85795-0831-444D-8618-7CAC06999ACA}" srcOrd="1" destOrd="0" presId="urn:microsoft.com/office/officeart/2005/8/layout/chevron2"/>
    <dgm:cxn modelId="{353077B4-B503-4AB6-A7D9-5389B6635262}" type="presParOf" srcId="{25B3E973-3C20-437C-9B6E-AE7CC1D073A5}" destId="{32861446-1C44-4F3D-ACC5-0F225001BAED}" srcOrd="5" destOrd="0" presId="urn:microsoft.com/office/officeart/2005/8/layout/chevron2"/>
    <dgm:cxn modelId="{763910AA-F963-4E0B-9C82-817B1C07A694}" type="presParOf" srcId="{25B3E973-3C20-437C-9B6E-AE7CC1D073A5}" destId="{CC99495E-0C00-46D7-BC68-F0D49A9F68A3}" srcOrd="6" destOrd="0" presId="urn:microsoft.com/office/officeart/2005/8/layout/chevron2"/>
    <dgm:cxn modelId="{0C305C40-3BD2-48AE-AF03-A95AEB2E57C4}" type="presParOf" srcId="{CC99495E-0C00-46D7-BC68-F0D49A9F68A3}" destId="{3AB4DD9C-5CEA-4553-A8BD-BE0DD2945667}" srcOrd="0" destOrd="0" presId="urn:microsoft.com/office/officeart/2005/8/layout/chevron2"/>
    <dgm:cxn modelId="{725E866A-551E-4170-B233-ED72F2FB631B}" type="presParOf" srcId="{CC99495E-0C00-46D7-BC68-F0D49A9F68A3}" destId="{23A55BFB-9C45-4828-BF7D-818913FD9F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93292-D691-49F6-B0B6-075BFB149B03}">
      <dsp:nvSpPr>
        <dsp:cNvPr id="0" name=""/>
        <dsp:cNvSpPr/>
      </dsp:nvSpPr>
      <dsp:spPr>
        <a:xfrm rot="5400000">
          <a:off x="7303760" y="169880"/>
          <a:ext cx="1122657" cy="7858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>
              <a:cs typeface="B Nazanin" panose="00000400000000000000" pitchFamily="2" charset="-78"/>
            </a:rPr>
            <a:t>1</a:t>
          </a:r>
          <a:endParaRPr lang="en-US" sz="1800" kern="1200" dirty="0">
            <a:cs typeface="B Nazanin" panose="00000400000000000000" pitchFamily="2" charset="-78"/>
          </a:endParaRPr>
        </a:p>
      </dsp:txBody>
      <dsp:txXfrm rot="-5400000">
        <a:off x="7472159" y="394411"/>
        <a:ext cx="785860" cy="336797"/>
      </dsp:txXfrm>
    </dsp:sp>
    <dsp:sp modelId="{C6108586-8B5A-4B9C-AE2D-0A91FCEACDE3}">
      <dsp:nvSpPr>
        <dsp:cNvPr id="0" name=""/>
        <dsp:cNvSpPr/>
      </dsp:nvSpPr>
      <dsp:spPr>
        <a:xfrm rot="16200000">
          <a:off x="3371215" y="-3369733"/>
          <a:ext cx="729727" cy="7472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20904" bIns="10795" numCol="1" spcCol="1270" anchor="ctr" anchorCtr="0">
          <a:noAutofit/>
        </a:bodyPr>
        <a:lstStyle/>
        <a:p>
          <a:pPr marL="171450" lvl="1" indent="-171450" algn="r" defTabSz="7556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700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معرفی </a:t>
          </a:r>
          <a:r>
            <a:rPr lang="en-US" sz="1700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Arduino</a:t>
          </a:r>
          <a:r>
            <a:rPr lang="fa-IR" sz="1700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 </a:t>
          </a:r>
          <a:endParaRPr lang="en-US" sz="1700" kern="1200" dirty="0">
            <a:latin typeface="Times New Roman" panose="02020603050405020304" pitchFamily="18" charset="0"/>
            <a:cs typeface="B Nazanin" panose="00000400000000000000" pitchFamily="2" charset="-78"/>
          </a:endParaRPr>
        </a:p>
        <a:p>
          <a:pPr marL="171450" lvl="1" indent="-171450" algn="r" defTabSz="7556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700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مدل های مختلف </a:t>
          </a:r>
          <a:r>
            <a:rPr lang="en-US" sz="1700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Arduino</a:t>
          </a:r>
          <a:endParaRPr lang="en-US" sz="1700" kern="1200" dirty="0">
            <a:latin typeface="Times New Roman" panose="02020603050405020304" pitchFamily="18" charset="0"/>
            <a:cs typeface="B Nazanin" panose="00000400000000000000" pitchFamily="2" charset="-78"/>
          </a:endParaRPr>
        </a:p>
      </dsp:txBody>
      <dsp:txXfrm rot="5400000">
        <a:off x="35621" y="37105"/>
        <a:ext cx="7436537" cy="658483"/>
      </dsp:txXfrm>
    </dsp:sp>
    <dsp:sp modelId="{8A78ADB8-5CA6-4BEB-84CE-7A8CB3FD26E1}">
      <dsp:nvSpPr>
        <dsp:cNvPr id="0" name=""/>
        <dsp:cNvSpPr/>
      </dsp:nvSpPr>
      <dsp:spPr>
        <a:xfrm rot="5400000">
          <a:off x="7303760" y="1143971"/>
          <a:ext cx="1122657" cy="7858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>
              <a:cs typeface="B Nazanin" panose="00000400000000000000" pitchFamily="2" charset="-78"/>
            </a:rPr>
            <a:t>2</a:t>
          </a:r>
          <a:endParaRPr lang="en-US" sz="1800" kern="1200" dirty="0">
            <a:cs typeface="B Nazanin" panose="00000400000000000000" pitchFamily="2" charset="-78"/>
          </a:endParaRPr>
        </a:p>
      </dsp:txBody>
      <dsp:txXfrm rot="-5400000">
        <a:off x="7472159" y="1368502"/>
        <a:ext cx="785860" cy="336797"/>
      </dsp:txXfrm>
    </dsp:sp>
    <dsp:sp modelId="{CB6FFB0B-A962-4D33-9136-8D50CDDEE697}">
      <dsp:nvSpPr>
        <dsp:cNvPr id="0" name=""/>
        <dsp:cNvSpPr/>
      </dsp:nvSpPr>
      <dsp:spPr>
        <a:xfrm rot="16200000">
          <a:off x="3371215" y="-2395643"/>
          <a:ext cx="729727" cy="7472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20904" bIns="10795" numCol="1" spcCol="1270" anchor="ctr" anchorCtr="0">
          <a:noAutofit/>
        </a:bodyPr>
        <a:lstStyle/>
        <a:p>
          <a:pPr marL="171450" lvl="1" indent="-171450" algn="r" defTabSz="7556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700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معرفی محیط برنامه نویسی </a:t>
          </a:r>
          <a:r>
            <a:rPr lang="en-US" sz="1700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Arduino</a:t>
          </a:r>
          <a:endParaRPr lang="en-US" sz="1700" kern="1200" dirty="0">
            <a:latin typeface="Times New Roman" panose="02020603050405020304" pitchFamily="18" charset="0"/>
            <a:cs typeface="B Nazanin" panose="00000400000000000000" pitchFamily="2" charset="-78"/>
          </a:endParaRPr>
        </a:p>
      </dsp:txBody>
      <dsp:txXfrm rot="5400000">
        <a:off x="35621" y="1011195"/>
        <a:ext cx="7436537" cy="658483"/>
      </dsp:txXfrm>
    </dsp:sp>
    <dsp:sp modelId="{B21D9DC8-4417-48F6-9713-0E6F182D7D06}">
      <dsp:nvSpPr>
        <dsp:cNvPr id="0" name=""/>
        <dsp:cNvSpPr/>
      </dsp:nvSpPr>
      <dsp:spPr>
        <a:xfrm rot="5400000">
          <a:off x="7303760" y="2118061"/>
          <a:ext cx="1122657" cy="7858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>
              <a:cs typeface="B Nazanin" panose="00000400000000000000" pitchFamily="2" charset="-78"/>
            </a:rPr>
            <a:t>3</a:t>
          </a:r>
          <a:endParaRPr lang="en-US" sz="1800" kern="1200" dirty="0">
            <a:cs typeface="B Nazanin" panose="00000400000000000000" pitchFamily="2" charset="-78"/>
          </a:endParaRPr>
        </a:p>
      </dsp:txBody>
      <dsp:txXfrm rot="-5400000">
        <a:off x="7472159" y="2342592"/>
        <a:ext cx="785860" cy="336797"/>
      </dsp:txXfrm>
    </dsp:sp>
    <dsp:sp modelId="{40C85795-0831-444D-8618-7CAC06999ACA}">
      <dsp:nvSpPr>
        <dsp:cNvPr id="0" name=""/>
        <dsp:cNvSpPr/>
      </dsp:nvSpPr>
      <dsp:spPr>
        <a:xfrm rot="16200000">
          <a:off x="3371215" y="-1421553"/>
          <a:ext cx="729727" cy="7472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20904" bIns="10795" numCol="1" spcCol="1270" anchor="ctr" anchorCtr="0">
          <a:noAutofit/>
        </a:bodyPr>
        <a:lstStyle/>
        <a:p>
          <a:pPr marL="171450" lvl="1" indent="-171450" algn="r" defTabSz="7556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700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راه اندازی </a:t>
          </a:r>
          <a:r>
            <a:rPr lang="en-US" sz="1700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GPIO</a:t>
          </a:r>
          <a:endParaRPr lang="en-US" sz="1700" kern="1200" dirty="0">
            <a:latin typeface="Times New Roman" panose="02020603050405020304" pitchFamily="18" charset="0"/>
            <a:cs typeface="B Nazanin" panose="00000400000000000000" pitchFamily="2" charset="-78"/>
          </a:endParaRPr>
        </a:p>
        <a:p>
          <a:pPr marL="171450" lvl="1" indent="-171450" algn="r" defTabSz="7556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700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تمرین</a:t>
          </a:r>
          <a:endParaRPr lang="en-US" sz="1700" kern="1200" dirty="0">
            <a:latin typeface="Times New Roman" panose="02020603050405020304" pitchFamily="18" charset="0"/>
            <a:cs typeface="B Nazanin" panose="00000400000000000000" pitchFamily="2" charset="-78"/>
          </a:endParaRPr>
        </a:p>
      </dsp:txBody>
      <dsp:txXfrm rot="5400000">
        <a:off x="35621" y="1985285"/>
        <a:ext cx="7436537" cy="658483"/>
      </dsp:txXfrm>
    </dsp:sp>
    <dsp:sp modelId="{3AB4DD9C-5CEA-4553-A8BD-BE0DD2945667}">
      <dsp:nvSpPr>
        <dsp:cNvPr id="0" name=""/>
        <dsp:cNvSpPr/>
      </dsp:nvSpPr>
      <dsp:spPr>
        <a:xfrm rot="5400000">
          <a:off x="7303760" y="3092151"/>
          <a:ext cx="1122657" cy="7858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kern="1200" dirty="0" smtClean="0">
              <a:cs typeface="B Nazanin" panose="00000400000000000000" pitchFamily="2" charset="-78"/>
            </a:rPr>
            <a:t>4</a:t>
          </a:r>
          <a:endParaRPr lang="en-US" sz="1800" kern="1200" dirty="0" smtClean="0">
            <a:cs typeface="B Nazanin" panose="00000400000000000000" pitchFamily="2" charset="-78"/>
          </a:endParaRPr>
        </a:p>
      </dsp:txBody>
      <dsp:txXfrm rot="-5400000">
        <a:off x="7472159" y="3316682"/>
        <a:ext cx="785860" cy="336797"/>
      </dsp:txXfrm>
    </dsp:sp>
    <dsp:sp modelId="{23A55BFB-9C45-4828-BF7D-818913FD9F22}">
      <dsp:nvSpPr>
        <dsp:cNvPr id="0" name=""/>
        <dsp:cNvSpPr/>
      </dsp:nvSpPr>
      <dsp:spPr>
        <a:xfrm rot="16200000">
          <a:off x="3371215" y="-447462"/>
          <a:ext cx="729727" cy="7472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20904" bIns="10795" numCol="1" spcCol="1270" anchor="ctr" anchorCtr="0">
          <a:noAutofit/>
        </a:bodyPr>
        <a:lstStyle/>
        <a:p>
          <a:pPr marL="171450" lvl="1" indent="-171450" algn="r" defTabSz="7556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700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راه اندازی </a:t>
          </a:r>
          <a:r>
            <a:rPr lang="en-US" sz="1700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uart</a:t>
          </a:r>
        </a:p>
        <a:p>
          <a:pPr marL="171450" lvl="1" indent="-171450" algn="r" defTabSz="7556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700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تمرین</a:t>
          </a:r>
          <a:endParaRPr lang="en-US" sz="1700" kern="1200" dirty="0" smtClean="0">
            <a:latin typeface="Times New Roman" panose="02020603050405020304" pitchFamily="18" charset="0"/>
            <a:cs typeface="B Nazanin" panose="00000400000000000000" pitchFamily="2" charset="-78"/>
          </a:endParaRPr>
        </a:p>
      </dsp:txBody>
      <dsp:txXfrm rot="5400000">
        <a:off x="35621" y="2959376"/>
        <a:ext cx="7436537" cy="658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5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3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4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1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4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4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39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9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4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3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2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2887BA-C4C1-4AB1-96D7-D30DFBBA115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17A2E9-6F60-446D-A7DA-A34EDC2D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2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706" y="443366"/>
            <a:ext cx="8093865" cy="834833"/>
          </a:xfrm>
        </p:spPr>
        <p:txBody>
          <a:bodyPr>
            <a:no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به نام خدا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894" y="2400659"/>
            <a:ext cx="3167483" cy="586883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 smtClean="0">
                <a:cs typeface="B Nazanin" panose="00000400000000000000" pitchFamily="2" charset="-78"/>
              </a:rPr>
              <a:t>مقدمه ای بر </a:t>
            </a:r>
            <a:r>
              <a:rPr lang="en-US" sz="2800" dirty="0">
                <a:cs typeface="B Nazanin" panose="00000400000000000000" pitchFamily="2" charset="-78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9845" y="3092745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جلسه اول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9397" y="4415883"/>
            <a:ext cx="2542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 smtClean="0">
                <a:cs typeface="B Nazanin" panose="00000400000000000000" pitchFamily="2" charset="-78"/>
              </a:rPr>
              <a:t>ارائه دهنده</a:t>
            </a:r>
          </a:p>
          <a:p>
            <a:pPr algn="ctr"/>
            <a:r>
              <a:rPr lang="fa-IR" sz="2400" dirty="0" smtClean="0">
                <a:cs typeface="B Nazanin" panose="00000400000000000000" pitchFamily="2" charset="-78"/>
              </a:rPr>
              <a:t>محسن برزگر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88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502" y="551986"/>
            <a:ext cx="1929701" cy="663498"/>
          </a:xfrm>
        </p:spPr>
        <p:txBody>
          <a:bodyPr>
            <a:normAutofit/>
          </a:bodyPr>
          <a:lstStyle/>
          <a:p>
            <a:pPr rtl="1"/>
            <a:r>
              <a:rPr lang="fa-IR" sz="32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ارتباط سریال</a:t>
            </a:r>
            <a:endParaRPr lang="en-US" sz="32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127813" y="1215484"/>
            <a:ext cx="23752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18771" y="1460810"/>
            <a:ext cx="628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ایجاد ارتباط میان </a:t>
            </a:r>
            <a:r>
              <a:rPr lang="en-US" dirty="0" smtClean="0">
                <a:cs typeface="B Nazanin" panose="00000400000000000000" pitchFamily="2" charset="-78"/>
              </a:rPr>
              <a:t>Arduino</a:t>
            </a:r>
            <a:r>
              <a:rPr lang="fa-IR" dirty="0" smtClean="0">
                <a:cs typeface="B Nazanin" panose="00000400000000000000" pitchFamily="2" charset="-78"/>
              </a:rPr>
              <a:t> و کامپیوتر و دیگر تجهیزات الکترونیکی.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146" name="Picture 2" descr="Image result for serial uart 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14" y="1830142"/>
            <a:ext cx="3302375" cy="181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25629" y="2040673"/>
            <a:ext cx="425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سه عدد پایه برای ایجاد ارتباط  دو طرفه لازم است: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TX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: ارسال داده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RX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: دریافت داده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GND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: زمین ( ولتاژ مشترک)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3249" y="4137102"/>
            <a:ext cx="10482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توابع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Serial.begin(BuadRate)</a:t>
            </a:r>
            <a:r>
              <a:rPr lang="fa-IR" sz="2000" dirty="0" smtClean="0">
                <a:cs typeface="B Nazanin" panose="00000400000000000000" pitchFamily="2" charset="-78"/>
              </a:rPr>
              <a:t> : انجام تنظیمات اولیه سریال و مشخص کردن تعداد بیت ارسالی در ثانیه.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cs typeface="B Nazanin" panose="00000400000000000000" pitchFamily="2" charset="-78"/>
              </a:rPr>
              <a:t>Serial.println</a:t>
            </a:r>
            <a:r>
              <a:rPr lang="en-US" sz="2000" dirty="0" smtClean="0">
                <a:cs typeface="B Nazanin" panose="00000400000000000000" pitchFamily="2" charset="-78"/>
              </a:rPr>
              <a:t>(“hello world”)</a:t>
            </a:r>
            <a:r>
              <a:rPr lang="fa-IR" sz="2000" dirty="0" smtClean="0">
                <a:cs typeface="B Nazanin" panose="00000400000000000000" pitchFamily="2" charset="-78"/>
              </a:rPr>
              <a:t> : ارسال پیام.</a:t>
            </a:r>
            <a:endParaRPr lang="en-US" sz="20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cs typeface="B Nazanin" panose="00000400000000000000" pitchFamily="2" charset="-78"/>
              </a:rPr>
              <a:t>Serial.read</a:t>
            </a:r>
            <a:r>
              <a:rPr lang="en-US" sz="2000" dirty="0" smtClean="0">
                <a:cs typeface="B Nazanin" panose="00000400000000000000" pitchFamily="2" charset="-78"/>
              </a:rPr>
              <a:t>()</a:t>
            </a:r>
            <a:r>
              <a:rPr lang="fa-IR" sz="2000" dirty="0" smtClean="0">
                <a:cs typeface="B Nazanin" panose="00000400000000000000" pitchFamily="2" charset="-78"/>
              </a:rPr>
              <a:t> : خواندن پیام دریافتی.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dirty="0">
                <a:cs typeface="B Nazanin" panose="00000400000000000000" pitchFamily="2" charset="-78"/>
              </a:rPr>
              <a:t>Serial.available</a:t>
            </a:r>
            <a:r>
              <a:rPr lang="en-US" sz="2000" dirty="0" smtClean="0">
                <a:cs typeface="B Nazanin" panose="00000400000000000000" pitchFamily="2" charset="-78"/>
              </a:rPr>
              <a:t>()</a:t>
            </a:r>
            <a:r>
              <a:rPr lang="fa-IR" sz="2000" dirty="0" smtClean="0">
                <a:cs typeface="B Nazanin" panose="00000400000000000000" pitchFamily="2" charset="-78"/>
              </a:rPr>
              <a:t>: وضعیت داده دریافتی.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05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502" y="551986"/>
            <a:ext cx="1929701" cy="663498"/>
          </a:xfrm>
        </p:spPr>
        <p:txBody>
          <a:bodyPr>
            <a:normAutofit/>
          </a:bodyPr>
          <a:lstStyle/>
          <a:p>
            <a:pPr rtl="1"/>
            <a:r>
              <a:rPr lang="fa-IR" sz="32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مثال 2</a:t>
            </a:r>
            <a:endParaRPr lang="en-US" sz="32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127813" y="1215484"/>
            <a:ext cx="23752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73483" y="1471961"/>
            <a:ext cx="342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خواندن کلید و ارسال اطلاعات آن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3482" y="4517145"/>
            <a:ext cx="362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Pull-Down: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digitalWrite(pushButton,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23482" y="3343144"/>
            <a:ext cx="362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Pull-Up: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digitalWrite(pushButton, HIGH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16" y="120861"/>
            <a:ext cx="5279754" cy="64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502" y="551986"/>
            <a:ext cx="1929701" cy="663498"/>
          </a:xfrm>
        </p:spPr>
        <p:txBody>
          <a:bodyPr>
            <a:normAutofit/>
          </a:bodyPr>
          <a:lstStyle/>
          <a:p>
            <a:pPr rtl="1"/>
            <a:r>
              <a:rPr lang="fa-IR" sz="32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تمرین 2</a:t>
            </a:r>
            <a:endParaRPr lang="en-US" sz="32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127813" y="1215484"/>
            <a:ext cx="23752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64820" y="1471961"/>
            <a:ext cx="583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روشن کردن </a:t>
            </a:r>
            <a:r>
              <a:rPr lang="en-US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Led</a:t>
            </a:r>
            <a:r>
              <a:rPr lang="fa-IR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با ارسال دستور از طریق سریال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5" y="2297151"/>
            <a:ext cx="6219825" cy="3133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6937" y="2297151"/>
            <a:ext cx="316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برای مثال:</a:t>
            </a:r>
          </a:p>
          <a:p>
            <a:pPr algn="r" rtl="1"/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دستور ارسالی: 1</a:t>
            </a:r>
          </a:p>
          <a:p>
            <a:pPr algn="r" rtl="1"/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نتیجه: روشن شدن 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led1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46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370" y="1254514"/>
            <a:ext cx="3039247" cy="563136"/>
          </a:xfrm>
        </p:spPr>
        <p:txBody>
          <a:bodyPr>
            <a:normAutofit fontScale="9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سر فصل مطالب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242112"/>
              </p:ext>
            </p:extLst>
          </p:nvPr>
        </p:nvGraphicFramePr>
        <p:xfrm>
          <a:off x="2665142" y="2341756"/>
          <a:ext cx="8258020" cy="4047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40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094" y="551986"/>
            <a:ext cx="2587083" cy="663498"/>
          </a:xfrm>
        </p:spPr>
        <p:txBody>
          <a:bodyPr>
            <a:normAutofit/>
          </a:bodyPr>
          <a:lstStyle/>
          <a:p>
            <a:pPr rtl="1"/>
            <a:r>
              <a:rPr lang="fa-IR" sz="32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معرفی </a:t>
            </a:r>
            <a:r>
              <a:rPr lang="en-US" sz="32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Arudino</a:t>
            </a:r>
            <a:endParaRPr lang="en-US" sz="32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127813" y="1215484"/>
            <a:ext cx="23752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49696" y="1480214"/>
            <a:ext cx="66684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BH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برد توسعه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برای میکروکنترلر های مختلف.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متن باز (</a:t>
            </a:r>
            <a:r>
              <a:rPr lang="en-US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open source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) است.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شماتیک و 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pcb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مدار ها.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نرم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افزار.</a:t>
            </a:r>
            <a:endParaRPr lang="fa-IR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زبان برنامه نویسی </a:t>
            </a:r>
            <a:r>
              <a:rPr lang="en-US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C++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است</a:t>
            </a:r>
            <a:r>
              <a:rPr lang="en-US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استفاده آسان برای افراد غیر متخصص در الکترونیک.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سال 2005 برای اولین بار در ایتالیا طراحی و تولید شد.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endParaRPr lang="fa-IR" sz="2000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3074" name="Picture 2" descr="Image result for arduin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12" y="2623665"/>
            <a:ext cx="3078523" cy="161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93580" y="4370632"/>
            <a:ext cx="6824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ARDUINO 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UNO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: </a:t>
            </a:r>
            <a:r>
              <a:rPr lang="ar-BH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میکروکنترلر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ATMEGA328P </a:t>
            </a:r>
            <a:endParaRPr lang="fa-IR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ARDUINO Zero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 : </a:t>
            </a:r>
            <a:r>
              <a:rPr lang="ar-BH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میکروکنترلر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ATSAMD21G18A </a:t>
            </a:r>
            <a:endParaRPr lang="fa-IR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ARDUINO Nano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  <a:r>
              <a:rPr lang="ar-BH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میکرو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کنترلر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ATMEGA328 </a:t>
            </a:r>
            <a:endParaRPr lang="fa-IR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ARDUINO Due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 :</a:t>
            </a:r>
            <a:r>
              <a:rPr lang="ar-BH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میکرو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کنترلر</a:t>
            </a:r>
            <a:r>
              <a:rPr lang="ar-BH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ARM 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ATSAM3X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ARDUINO Mega2560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: </a:t>
            </a:r>
            <a:r>
              <a:rPr lang="ar-BH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میکروکنترلر 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ATMEGA2560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 </a:t>
            </a:r>
            <a:endParaRPr lang="ar-BH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ar-BH" dirty="0">
                <a:latin typeface="Times New Roman" panose="02020603050405020304" pitchFamily="18" charset="0"/>
                <a:cs typeface="B Nazanin" panose="00000400000000000000" pitchFamily="2" charset="-78"/>
              </a:rPr>
              <a:t/>
            </a:r>
            <a:br>
              <a:rPr lang="ar-BH" dirty="0">
                <a:latin typeface="Times New Roman" panose="02020603050405020304" pitchFamily="18" charset="0"/>
                <a:cs typeface="B Nazanin" panose="00000400000000000000" pitchFamily="2" charset="-78"/>
              </a:rPr>
            </a:b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66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030" y="551986"/>
            <a:ext cx="3624148" cy="663498"/>
          </a:xfrm>
        </p:spPr>
        <p:txBody>
          <a:bodyPr>
            <a:normAutofit fontScale="90000"/>
          </a:bodyPr>
          <a:lstStyle/>
          <a:p>
            <a:pPr rtl="1"/>
            <a:r>
              <a:rPr lang="fa-IR" sz="32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مدل های مختلف </a:t>
            </a:r>
            <a:r>
              <a:rPr lang="en-US" sz="32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Arudino</a:t>
            </a:r>
            <a:endParaRPr lang="en-US" sz="32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127813" y="1215484"/>
            <a:ext cx="23752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68" y="1348019"/>
            <a:ext cx="9668109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030" y="551986"/>
            <a:ext cx="3624148" cy="663498"/>
          </a:xfrm>
        </p:spPr>
        <p:txBody>
          <a:bodyPr>
            <a:normAutofit fontScale="90000"/>
          </a:bodyPr>
          <a:lstStyle/>
          <a:p>
            <a:pPr rtl="1"/>
            <a:r>
              <a:rPr lang="fa-IR" sz="32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مدل های مختلف </a:t>
            </a:r>
            <a:r>
              <a:rPr lang="en-US" sz="32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Arudino</a:t>
            </a:r>
            <a:endParaRPr lang="en-US" sz="32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127813" y="1215484"/>
            <a:ext cx="23752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arduino nano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57" y="1388829"/>
            <a:ext cx="9503031" cy="464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9902" y="6144322"/>
            <a:ext cx="59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معرفی پایه های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Arduino nano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12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633" y="551986"/>
            <a:ext cx="2475570" cy="663498"/>
          </a:xfrm>
        </p:spPr>
        <p:txBody>
          <a:bodyPr>
            <a:normAutofit/>
          </a:bodyPr>
          <a:lstStyle/>
          <a:p>
            <a:pPr rtl="1"/>
            <a:r>
              <a:rPr lang="en-US" sz="32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Arduino IDE</a:t>
            </a:r>
            <a:endParaRPr lang="en-US" sz="32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127813" y="1215484"/>
            <a:ext cx="23752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69" y="1478255"/>
            <a:ext cx="5365927" cy="1695369"/>
          </a:xfrm>
          <a:prstGeom prst="rect">
            <a:avLst/>
          </a:prstGeom>
        </p:spPr>
      </p:pic>
      <p:pic>
        <p:nvPicPr>
          <p:cNvPr id="1026" name="Picture 2" descr="Image result for arduino ide tools t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76" y="1089251"/>
            <a:ext cx="4939193" cy="497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6785" y="3909411"/>
            <a:ext cx="4962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ویژگی ها: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ساده بودن محیط کاربری نرم افزار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پشتیبانی از کلیه سیستم عامل ها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برنامه نویسی آسان توسط کتابخانه های طراحی شده.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قابلیت ارتباط آنلاین با پورت سریال و مشاهده عملکرد برنامه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دارای مثال های فراوان و پشتیبانی قوی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97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444" y="551986"/>
            <a:ext cx="6579759" cy="663498"/>
          </a:xfrm>
        </p:spPr>
        <p:txBody>
          <a:bodyPr>
            <a:normAutofit/>
          </a:bodyPr>
          <a:lstStyle/>
          <a:p>
            <a:pPr rt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127813" y="1215484"/>
            <a:ext cx="23752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67644" y="1779528"/>
            <a:ext cx="4962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تعریف به عنوان خروجی: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pinMode(pin, </a:t>
            </a:r>
            <a:r>
              <a:rPr lang="en-US" dirty="0" smtClean="0">
                <a:cs typeface="B Nazanin" panose="00000400000000000000" pitchFamily="2" charset="-78"/>
              </a:rPr>
              <a:t>OUTPUT)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مقدار دهی: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5 ولت : </a:t>
            </a:r>
            <a:r>
              <a:rPr lang="en-US" dirty="0" smtClean="0">
                <a:cs typeface="B Nazanin" panose="00000400000000000000" pitchFamily="2" charset="-78"/>
              </a:rPr>
              <a:t>digitalWrite(pin, </a:t>
            </a:r>
            <a:r>
              <a:rPr lang="en-US" dirty="0">
                <a:cs typeface="B Nazanin" panose="00000400000000000000" pitchFamily="2" charset="-78"/>
              </a:rPr>
              <a:t>HIGH</a:t>
            </a:r>
            <a:r>
              <a:rPr lang="en-US" dirty="0" smtClean="0">
                <a:cs typeface="B Nazanin" panose="00000400000000000000" pitchFamily="2" charset="-78"/>
              </a:rPr>
              <a:t>)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0 ولت : </a:t>
            </a:r>
            <a:r>
              <a:rPr lang="en-US" dirty="0" smtClean="0">
                <a:cs typeface="B Nazanin" panose="00000400000000000000" pitchFamily="2" charset="-78"/>
              </a:rPr>
              <a:t>digitalWrite(pin, LOW)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55" y="1799054"/>
            <a:ext cx="3648075" cy="1438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7644" y="3943562"/>
            <a:ext cx="4962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تعریف به عنوان ورودی: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pinMode(pin, </a:t>
            </a:r>
            <a:r>
              <a:rPr lang="en-US" dirty="0" smtClean="0">
                <a:cs typeface="B Nazanin" panose="00000400000000000000" pitchFamily="2" charset="-78"/>
              </a:rPr>
              <a:t>INPUT)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خواندن مقدار پایه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digitalRead(pin)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مقادیر خروجی تابع:</a:t>
            </a:r>
            <a:endParaRPr lang="en-US" dirty="0" smtClean="0">
              <a:cs typeface="B Nazanin" panose="00000400000000000000" pitchFamily="2" charset="-78"/>
            </a:endParaRPr>
          </a:p>
          <a:p>
            <a:pPr marL="1200150" lvl="2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0 :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ورودی کمتر از 1.5 ولت باشد.(</a:t>
            </a:r>
            <a:r>
              <a:rPr lang="en-US" dirty="0" smtClean="0">
                <a:cs typeface="B Nazanin" panose="00000400000000000000" pitchFamily="2" charset="-78"/>
              </a:rPr>
              <a:t>LOW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en-US" dirty="0" smtClean="0">
              <a:cs typeface="B Nazanin" panose="00000400000000000000" pitchFamily="2" charset="-78"/>
            </a:endParaRPr>
          </a:p>
          <a:p>
            <a:pPr marL="1200150" lvl="2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1</a:t>
            </a:r>
            <a:r>
              <a:rPr lang="fa-IR" dirty="0" smtClean="0">
                <a:cs typeface="B Nazanin" panose="00000400000000000000" pitchFamily="2" charset="-78"/>
              </a:rPr>
              <a:t> : ورودی بیشتر از 3 ولت باشد.(</a:t>
            </a:r>
            <a:r>
              <a:rPr lang="en-US" dirty="0" smtClean="0">
                <a:cs typeface="B Nazanin" panose="00000400000000000000" pitchFamily="2" charset="-78"/>
              </a:rPr>
              <a:t>HIGH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63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502" y="551986"/>
            <a:ext cx="1929701" cy="663498"/>
          </a:xfrm>
        </p:spPr>
        <p:txBody>
          <a:bodyPr>
            <a:normAutofit/>
          </a:bodyPr>
          <a:lstStyle/>
          <a:p>
            <a:pPr rtl="1"/>
            <a:r>
              <a:rPr lang="fa-IR" sz="32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مثال 1</a:t>
            </a:r>
            <a:endParaRPr lang="en-US" sz="32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127813" y="1215484"/>
            <a:ext cx="23752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73483" y="1471961"/>
            <a:ext cx="342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چراغ چشمک زن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074" y="883735"/>
            <a:ext cx="4181126" cy="5715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8767" y="2419814"/>
            <a:ext cx="3629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setup() {</a:t>
            </a:r>
            <a:endParaRPr lang="en-US" dirty="0" smtClean="0">
              <a:cs typeface="B Nazanin" panose="00000400000000000000" pitchFamily="2" charset="-78"/>
            </a:endParaRPr>
          </a:p>
          <a:p>
            <a:r>
              <a:rPr lang="fa-IR" dirty="0" smtClean="0">
                <a:cs typeface="B Nazanin" panose="00000400000000000000" pitchFamily="2" charset="-78"/>
              </a:rPr>
              <a:t>تنظیمات اولیه ( فقط یک بار اجرا می شود</a:t>
            </a:r>
          </a:p>
          <a:p>
            <a:r>
              <a:rPr lang="fa-IR" dirty="0">
                <a:cs typeface="B Nazanin" panose="00000400000000000000" pitchFamily="2" charset="-78"/>
              </a:rPr>
              <a:t>{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8766" y="4166839"/>
            <a:ext cx="3629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loop() {</a:t>
            </a:r>
            <a:endParaRPr lang="en-US" dirty="0" smtClean="0">
              <a:cs typeface="B Nazanin" panose="00000400000000000000" pitchFamily="2" charset="-78"/>
            </a:endParaRPr>
          </a:p>
          <a:p>
            <a:r>
              <a:rPr lang="fa-IR" dirty="0" smtClean="0">
                <a:cs typeface="B Nazanin" panose="00000400000000000000" pitchFamily="2" charset="-78"/>
              </a:rPr>
              <a:t>حلقه بینهایت</a:t>
            </a:r>
          </a:p>
          <a:p>
            <a:r>
              <a:rPr lang="fa-IR" dirty="0">
                <a:cs typeface="B Nazanin" panose="00000400000000000000" pitchFamily="2" charset="-78"/>
              </a:rPr>
              <a:t>{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72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502" y="551986"/>
            <a:ext cx="1929701" cy="663498"/>
          </a:xfrm>
        </p:spPr>
        <p:txBody>
          <a:bodyPr>
            <a:normAutofit/>
          </a:bodyPr>
          <a:lstStyle/>
          <a:p>
            <a:pPr rtl="1"/>
            <a:r>
              <a:rPr lang="fa-IR" sz="32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تمرین1</a:t>
            </a:r>
            <a:endParaRPr lang="en-US" sz="32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127813" y="1215484"/>
            <a:ext cx="23752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23141" y="1471961"/>
            <a:ext cx="197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رقص نور</a:t>
            </a:r>
            <a:r>
              <a:rPr lang="en-US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با 5 </a:t>
            </a:r>
            <a:r>
              <a:rPr lang="en-US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led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5" y="2297151"/>
            <a:ext cx="6219825" cy="3133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6937" y="2297151"/>
            <a:ext cx="31669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ترتیب روشن شدن 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led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ها: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Led1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Led2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Led3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Led4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Led5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Led4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Led3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Led2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Led1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تکرار سیکل بالا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37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886</TotalTime>
  <Words>421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 Nazanin</vt:lpstr>
      <vt:lpstr>Corbel</vt:lpstr>
      <vt:lpstr>Times New Roman</vt:lpstr>
      <vt:lpstr>Parallax</vt:lpstr>
      <vt:lpstr>به نام خدا</vt:lpstr>
      <vt:lpstr>سر فصل مطالب</vt:lpstr>
      <vt:lpstr>معرفی Arudino</vt:lpstr>
      <vt:lpstr>مدل های مختلف Arudino</vt:lpstr>
      <vt:lpstr>مدل های مختلف Arudino</vt:lpstr>
      <vt:lpstr>Arduino IDE</vt:lpstr>
      <vt:lpstr>GPIO (General Purpose Input/Output)</vt:lpstr>
      <vt:lpstr>مثال 1</vt:lpstr>
      <vt:lpstr>تمرین1</vt:lpstr>
      <vt:lpstr>ارتباط سریال</vt:lpstr>
      <vt:lpstr>مثال 2</vt:lpstr>
      <vt:lpstr>تمرین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mohsen barzegar</dc:creator>
  <cp:lastModifiedBy>mohsen barzegar</cp:lastModifiedBy>
  <cp:revision>26</cp:revision>
  <dcterms:created xsi:type="dcterms:W3CDTF">2018-11-27T19:35:00Z</dcterms:created>
  <dcterms:modified xsi:type="dcterms:W3CDTF">2018-11-28T13:43:20Z</dcterms:modified>
</cp:coreProperties>
</file>