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3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5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427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43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44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434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38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67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54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96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48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6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63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06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DF80-A790-43B4-A918-B50746916C94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6F9853-4FC4-420F-A97E-0C4ED667A5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9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7422"/>
          </a:xfrm>
        </p:spPr>
        <p:txBody>
          <a:bodyPr/>
          <a:lstStyle/>
          <a:p>
            <a:pPr algn="ctr"/>
            <a:r>
              <a:rPr lang="fr-FR" dirty="0"/>
              <a:t>Présentation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Khushwaqt NOORZADA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En  formation –Développeur Web et Web Mobile</a:t>
            </a:r>
          </a:p>
          <a:p>
            <a:r>
              <a:rPr lang="fr-FR" dirty="0"/>
              <a:t>Organisme de formation-Afpa</a:t>
            </a:r>
          </a:p>
          <a:p>
            <a:r>
              <a:rPr lang="fr-FR" dirty="0"/>
              <a:t>Session 2021-2022 </a:t>
            </a:r>
          </a:p>
        </p:txBody>
      </p:sp>
    </p:spTree>
    <p:extLst>
      <p:ext uri="{BB962C8B-B14F-4D97-AF65-F5344CB8AC3E}">
        <p14:creationId xmlns:p14="http://schemas.microsoft.com/office/powerpoint/2010/main" val="404430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Concrétisation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82218" y="1605776"/>
            <a:ext cx="8915400" cy="4372354"/>
          </a:xfrm>
        </p:spPr>
        <p:txBody>
          <a:bodyPr/>
          <a:lstStyle/>
          <a:p>
            <a:r>
              <a:rPr lang="fr-FR" dirty="0"/>
              <a:t>Développement des projets a l’aide du Framework Spring :</a:t>
            </a:r>
          </a:p>
          <a:p>
            <a:pPr marL="0" indent="0">
              <a:buNone/>
            </a:pPr>
            <a:r>
              <a:rPr lang="fr-FR" dirty="0"/>
              <a:t>Maven</a:t>
            </a:r>
          </a:p>
          <a:p>
            <a:pPr marL="0" indent="0">
              <a:buNone/>
            </a:pPr>
            <a:r>
              <a:rPr lang="fr-FR" dirty="0"/>
              <a:t>Spring boot</a:t>
            </a:r>
          </a:p>
          <a:p>
            <a:pPr marL="0" indent="0">
              <a:buNone/>
            </a:pPr>
            <a:r>
              <a:rPr lang="fr-FR" dirty="0"/>
              <a:t>Spring security,</a:t>
            </a:r>
          </a:p>
          <a:p>
            <a:pPr marL="0" indent="0">
              <a:buNone/>
            </a:pPr>
            <a:r>
              <a:rPr lang="fr-FR" dirty="0"/>
              <a:t> Connector MySQL</a:t>
            </a:r>
          </a:p>
          <a:p>
            <a:pPr marL="0" indent="0">
              <a:buNone/>
            </a:pPr>
            <a:r>
              <a:rPr lang="fr-FR" dirty="0"/>
              <a:t> Hibernate-validator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37" y="2075589"/>
            <a:ext cx="2251269" cy="16221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172" y="1905000"/>
            <a:ext cx="2857500" cy="1600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2" y="3835245"/>
            <a:ext cx="3190875" cy="13906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77" y="4203502"/>
            <a:ext cx="42576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Concrétisation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Développement des projets a l’aide du Framework Spring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Lombok ,</a:t>
            </a:r>
          </a:p>
          <a:p>
            <a:pPr marL="0" indent="0">
              <a:buNone/>
            </a:pPr>
            <a:r>
              <a:rPr lang="fr-FR" dirty="0"/>
              <a:t>Thymeleaf, </a:t>
            </a:r>
          </a:p>
          <a:p>
            <a:pPr marL="0" indent="0">
              <a:buNone/>
            </a:pPr>
            <a:r>
              <a:rPr lang="fr-FR" dirty="0"/>
              <a:t> Devtools.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86" y="3060386"/>
            <a:ext cx="4752975" cy="962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535" y="4022411"/>
            <a:ext cx="2562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4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Concrétisation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Développement des parties  de la vue du projet :</a:t>
            </a:r>
          </a:p>
          <a:p>
            <a:pPr marL="0" indent="0">
              <a:buNone/>
            </a:pPr>
            <a:r>
              <a:rPr lang="fr-FR" dirty="0"/>
              <a:t>HTML </a:t>
            </a:r>
          </a:p>
          <a:p>
            <a:pPr marL="0" indent="0">
              <a:buNone/>
            </a:pPr>
            <a:r>
              <a:rPr lang="fr-FR" dirty="0"/>
              <a:t>CSS </a:t>
            </a:r>
          </a:p>
          <a:p>
            <a:pPr marL="0" indent="0">
              <a:buNone/>
            </a:pPr>
            <a:r>
              <a:rPr lang="fr-FR" dirty="0"/>
              <a:t>Bootstrap </a:t>
            </a:r>
          </a:p>
          <a:p>
            <a:pPr marL="0" indent="0">
              <a:buNone/>
            </a:pPr>
            <a:r>
              <a:rPr lang="fr-FR" dirty="0"/>
              <a:t>Javascript 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23" y="3953137"/>
            <a:ext cx="2143125" cy="19580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43" y="4181737"/>
            <a:ext cx="2004275" cy="19580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11" y="4181737"/>
            <a:ext cx="2118732" cy="18874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50" y="4070195"/>
            <a:ext cx="1962965" cy="16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3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Merci de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72672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779928"/>
            <a:ext cx="9144000" cy="1613647"/>
          </a:xfrm>
        </p:spPr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595282"/>
            <a:ext cx="9144000" cy="3778624"/>
          </a:xfrm>
        </p:spPr>
        <p:txBody>
          <a:bodyPr>
            <a:normAutofit/>
          </a:bodyPr>
          <a:lstStyle/>
          <a:p>
            <a:r>
              <a:rPr lang="fr-FR" sz="3600" dirty="0"/>
              <a:t>AppHospital</a:t>
            </a:r>
          </a:p>
          <a:p>
            <a:endParaRPr lang="fr-FR" sz="3600" dirty="0"/>
          </a:p>
          <a:p>
            <a:pPr algn="l"/>
            <a:r>
              <a:rPr lang="fr-FR" dirty="0"/>
              <a:t>1_ Langage Java</a:t>
            </a:r>
          </a:p>
          <a:p>
            <a:pPr algn="l"/>
            <a:r>
              <a:rPr lang="fr-FR" dirty="0"/>
              <a:t>2_Projet Maven</a:t>
            </a:r>
          </a:p>
          <a:p>
            <a:pPr algn="l"/>
            <a:r>
              <a:rPr lang="fr-FR" dirty="0"/>
              <a:t>3_Framework spring : </a:t>
            </a:r>
            <a:endParaRPr lang="fr-FR" sz="1800" dirty="0"/>
          </a:p>
          <a:p>
            <a:pPr algn="l"/>
            <a:r>
              <a:rPr lang="fr-FR" sz="1800" dirty="0"/>
              <a:t> Spring boot,  Spring security</a:t>
            </a:r>
            <a:r>
              <a:rPr lang="fr-FR" dirty="0"/>
              <a:t>,  </a:t>
            </a:r>
            <a:r>
              <a:rPr lang="fr-FR" sz="1800" dirty="0"/>
              <a:t>Connector</a:t>
            </a:r>
            <a:r>
              <a:rPr lang="fr-FR" dirty="0"/>
              <a:t> </a:t>
            </a:r>
            <a:r>
              <a:rPr lang="fr-FR" sz="1800" dirty="0"/>
              <a:t>MySQL, Hibernate-validator, Lombok ,  Thymeleaf,  Devtools.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Conception Projet 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76" y="2107580"/>
            <a:ext cx="5145660" cy="324500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90" y="2107580"/>
            <a:ext cx="4921321" cy="324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7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Conception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93" y="1817649"/>
            <a:ext cx="9891131" cy="4861931"/>
          </a:xfrm>
        </p:spPr>
      </p:pic>
    </p:spTree>
    <p:extLst>
      <p:ext uri="{BB962C8B-B14F-4D97-AF65-F5344CB8AC3E}">
        <p14:creationId xmlns:p14="http://schemas.microsoft.com/office/powerpoint/2010/main" val="248343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50381" y="624110"/>
            <a:ext cx="9854232" cy="1280890"/>
          </a:xfrm>
        </p:spPr>
        <p:txBody>
          <a:bodyPr/>
          <a:lstStyle/>
          <a:p>
            <a:pPr algn="ctr"/>
            <a:r>
              <a:rPr lang="fr-FR" dirty="0"/>
              <a:t>Conception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95" y="1650379"/>
            <a:ext cx="9322420" cy="4739269"/>
          </a:xfrm>
        </p:spPr>
      </p:pic>
    </p:spTree>
    <p:extLst>
      <p:ext uri="{BB962C8B-B14F-4D97-AF65-F5344CB8AC3E}">
        <p14:creationId xmlns:p14="http://schemas.microsoft.com/office/powerpoint/2010/main" val="47011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Conception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68" y="1561171"/>
            <a:ext cx="9361051" cy="4350679"/>
          </a:xfrm>
        </p:spPr>
      </p:pic>
    </p:spTree>
    <p:extLst>
      <p:ext uri="{BB962C8B-B14F-4D97-AF65-F5344CB8AC3E}">
        <p14:creationId xmlns:p14="http://schemas.microsoft.com/office/powerpoint/2010/main" val="209878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8868" y="624110"/>
            <a:ext cx="9965743" cy="1280890"/>
          </a:xfrm>
        </p:spPr>
        <p:txBody>
          <a:bodyPr/>
          <a:lstStyle/>
          <a:p>
            <a:pPr algn="ctr"/>
            <a:r>
              <a:rPr lang="fr-FR" dirty="0"/>
              <a:t>Conception Projet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8" y="1996068"/>
            <a:ext cx="5420112" cy="3907776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49" y="1996068"/>
            <a:ext cx="5397189" cy="3907775"/>
          </a:xfrm>
        </p:spPr>
      </p:pic>
    </p:spTree>
    <p:extLst>
      <p:ext uri="{BB962C8B-B14F-4D97-AF65-F5344CB8AC3E}">
        <p14:creationId xmlns:p14="http://schemas.microsoft.com/office/powerpoint/2010/main" val="134895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Conception Projet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59" y="2126222"/>
            <a:ext cx="5229921" cy="4163066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66" y="2126222"/>
            <a:ext cx="4958848" cy="4163066"/>
          </a:xfrm>
        </p:spPr>
      </p:pic>
    </p:spTree>
    <p:extLst>
      <p:ext uri="{BB962C8B-B14F-4D97-AF65-F5344CB8AC3E}">
        <p14:creationId xmlns:p14="http://schemas.microsoft.com/office/powerpoint/2010/main" val="269475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4917" y="624110"/>
            <a:ext cx="9519695" cy="1280890"/>
          </a:xfrm>
        </p:spPr>
        <p:txBody>
          <a:bodyPr/>
          <a:lstStyle/>
          <a:p>
            <a:pPr algn="ctr"/>
            <a:r>
              <a:rPr lang="fr-FR" dirty="0"/>
              <a:t>Conception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32" y="1583473"/>
            <a:ext cx="9746166" cy="4939990"/>
          </a:xfrm>
        </p:spPr>
      </p:pic>
    </p:spTree>
    <p:extLst>
      <p:ext uri="{BB962C8B-B14F-4D97-AF65-F5344CB8AC3E}">
        <p14:creationId xmlns:p14="http://schemas.microsoft.com/office/powerpoint/2010/main" val="269543393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297</TotalTime>
  <Words>128</Words>
  <Application>Microsoft Office PowerPoint</Application>
  <PresentationFormat>Grand écran</PresentationFormat>
  <Paragraphs>42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Brin</vt:lpstr>
      <vt:lpstr>Présentation </vt:lpstr>
      <vt:lpstr>Présentation du projet</vt:lpstr>
      <vt:lpstr>Conception Projet   </vt:lpstr>
      <vt:lpstr>Conception Projet</vt:lpstr>
      <vt:lpstr>Conception Projet</vt:lpstr>
      <vt:lpstr>Conception Projet</vt:lpstr>
      <vt:lpstr>Conception Projet</vt:lpstr>
      <vt:lpstr>Conception Projet</vt:lpstr>
      <vt:lpstr>Conception Projet</vt:lpstr>
      <vt:lpstr>Concrétisation Projet </vt:lpstr>
      <vt:lpstr>Concrétisation Projet </vt:lpstr>
      <vt:lpstr>Concrétisation Projet </vt:lpstr>
      <vt:lpstr>Conclusion 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13010-20-09</dc:creator>
  <cp:lastModifiedBy>Khushwaqt</cp:lastModifiedBy>
  <cp:revision>16</cp:revision>
  <dcterms:created xsi:type="dcterms:W3CDTF">2022-01-10T08:07:05Z</dcterms:created>
  <dcterms:modified xsi:type="dcterms:W3CDTF">2022-03-30T08:47:09Z</dcterms:modified>
</cp:coreProperties>
</file>