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59" r:id="rId7"/>
    <p:sldId id="263" r:id="rId8"/>
    <p:sldId id="268" r:id="rId9"/>
    <p:sldId id="269" r:id="rId10"/>
    <p:sldId id="270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47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38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856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471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7713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493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4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27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17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98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6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51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32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2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4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16CD-4CF3-4790-9F8B-B3F738A83538}" type="datetimeFigureOut">
              <a:rPr lang="fr-FR" smtClean="0"/>
              <a:t>24/01/2022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BACB8F-636D-4942-A526-667223973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2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7422"/>
          </a:xfrm>
        </p:spPr>
        <p:txBody>
          <a:bodyPr/>
          <a:lstStyle/>
          <a:p>
            <a:pPr algn="ctr"/>
            <a:r>
              <a:rPr lang="fr-FR" dirty="0" smtClean="0"/>
              <a:t>Présentation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 smtClean="0"/>
              <a:t>Khushwaqt NOORZADA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En  formation –Développeur Web et Web Mobile</a:t>
            </a:r>
          </a:p>
          <a:p>
            <a:r>
              <a:rPr lang="fr-FR" dirty="0" smtClean="0"/>
              <a:t>Organisme de formation-Afpa</a:t>
            </a:r>
          </a:p>
          <a:p>
            <a:r>
              <a:rPr lang="fr-FR" dirty="0" smtClean="0"/>
              <a:t>Session 2021-2022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70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35" y="2526793"/>
            <a:ext cx="8915400" cy="3158119"/>
          </a:xfrm>
        </p:spPr>
      </p:pic>
    </p:spTree>
    <p:extLst>
      <p:ext uri="{BB962C8B-B14F-4D97-AF65-F5344CB8AC3E}">
        <p14:creationId xmlns:p14="http://schemas.microsoft.com/office/powerpoint/2010/main" val="415993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3" y="1688951"/>
            <a:ext cx="8927725" cy="4120178"/>
          </a:xfrm>
        </p:spPr>
      </p:pic>
    </p:spTree>
    <p:extLst>
      <p:ext uri="{BB962C8B-B14F-4D97-AF65-F5344CB8AC3E}">
        <p14:creationId xmlns:p14="http://schemas.microsoft.com/office/powerpoint/2010/main" val="38349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Concrétisation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94560" y="2133600"/>
            <a:ext cx="9310052" cy="4213412"/>
          </a:xfrm>
        </p:spPr>
        <p:txBody>
          <a:bodyPr/>
          <a:lstStyle/>
          <a:p>
            <a:r>
              <a:rPr lang="fr-FR" dirty="0"/>
              <a:t>Développement des projets a l’aide </a:t>
            </a:r>
            <a:r>
              <a:rPr lang="fr-FR" dirty="0" smtClean="0"/>
              <a:t>PHP fonctionnelle  :</a:t>
            </a:r>
          </a:p>
          <a:p>
            <a:pPr marL="0" indent="0">
              <a:buNone/>
            </a:pPr>
            <a:r>
              <a:rPr lang="fr-FR" dirty="0" smtClean="0"/>
              <a:t>PHP fonctionnelle</a:t>
            </a:r>
          </a:p>
          <a:p>
            <a:pPr marL="0" indent="0">
              <a:buNone/>
            </a:pPr>
            <a:r>
              <a:rPr lang="fr-FR" dirty="0" smtClean="0"/>
              <a:t>phpMyAdmin</a:t>
            </a:r>
          </a:p>
          <a:p>
            <a:pPr marL="0" indent="0">
              <a:buNone/>
            </a:pPr>
            <a:r>
              <a:rPr lang="fr-FR" dirty="0" smtClean="0"/>
              <a:t>Logiciel XAMPP</a:t>
            </a:r>
          </a:p>
          <a:p>
            <a:pPr marL="0" indent="0">
              <a:buNone/>
            </a:pPr>
            <a:r>
              <a:rPr lang="fr-FR" dirty="0" smtClean="0"/>
              <a:t>   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417" y="4022411"/>
            <a:ext cx="2143125" cy="2143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4185298"/>
            <a:ext cx="3399416" cy="17430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612" y="398527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Concrétisation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Développement des parties  de la vue du projet :</a:t>
            </a:r>
          </a:p>
          <a:p>
            <a:pPr marL="0" indent="0">
              <a:buNone/>
            </a:pPr>
            <a:r>
              <a:rPr lang="fr-FR" dirty="0" smtClean="0"/>
              <a:t>HTML </a:t>
            </a:r>
          </a:p>
          <a:p>
            <a:pPr marL="0" indent="0">
              <a:buNone/>
            </a:pPr>
            <a:r>
              <a:rPr lang="fr-FR" dirty="0" smtClean="0"/>
              <a:t>CSS </a:t>
            </a:r>
          </a:p>
          <a:p>
            <a:pPr marL="0" indent="0">
              <a:buNone/>
            </a:pPr>
            <a:r>
              <a:rPr lang="fr-FR" dirty="0" smtClean="0"/>
              <a:t>Bootstrap 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523" y="3953137"/>
            <a:ext cx="2143125" cy="19580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43" y="4181737"/>
            <a:ext cx="2004275" cy="19580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11" y="4181737"/>
            <a:ext cx="2118732" cy="18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Merci de votre attention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9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779928"/>
            <a:ext cx="9144000" cy="1613647"/>
          </a:xfrm>
        </p:spPr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595282"/>
            <a:ext cx="9144000" cy="3778624"/>
          </a:xfrm>
        </p:spPr>
        <p:txBody>
          <a:bodyPr>
            <a:normAutofit/>
          </a:bodyPr>
          <a:lstStyle/>
          <a:p>
            <a:r>
              <a:rPr lang="fr-FR" sz="3600" dirty="0" smtClean="0"/>
              <a:t>Medical-blog.fr</a:t>
            </a:r>
          </a:p>
          <a:p>
            <a:endParaRPr lang="fr-FR" sz="3600" dirty="0" smtClean="0"/>
          </a:p>
          <a:p>
            <a:pPr algn="l"/>
            <a:r>
              <a:rPr lang="fr-FR" dirty="0" smtClean="0"/>
              <a:t>1_ Langage PHP</a:t>
            </a:r>
          </a:p>
          <a:p>
            <a:pPr algn="l"/>
            <a:r>
              <a:rPr lang="fr-FR" dirty="0" smtClean="0"/>
              <a:t>2_Projet Fonctionnelle</a:t>
            </a:r>
          </a:p>
          <a:p>
            <a:pPr algn="l"/>
            <a:r>
              <a:rPr lang="fr-FR" dirty="0" smtClean="0"/>
              <a:t>3_phpMyAdmin  </a:t>
            </a:r>
            <a:endParaRPr lang="fr-FR" sz="1800" dirty="0"/>
          </a:p>
          <a:p>
            <a:pPr algn="l"/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61" y="3227294"/>
            <a:ext cx="3452590" cy="27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70" y="1645921"/>
            <a:ext cx="8097728" cy="4927002"/>
          </a:xfrm>
        </p:spPr>
      </p:pic>
    </p:spTree>
    <p:extLst>
      <p:ext uri="{BB962C8B-B14F-4D97-AF65-F5344CB8AC3E}">
        <p14:creationId xmlns:p14="http://schemas.microsoft.com/office/powerpoint/2010/main" val="4961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74" y="1441525"/>
            <a:ext cx="8713693" cy="4905487"/>
          </a:xfrm>
        </p:spPr>
      </p:pic>
    </p:spTree>
    <p:extLst>
      <p:ext uri="{BB962C8B-B14F-4D97-AF65-F5344CB8AC3E}">
        <p14:creationId xmlns:p14="http://schemas.microsoft.com/office/powerpoint/2010/main" val="23379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6" y="1602889"/>
            <a:ext cx="8444752" cy="4308961"/>
          </a:xfrm>
        </p:spPr>
      </p:pic>
    </p:spTree>
    <p:extLst>
      <p:ext uri="{BB962C8B-B14F-4D97-AF65-F5344CB8AC3E}">
        <p14:creationId xmlns:p14="http://schemas.microsoft.com/office/powerpoint/2010/main" val="25063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Conception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46" y="1905000"/>
            <a:ext cx="9592545" cy="4259132"/>
          </a:xfrm>
        </p:spPr>
      </p:pic>
    </p:spTree>
    <p:extLst>
      <p:ext uri="{BB962C8B-B14F-4D97-AF65-F5344CB8AC3E}">
        <p14:creationId xmlns:p14="http://schemas.microsoft.com/office/powerpoint/2010/main" val="25732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02" y="1656678"/>
            <a:ext cx="9531274" cy="4711849"/>
          </a:xfrm>
        </p:spPr>
      </p:pic>
    </p:spTree>
    <p:extLst>
      <p:ext uri="{BB962C8B-B14F-4D97-AF65-F5344CB8AC3E}">
        <p14:creationId xmlns:p14="http://schemas.microsoft.com/office/powerpoint/2010/main" val="39376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66" y="1662545"/>
            <a:ext cx="9534698" cy="1837114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66" y="3383279"/>
            <a:ext cx="9534698" cy="335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0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00" y="2151089"/>
            <a:ext cx="8915400" cy="2080726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00" y="4231815"/>
            <a:ext cx="8915400" cy="17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426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81</Words>
  <Application>Microsoft Office PowerPoint</Application>
  <PresentationFormat>Grand écran</PresentationFormat>
  <Paragraphs>35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Brin</vt:lpstr>
      <vt:lpstr>Présentation </vt:lpstr>
      <vt:lpstr>Présentation du projet</vt:lpstr>
      <vt:lpstr>Conception Projet</vt:lpstr>
      <vt:lpstr>Conception Projet</vt:lpstr>
      <vt:lpstr>Conception Projet</vt:lpstr>
      <vt:lpstr>Conception Projet</vt:lpstr>
      <vt:lpstr>Conception Projet</vt:lpstr>
      <vt:lpstr>Conception Projet</vt:lpstr>
      <vt:lpstr>Conception Projet</vt:lpstr>
      <vt:lpstr>Conception Projet</vt:lpstr>
      <vt:lpstr>Conception Projet</vt:lpstr>
      <vt:lpstr>Concrétisation Projet </vt:lpstr>
      <vt:lpstr>Concrétisation Projet </vt:lpstr>
      <vt:lpstr>Conclusion 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</dc:title>
  <dc:creator>13010-20-09</dc:creator>
  <cp:lastModifiedBy>13010-20-09</cp:lastModifiedBy>
  <cp:revision>5</cp:revision>
  <dcterms:created xsi:type="dcterms:W3CDTF">2022-01-10T12:19:16Z</dcterms:created>
  <dcterms:modified xsi:type="dcterms:W3CDTF">2022-01-24T09:21:42Z</dcterms:modified>
</cp:coreProperties>
</file>