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56" r:id="rId6"/>
    <p:sldId id="258" r:id="rId7"/>
    <p:sldId id="259" r:id="rId8"/>
    <p:sldId id="264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E5A"/>
    <a:srgbClr val="EE7048"/>
    <a:srgbClr val="FAB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4C41-4D63-47F0-8A57-75B7B7B0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F68C-BFE1-4181-98B5-076EC7C4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CF7BB-4E24-45E3-BE32-D42BE72C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97A5-EE12-4EE3-A540-111AFE9AD16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785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A8E4-7DBC-4B6A-9F7E-4FC7754F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57200"/>
            <a:ext cx="4114800" cy="11847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A665-636B-4C18-9403-3C11B0EE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F5997-41C6-4066-A9E9-FA71643E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97A5-EE12-4EE3-A540-111AFE9AD16E}" type="slidenum">
              <a:rPr lang="en-MY" smtClean="0"/>
              <a:t>‹#›</a:t>
            </a:fld>
            <a:endParaRPr lang="en-MY"/>
          </a:p>
        </p:txBody>
      </p:sp>
      <p:pic>
        <p:nvPicPr>
          <p:cNvPr id="4098" name="Picture 2" descr="Happy woman with headphones Free Photo">
            <a:extLst>
              <a:ext uri="{FF2B5EF4-FFF2-40B4-BE49-F238E27FC236}">
                <a16:creationId xmlns:a16="http://schemas.microsoft.com/office/drawing/2014/main" id="{85D36769-F98E-40EB-AF6A-F835745AD59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7225" y="174625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568B1584-0BC4-4CEC-B365-06129277F9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8369" y="3072382"/>
            <a:ext cx="2743200" cy="71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9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4848-ADDA-4393-8878-DF567157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7BF2-352D-40FD-8122-24B68E69C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07520-EFB4-454A-8309-7D486B81D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7D2B9-38C1-423C-B0CC-72926E44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97A5-EE12-4EE3-A540-111AFE9AD16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1686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EC46-A4C7-468C-A7A1-12F6EAC3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44176-049A-41EB-B8C8-D61F40E64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C2DB4-F5A2-4B50-853B-C53AD8200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BCBF1-1523-4203-861C-466262A8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CC3A0-50CD-4DD4-BE36-5768F418A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57262-6390-4DC5-84DD-76258A63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97A5-EE12-4EE3-A540-111AFE9AD16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5445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4CDE-0D40-4873-B820-79CB9D89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96C2F-A931-4481-8B74-BE300BBE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97A5-EE12-4EE3-A540-111AFE9AD16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025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CA6F-4DF2-4741-AD32-5C48AD22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97A5-EE12-4EE3-A540-111AFE9AD16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5231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3275-8AE6-4C8E-ADF3-B85ADEC8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91E31-7903-420B-BC45-386AED2A5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091CF-A9EE-42E3-AA27-9A255847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88FCE-8C25-4CF9-8925-3FD2B5AB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97A5-EE12-4EE3-A540-111AFE9AD16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8092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F059-ABA5-41E7-A2BF-3FC7CE68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D5512-F9F9-494D-A5A1-716EDFE9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41EDB-88FE-4756-A4F8-7C3CDF90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97A5-EE12-4EE3-A540-111AFE9AD16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0756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F38B0-10C0-494D-A714-046018DF5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4006A-7741-4478-9496-4A7DAD7A5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B648D-E1E0-4CC7-8895-69B5664B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97A5-EE12-4EE3-A540-111AFE9AD16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752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Fl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62B3-18F2-490B-A3F9-0FC194E64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018" y="1122363"/>
            <a:ext cx="6446982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913D7-A982-40BE-B852-D89871F96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016" y="3602038"/>
            <a:ext cx="6446983" cy="163207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1519-26CE-4328-921A-2B5B7271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97A5-EE12-4EE3-A540-111AFE9AD16E}" type="slidenum">
              <a:rPr lang="en-MY" smtClean="0"/>
              <a:t>‹#›</a:t>
            </a:fld>
            <a:endParaRPr lang="en-MY"/>
          </a:p>
        </p:txBody>
      </p:sp>
      <p:pic>
        <p:nvPicPr>
          <p:cNvPr id="8" name="Picture 7" descr="A picture containing person, holding, person, wearing&#10;&#10;Description automatically generated">
            <a:extLst>
              <a:ext uri="{FF2B5EF4-FFF2-40B4-BE49-F238E27FC236}">
                <a16:creationId xmlns:a16="http://schemas.microsoft.com/office/drawing/2014/main" id="{5B0BEEFD-3134-4FF6-8625-F6B9BD4C6D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1931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5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rans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62B3-18F2-490B-A3F9-0FC194E64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018" y="1122363"/>
            <a:ext cx="6446982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913D7-A982-40BE-B852-D89871F96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016" y="3602038"/>
            <a:ext cx="6446983" cy="163207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1519-26CE-4328-921A-2B5B7271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97A5-EE12-4EE3-A540-111AFE9AD16E}" type="slidenum">
              <a:rPr lang="en-MY" smtClean="0"/>
              <a:t>‹#›</a:t>
            </a:fld>
            <a:endParaRPr lang="en-MY"/>
          </a:p>
        </p:txBody>
      </p:sp>
      <p:pic>
        <p:nvPicPr>
          <p:cNvPr id="5" name="Picture 4" descr="A blurry image of a person&#10;&#10;Description automatically generated">
            <a:extLst>
              <a:ext uri="{FF2B5EF4-FFF2-40B4-BE49-F238E27FC236}">
                <a16:creationId xmlns:a16="http://schemas.microsoft.com/office/drawing/2014/main" id="{2365D3B2-FED4-40DA-8B30-0CE631D9B2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2363"/>
            <a:ext cx="4114800" cy="411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4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Loya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62B3-18F2-490B-A3F9-0FC194E64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018" y="1122363"/>
            <a:ext cx="6446982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913D7-A982-40BE-B852-D89871F96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016" y="3602038"/>
            <a:ext cx="6446983" cy="163207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1519-26CE-4328-921A-2B5B7271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97A5-EE12-4EE3-A540-111AFE9AD16E}" type="slidenum">
              <a:rPr lang="en-MY" smtClean="0"/>
              <a:t>‹#›</a:t>
            </a:fld>
            <a:endParaRPr lang="en-MY"/>
          </a:p>
        </p:txBody>
      </p:sp>
      <p:pic>
        <p:nvPicPr>
          <p:cNvPr id="1026" name="Picture 2" descr="White Smartphone">
            <a:extLst>
              <a:ext uri="{FF2B5EF4-FFF2-40B4-BE49-F238E27FC236}">
                <a16:creationId xmlns:a16="http://schemas.microsoft.com/office/drawing/2014/main" id="{D06570D1-2A41-458A-B558-361366C84A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119314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42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62B3-18F2-490B-A3F9-0FC194E64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018" y="1122363"/>
            <a:ext cx="6446982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913D7-A982-40BE-B852-D89871F96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016" y="3602038"/>
            <a:ext cx="6446983" cy="163207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1519-26CE-4328-921A-2B5B7271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97A5-EE12-4EE3-A540-111AFE9AD16E}" type="slidenum">
              <a:rPr lang="en-MY" smtClean="0"/>
              <a:t>‹#›</a:t>
            </a:fld>
            <a:endParaRPr lang="en-MY"/>
          </a:p>
        </p:txBody>
      </p:sp>
      <p:pic>
        <p:nvPicPr>
          <p:cNvPr id="5" name="Picture 4" descr="A sign above a glass display case&#10;&#10;Description automatically generated">
            <a:extLst>
              <a:ext uri="{FF2B5EF4-FFF2-40B4-BE49-F238E27FC236}">
                <a16:creationId xmlns:a16="http://schemas.microsoft.com/office/drawing/2014/main" id="{D67DCF51-A94F-4446-9488-B492330517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2363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8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Fl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121C-DDEA-481C-8F02-D96451A1B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085201"/>
            <a:ext cx="7073285" cy="22860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Section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4652A-1117-4F51-946F-CE5E0B231AB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7073285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B23B-6B95-48AB-93EB-547234A9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97A5-EE12-4EE3-A540-111AFE9AD16E}" type="slidenum">
              <a:rPr lang="en-MY" smtClean="0"/>
              <a:t>‹#›</a:t>
            </a:fld>
            <a:endParaRPr lang="en-MY"/>
          </a:p>
        </p:txBody>
      </p:sp>
      <p:pic>
        <p:nvPicPr>
          <p:cNvPr id="8" name="Picture 7" descr="A picture containing outdoor, sitting, table, bench&#10;&#10;Description automatically generated">
            <a:extLst>
              <a:ext uri="{FF2B5EF4-FFF2-40B4-BE49-F238E27FC236}">
                <a16:creationId xmlns:a16="http://schemas.microsoft.com/office/drawing/2014/main" id="{5EB0B71F-4086-4C2E-883F-8003CBAD3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77200" y="2085200"/>
            <a:ext cx="4114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0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Trans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121C-DDEA-481C-8F02-D96451A1B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085201"/>
            <a:ext cx="7073285" cy="22860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Section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4652A-1117-4F51-946F-CE5E0B231AB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7073285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B23B-6B95-48AB-93EB-547234A9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97A5-EE12-4EE3-A540-111AFE9AD16E}" type="slidenum">
              <a:rPr lang="en-MY" smtClean="0"/>
              <a:t>‹#›</a:t>
            </a:fld>
            <a:endParaRPr lang="en-MY"/>
          </a:p>
        </p:txBody>
      </p:sp>
      <p:pic>
        <p:nvPicPr>
          <p:cNvPr id="2050" name="Picture 2" descr="people using devices on brown table">
            <a:extLst>
              <a:ext uri="{FF2B5EF4-FFF2-40B4-BE49-F238E27FC236}">
                <a16:creationId xmlns:a16="http://schemas.microsoft.com/office/drawing/2014/main" id="{732D53D7-2D65-4CDF-BBCF-8C5FCCA1703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77200" y="2085201"/>
            <a:ext cx="4114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30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oya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121C-DDEA-481C-8F02-D96451A1B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085201"/>
            <a:ext cx="7073285" cy="22860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Section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4652A-1117-4F51-946F-CE5E0B231AB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7073285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B23B-6B95-48AB-93EB-547234A9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97A5-EE12-4EE3-A540-111AFE9AD16E}" type="slidenum">
              <a:rPr lang="en-MY" smtClean="0"/>
              <a:t>‹#›</a:t>
            </a:fld>
            <a:endParaRPr lang="en-MY"/>
          </a:p>
        </p:txBody>
      </p:sp>
      <p:pic>
        <p:nvPicPr>
          <p:cNvPr id="3074" name="Picture 2" descr="Copy-space youngs covering heads with emoji Free Photo">
            <a:extLst>
              <a:ext uri="{FF2B5EF4-FFF2-40B4-BE49-F238E27FC236}">
                <a16:creationId xmlns:a16="http://schemas.microsoft.com/office/drawing/2014/main" id="{B786E6BD-D7AA-4FB1-B4C6-6F68EBC88C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77200" y="2085201"/>
            <a:ext cx="4114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1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121C-DDEA-481C-8F02-D96451A1B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085201"/>
            <a:ext cx="7073285" cy="22860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Section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4652A-1117-4F51-946F-CE5E0B231AB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7073285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B23B-6B95-48AB-93EB-547234A9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97A5-EE12-4EE3-A540-111AFE9AD16E}" type="slidenum">
              <a:rPr lang="en-MY" smtClean="0"/>
              <a:t>‹#›</a:t>
            </a:fld>
            <a:endParaRPr lang="en-MY"/>
          </a:p>
        </p:txBody>
      </p:sp>
      <p:pic>
        <p:nvPicPr>
          <p:cNvPr id="5" name="Picture 4" descr="A picture containing mug, vessel, cup&#10;&#10;Description automatically generated">
            <a:extLst>
              <a:ext uri="{FF2B5EF4-FFF2-40B4-BE49-F238E27FC236}">
                <a16:creationId xmlns:a16="http://schemas.microsoft.com/office/drawing/2014/main" id="{28C9AC7D-8A86-4C53-91E0-7C95AC672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77200" y="2085201"/>
            <a:ext cx="4114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7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>
            <a:extLst>
              <a:ext uri="{FF2B5EF4-FFF2-40B4-BE49-F238E27FC236}">
                <a16:creationId xmlns:a16="http://schemas.microsoft.com/office/drawing/2014/main" id="{F40C0605-5B97-4130-8A51-B3C5F67A5D0D}"/>
              </a:ext>
            </a:extLst>
          </p:cNvPr>
          <p:cNvPicPr/>
          <p:nvPr userDrawn="1"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2774"/>
          <a:stretch/>
        </p:blipFill>
        <p:spPr>
          <a:xfrm>
            <a:off x="10820401" y="0"/>
            <a:ext cx="1371600" cy="1887220"/>
          </a:xfrm>
          <a:prstGeom prst="rect">
            <a:avLst/>
          </a:prstGeom>
          <a:ln/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4CB07-990A-4D78-BEB0-3721B295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C1762-59CA-4354-A0C5-9B39F8CF2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0945"/>
            <a:ext cx="10515600" cy="4616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6E457-7D10-4CD4-B75E-EE621A2F6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2491" y="6526176"/>
            <a:ext cx="2743200" cy="264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MY" dirty="0"/>
              <a:t>Page </a:t>
            </a:r>
            <a:fld id="{FD8297A5-EE12-4EE3-A540-111AFE9AD16E}" type="slidenum">
              <a:rPr lang="en-MY" smtClean="0"/>
              <a:pPr/>
              <a:t>‹#›</a:t>
            </a:fld>
            <a:endParaRPr lang="en-MY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EEE8AD-9103-48E0-ABA7-E769BDEA84C3}"/>
              </a:ext>
            </a:extLst>
          </p:cNvPr>
          <p:cNvGrpSpPr/>
          <p:nvPr userDrawn="1"/>
        </p:nvGrpSpPr>
        <p:grpSpPr>
          <a:xfrm>
            <a:off x="0" y="6410440"/>
            <a:ext cx="12192000" cy="91440"/>
            <a:chOff x="0" y="6369698"/>
            <a:chExt cx="12192000" cy="1828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11DC21-2812-4F61-8D0A-98619D091248}"/>
                </a:ext>
              </a:extLst>
            </p:cNvPr>
            <p:cNvSpPr/>
            <p:nvPr/>
          </p:nvSpPr>
          <p:spPr>
            <a:xfrm>
              <a:off x="0" y="6369698"/>
              <a:ext cx="1371600" cy="182880"/>
            </a:xfrm>
            <a:prstGeom prst="rect">
              <a:avLst/>
            </a:prstGeom>
            <a:solidFill>
              <a:srgbClr val="FAB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5B9AE8-FDEE-4189-B6E2-B4B4165722D1}"/>
                </a:ext>
              </a:extLst>
            </p:cNvPr>
            <p:cNvSpPr/>
            <p:nvPr/>
          </p:nvSpPr>
          <p:spPr>
            <a:xfrm>
              <a:off x="10820400" y="6369698"/>
              <a:ext cx="1371600" cy="182880"/>
            </a:xfrm>
            <a:prstGeom prst="rect">
              <a:avLst/>
            </a:prstGeom>
            <a:solidFill>
              <a:srgbClr val="EE70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C94635-7273-4DA5-A1A1-CD23B1D5E87E}"/>
                </a:ext>
              </a:extLst>
            </p:cNvPr>
            <p:cNvSpPr/>
            <p:nvPr/>
          </p:nvSpPr>
          <p:spPr>
            <a:xfrm>
              <a:off x="1432560" y="6369698"/>
              <a:ext cx="9326880" cy="182880"/>
            </a:xfrm>
            <a:prstGeom prst="rect">
              <a:avLst/>
            </a:prstGeom>
            <a:solidFill>
              <a:srgbClr val="1B3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7A92727-798A-4191-A3FC-341F42F8035C}"/>
              </a:ext>
            </a:extLst>
          </p:cNvPr>
          <p:cNvSpPr txBox="1"/>
          <p:nvPr userDrawn="1"/>
        </p:nvSpPr>
        <p:spPr>
          <a:xfrm>
            <a:off x="157018" y="6513857"/>
            <a:ext cx="9035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/>
              <a:t>© 2020 </a:t>
            </a:r>
            <a:r>
              <a:rPr lang="en-MY" sz="1200" dirty="0" err="1"/>
              <a:t>Cardtrend</a:t>
            </a:r>
            <a:r>
              <a:rPr lang="en-MY" sz="1200" dirty="0"/>
              <a:t> Systems, All Rights Reserved. Private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97419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60" r:id="rId3"/>
    <p:sldLayoutId id="2147483661" r:id="rId4"/>
    <p:sldLayoutId id="2147483664" r:id="rId5"/>
    <p:sldLayoutId id="2147483651" r:id="rId6"/>
    <p:sldLayoutId id="2147483662" r:id="rId7"/>
    <p:sldLayoutId id="2147483663" r:id="rId8"/>
    <p:sldLayoutId id="2147483665" r:id="rId9"/>
    <p:sldLayoutId id="2147483656" r:id="rId10"/>
    <p:sldLayoutId id="2147483652" r:id="rId11"/>
    <p:sldLayoutId id="2147483653" r:id="rId12"/>
    <p:sldLayoutId id="2147483654" r:id="rId13"/>
    <p:sldLayoutId id="2147483655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42E6-09A3-4A3B-B15E-00FD6B6F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172D-F73E-46BA-B0A0-9E27442C6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191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7BA5-98D1-4FAF-950B-BADEDB470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75AE9-B8A1-4E9D-BB37-6D1ADC863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444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19B97-387F-4F02-A08A-D542FC98A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F6AA1A-8B5B-447E-BC83-4652D47EA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7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6CC267-126D-4D46-8763-07DAF34C7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57CE09-D6EF-44DF-8F5C-958E295C6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236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7031-EBC9-414C-B6D8-CC58F253F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B02E9-4AA8-47CF-BD4A-6DA854D39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604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8642-9E1F-410F-82AC-612F02FD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B8B91-CBB9-49FC-88A4-99740AAEB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598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6DF32E-B715-4622-A495-9FAED5EE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F4725-266C-4B0C-A9B2-61F8FAC06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925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112D67-A401-4E80-B611-023815B4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C370B-AD6B-4A29-BC8D-F91CE467F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697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77441-8AF7-49DB-884F-2526C08A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BC5EE-09DF-46C3-B1C2-70C9834AF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812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E9443C2661304D93648B667CAAB272" ma:contentTypeVersion="7" ma:contentTypeDescription="Create a new document." ma:contentTypeScope="" ma:versionID="632fd03934e9a4b4bd4e849aa187e6ac">
  <xsd:schema xmlns:xsd="http://www.w3.org/2001/XMLSchema" xmlns:xs="http://www.w3.org/2001/XMLSchema" xmlns:p="http://schemas.microsoft.com/office/2006/metadata/properties" xmlns:ns3="23952e8f-1610-4c79-ac2b-1b621872d43a" xmlns:ns4="0e992600-9718-4ada-9f79-225120917375" targetNamespace="http://schemas.microsoft.com/office/2006/metadata/properties" ma:root="true" ma:fieldsID="9f9fd42eaf4493980e07c8a95d37fb76" ns3:_="" ns4:_="">
    <xsd:import namespace="23952e8f-1610-4c79-ac2b-1b621872d43a"/>
    <xsd:import namespace="0e992600-9718-4ada-9f79-2251209173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52e8f-1610-4c79-ac2b-1b621872d4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92600-9718-4ada-9f79-22512091737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A7E518-D288-41EC-AC69-4F98AE09614F}">
  <ds:schemaRefs>
    <ds:schemaRef ds:uri="http://www.w3.org/XML/1998/namespace"/>
    <ds:schemaRef ds:uri="http://purl.org/dc/dcmitype/"/>
    <ds:schemaRef ds:uri="http://purl.org/dc/elements/1.1/"/>
    <ds:schemaRef ds:uri="0e992600-9718-4ada-9f79-22512091737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23952e8f-1610-4c79-ac2b-1b621872d43a"/>
  </ds:schemaRefs>
</ds:datastoreItem>
</file>

<file path=customXml/itemProps2.xml><?xml version="1.0" encoding="utf-8"?>
<ds:datastoreItem xmlns:ds="http://schemas.openxmlformats.org/officeDocument/2006/customXml" ds:itemID="{96F27EC1-F6C3-439E-80CC-1DA2E70096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952e8f-1610-4c79-ac2b-1b621872d43a"/>
    <ds:schemaRef ds:uri="0e992600-9718-4ada-9f79-2251209173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1BFC35-E990-4661-AAFF-30B87ACB61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 Yong Mok</dc:creator>
  <cp:lastModifiedBy>MOK Chee Yong</cp:lastModifiedBy>
  <cp:revision>9</cp:revision>
  <dcterms:created xsi:type="dcterms:W3CDTF">2020-09-30T16:25:26Z</dcterms:created>
  <dcterms:modified xsi:type="dcterms:W3CDTF">2020-10-05T03:24:30Z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0x01010023E9443C2661304D93648B667CAAB272</vt:lpwstr>
  </property>
</Properties>
</file>