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4" autoAdjust="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74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6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3A385F-7A4C-4093-97D2-BD42F7C6BE4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0C6-D438-4082-BBCB-E7A1DB6E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5B2C-6802-331C-6FD2-A5AE3E60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06" y="766011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CI/CD :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4EE5-FBE1-8D7A-EAB9-2E4D8A20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452" y="2743200"/>
            <a:ext cx="9964760" cy="5093369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Arial" panose="020B0604020202020204" pitchFamily="34" charset="0"/>
              </a:rPr>
              <a:t>Save money &amp; time with automation super powers!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7753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BB4-FE77-9EE7-F3F5-27331C5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What is CI/CD 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4168-C2A5-763F-3195-5F161505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33" y="1516364"/>
            <a:ext cx="10013867" cy="439515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What is CI/CD ?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CI/CD stand for continuous integration and continuous delivery.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allows organizations to ship software quickly and efficiently.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CI/CD facilitates an effective process for getting products to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market faster than ever before, continuously delivering code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into production, and ensuring an ongoing flow of new features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and bug fixes via the most efficient delivery method.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896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C8A-84BA-10C6-CF3F-456496B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Continuous Integration (CI)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60A5-4C52-05AA-F054-5B937D7B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728923"/>
            <a:ext cx="9881520" cy="439515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Continuous integration means that developers frequently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merge their code changes to a shared repository. It’s an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automated process that allows multiple developers to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contribute software components to the same project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without integration conflicts. CI involves automated testing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whenever a software change is integrated into the repository.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738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B09A-A307-7A33-0F69-9186739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What is CD?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CC29-2F9E-7FD1-BDB9-E4F87AAA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70" y="1648711"/>
            <a:ext cx="10265549" cy="419548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CD can stand for either continuous delivery or continuous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deployment. Both involve taking the code continuously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integrated and getting it able to deploy to an environment either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QA or production. Continuous deployment takes the process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one step further and performs the actual deployment to an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environment.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14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B191-8056-E1B8-4400-21BB94B7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37" y="428655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CI/CD Benefits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41DE-C90A-DDB7-3503-C627A318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0201"/>
            <a:ext cx="11550316" cy="5257799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Make Revenue</a:t>
            </a:r>
            <a:br>
              <a:rPr lang="en-US" sz="2800" dirty="0">
                <a:effectLst/>
                <a:latin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</a:rPr>
              <a:t>– Faster and More Frequent Production Deployments ensures more</a:t>
            </a:r>
            <a:br>
              <a:rPr lang="en-US" sz="2800" dirty="0">
                <a:effectLst/>
                <a:latin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</a:rPr>
              <a:t>quicker releases. Removal of manual checks before deployment</a:t>
            </a:r>
            <a:br>
              <a:rPr lang="en-US" sz="2800" dirty="0">
                <a:effectLst/>
                <a:latin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</a:rPr>
              <a:t>means less time to market.</a:t>
            </a:r>
            <a:br>
              <a:rPr lang="en-US" sz="2800" dirty="0">
                <a:effectLst/>
                <a:latin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</a:rPr>
              <a:t> Protect Revenue</a:t>
            </a:r>
            <a:br>
              <a:rPr lang="en-US" sz="2800" dirty="0">
                <a:effectLst/>
                <a:latin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</a:rPr>
              <a:t>– Automated smoke test reduces downtime due to deploy related</a:t>
            </a:r>
            <a:br>
              <a:rPr lang="en-US" sz="2800" dirty="0">
                <a:effectLst/>
                <a:latin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</a:rPr>
              <a:t>crash or a major bug. Automated rollback due to a job failure means</a:t>
            </a:r>
            <a:br>
              <a:rPr lang="en-US" sz="2800" dirty="0">
                <a:effectLst/>
                <a:latin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</a:rPr>
              <a:t>a fast undo from </a:t>
            </a:r>
            <a:r>
              <a:rPr lang="en-US" sz="2800" dirty="0" err="1">
                <a:effectLst/>
                <a:latin typeface="Arial" panose="020B0604020202020204" pitchFamily="34" charset="0"/>
              </a:rPr>
              <a:t>productiont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515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20E2-4821-C251-C656-EE672B7A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CI/CD Benefits (Cont.)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AFB-2099-D55D-F3E3-1989E161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89" y="1479883"/>
            <a:ext cx="11120774" cy="5570622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● Avoid Cost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– Automation of infrastructure creation hence faster deployment and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less human error. Catch unit test failure ensures less bugs in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production environment and less time testing. Detecting security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vulnerabilities avoids future embarrassment from security attacks.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● Reduce Cost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– Automation of infrastructure cleanup prevents unwanted cost on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unused resources. Catching compile errors after merging reduces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time spent on issues from new developer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1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2A85-7837-93DC-1508-299F4DC1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CI/CD Benefits (Cont.)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D22B-16D4-EB55-EA4A-57959696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38" y="1437010"/>
            <a:ext cx="11682662" cy="500475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● Reduction of non-critical defects in backlog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By now it’s clear CI/CD is a time and money saver, so much so that it gives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developers time to work on things they wouldn’t normally be able to, such as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going back to fix older code and make it cleaner and more efficient. The idea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that developers cannot only tackle the backlog (it’s called a backlog for a reason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after all – who has time for this?), but also work on non-critical defects, is a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game -changer brought to teams by DevOps and CI/CD.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● Fail Fast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– The faster we detect the errors, the faster we act and fix the issues even before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it occurs on production, and that would save a lot of time debugging and testing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also will save money.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8694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527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CI/CD : </vt:lpstr>
      <vt:lpstr>What is CI/CD ?</vt:lpstr>
      <vt:lpstr>Continuous Integration (CI)</vt:lpstr>
      <vt:lpstr>What is CD?</vt:lpstr>
      <vt:lpstr>CI/CD Benefits</vt:lpstr>
      <vt:lpstr>CI/CD Benefits (Cont.) </vt:lpstr>
      <vt:lpstr>CI/CD Benefits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: </dc:title>
  <dc:creator>mohsen</dc:creator>
  <cp:lastModifiedBy>mohsen</cp:lastModifiedBy>
  <cp:revision>1</cp:revision>
  <dcterms:created xsi:type="dcterms:W3CDTF">2023-05-01T08:47:37Z</dcterms:created>
  <dcterms:modified xsi:type="dcterms:W3CDTF">2023-05-01T09:06:09Z</dcterms:modified>
</cp:coreProperties>
</file>