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9"/>
  </p:notesMasterIdLst>
  <p:sldIdLst>
    <p:sldId id="256" r:id="rId2"/>
    <p:sldId id="300" r:id="rId3"/>
    <p:sldId id="258" r:id="rId4"/>
    <p:sldId id="259" r:id="rId5"/>
    <p:sldId id="260" r:id="rId6"/>
    <p:sldId id="261" r:id="rId7"/>
    <p:sldId id="262" r:id="rId8"/>
    <p:sldId id="299" r:id="rId9"/>
    <p:sldId id="268" r:id="rId10"/>
    <p:sldId id="271" r:id="rId11"/>
    <p:sldId id="263" r:id="rId12"/>
    <p:sldId id="264" r:id="rId13"/>
    <p:sldId id="275" r:id="rId14"/>
    <p:sldId id="270" r:id="rId15"/>
    <p:sldId id="277" r:id="rId16"/>
    <p:sldId id="278" r:id="rId17"/>
    <p:sldId id="28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FB339C-C42E-4BC0-B31A-F0809E8B3038}">
  <a:tblStyle styleId="{92FB339C-C42E-4BC0-B31A-F0809E8B30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a783214fb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a783214fb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46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af5511564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af5511564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032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a5da0ade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a5da0ade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af55115641_0_1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af55115641_0_1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a5da0adef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a5da0adef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ga5da0adefc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7" name="Google Shape;3277;ga5da0adefc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71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af55115641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af55115641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af55115641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af55115641_0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3" name="Google Shape;253;p1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14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8" name="Google Shape;258;p14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71" name="Google Shape;271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75" name="Google Shape;275;p14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 txBox="1">
            <a:spLocks noGrp="1"/>
          </p:cNvSpPr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 idx="2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4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28" name="Google Shape;428;p18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38" name="Google Shape;438;p18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39" name="Google Shape;439;p18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18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18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54" name="Google Shape;454;p1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18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>
            <a:spLocks noGrp="1"/>
          </p:cNvSpPr>
          <p:nvPr>
            <p:ph type="title" hasCustomPrompt="1"/>
          </p:nvPr>
        </p:nvSpPr>
        <p:spPr>
          <a:xfrm>
            <a:off x="926486" y="2784575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0" name="Google Shape;460;p19"/>
          <p:cNvSpPr txBox="1">
            <a:spLocks noGrp="1"/>
          </p:cNvSpPr>
          <p:nvPr>
            <p:ph type="subTitle" idx="1"/>
          </p:nvPr>
        </p:nvSpPr>
        <p:spPr>
          <a:xfrm>
            <a:off x="926486" y="3880550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title" idx="2" hasCustomPrompt="1"/>
          </p:nvPr>
        </p:nvSpPr>
        <p:spPr>
          <a:xfrm>
            <a:off x="6282073" y="2784563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2" name="Google Shape;462;p19"/>
          <p:cNvSpPr txBox="1">
            <a:spLocks noGrp="1"/>
          </p:cNvSpPr>
          <p:nvPr>
            <p:ph type="subTitle" idx="3"/>
          </p:nvPr>
        </p:nvSpPr>
        <p:spPr>
          <a:xfrm>
            <a:off x="6282073" y="3880538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9"/>
          <p:cNvSpPr txBox="1">
            <a:spLocks noGrp="1"/>
          </p:cNvSpPr>
          <p:nvPr>
            <p:ph type="title" idx="4" hasCustomPrompt="1"/>
          </p:nvPr>
        </p:nvSpPr>
        <p:spPr>
          <a:xfrm>
            <a:off x="3604286" y="2784563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4" name="Google Shape;464;p19"/>
          <p:cNvSpPr txBox="1">
            <a:spLocks noGrp="1"/>
          </p:cNvSpPr>
          <p:nvPr>
            <p:ph type="subTitle" idx="5"/>
          </p:nvPr>
        </p:nvSpPr>
        <p:spPr>
          <a:xfrm>
            <a:off x="3604286" y="3880538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65" name="Google Shape;465;p19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466" name="Google Shape;466;p19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9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471" name="Google Shape;471;p1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9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483" name="Google Shape;483;p19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297" name="Google Shape;297;p1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310" name="Google Shape;310;p1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131403" y="48344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7771060" y="4796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5"/>
          <p:cNvSpPr txBox="1">
            <a:spLocks noGrp="1"/>
          </p:cNvSpPr>
          <p:nvPr>
            <p:ph type="subTitle" idx="1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2"/>
          </p:nvPr>
        </p:nvSpPr>
        <p:spPr>
          <a:xfrm>
            <a:off x="7200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subTitle" idx="3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4"/>
          </p:nvPr>
        </p:nvSpPr>
        <p:spPr>
          <a:xfrm>
            <a:off x="350655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5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6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6622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6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334" name="Google Shape;334;p1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6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46" name="Google Shape;346;p16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6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50" name="Google Shape;350;p1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16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354" name="Google Shape;354;p1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16"/>
          <p:cNvSpPr txBox="1">
            <a:spLocks noGrp="1"/>
          </p:cNvSpPr>
          <p:nvPr>
            <p:ph type="subTitle" idx="1"/>
          </p:nvPr>
        </p:nvSpPr>
        <p:spPr>
          <a:xfrm>
            <a:off x="1826474" y="354240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1" name="Google Shape;371;p16"/>
          <p:cNvSpPr txBox="1">
            <a:spLocks noGrp="1"/>
          </p:cNvSpPr>
          <p:nvPr>
            <p:ph type="subTitle" idx="2"/>
          </p:nvPr>
        </p:nvSpPr>
        <p:spPr>
          <a:xfrm>
            <a:off x="1826486" y="401220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subTitle" idx="3"/>
          </p:nvPr>
        </p:nvSpPr>
        <p:spPr>
          <a:xfrm>
            <a:off x="6092999" y="354240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ubTitle" idx="4"/>
          </p:nvPr>
        </p:nvSpPr>
        <p:spPr>
          <a:xfrm>
            <a:off x="6093011" y="401220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6"/>
          <p:cNvSpPr txBox="1">
            <a:spLocks noGrp="1"/>
          </p:cNvSpPr>
          <p:nvPr>
            <p:ph type="subTitle" idx="5"/>
          </p:nvPr>
        </p:nvSpPr>
        <p:spPr>
          <a:xfrm>
            <a:off x="1826474" y="174952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6" name="Google Shape;376;p16"/>
          <p:cNvSpPr txBox="1">
            <a:spLocks noGrp="1"/>
          </p:cNvSpPr>
          <p:nvPr>
            <p:ph type="subTitle" idx="6"/>
          </p:nvPr>
        </p:nvSpPr>
        <p:spPr>
          <a:xfrm>
            <a:off x="1826486" y="221932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6"/>
          <p:cNvSpPr txBox="1">
            <a:spLocks noGrp="1"/>
          </p:cNvSpPr>
          <p:nvPr>
            <p:ph type="subTitle" idx="7"/>
          </p:nvPr>
        </p:nvSpPr>
        <p:spPr>
          <a:xfrm>
            <a:off x="6092999" y="174952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subTitle" idx="8"/>
          </p:nvPr>
        </p:nvSpPr>
        <p:spPr>
          <a:xfrm>
            <a:off x="6093011" y="221932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618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7" name="Google Shape;17;p4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444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5226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484" y="10274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" name="Google Shape;27;p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277175"/>
            <a:ext cx="7704000" cy="332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9" name="Google Shape;39;p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rot="-5400000" flipH="1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1354413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354425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5271100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ubTitle" idx="1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0000" y="1346100"/>
            <a:ext cx="2896200" cy="24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4" r:id="rId11"/>
    <p:sldLayoutId id="2147483665" r:id="rId12"/>
    <p:sldLayoutId id="2147483666" r:id="rId13"/>
    <p:sldLayoutId id="2147483670" r:id="rId14"/>
    <p:sldLayoutId id="214748367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app-development-illustration_10633032.htm/?utm_source=slidesgo_template&amp;utm_medium=referral-link&amp;utm_campaign=s%20g_resources&amp;utm_content=freepi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kajalrawal.medium.com/solid-design-principles-82fc4bdebb8" TargetMode="External"/><Relationship Id="rId4" Type="http://schemas.openxmlformats.org/officeDocument/2006/relationships/hyperlink" Target="https://www.educba.com/advantages-of-oo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3"/>
          <p:cNvSpPr txBox="1">
            <a:spLocks noGrp="1"/>
          </p:cNvSpPr>
          <p:nvPr>
            <p:ph type="ctrTitle"/>
          </p:nvPr>
        </p:nvSpPr>
        <p:spPr>
          <a:xfrm>
            <a:off x="560634" y="1166328"/>
            <a:ext cx="4587021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5"/>
                </a:solidFill>
              </a:rPr>
              <a:t>object oriented</a:t>
            </a:r>
            <a:r>
              <a:rPr lang="en" sz="4700" dirty="0">
                <a:solidFill>
                  <a:srgbClr val="8492FF"/>
                </a:solidFill>
              </a:rPr>
              <a:t> </a:t>
            </a:r>
            <a:r>
              <a:rPr lang="en-US" sz="6100" dirty="0">
                <a:solidFill>
                  <a:schemeClr val="lt2"/>
                </a:solidFill>
              </a:rPr>
              <a:t>programming</a:t>
            </a:r>
            <a:r>
              <a:rPr lang="en" sz="6100" dirty="0">
                <a:solidFill>
                  <a:schemeClr val="lt2"/>
                </a:solidFill>
              </a:rPr>
              <a:t> </a:t>
            </a:r>
            <a:br>
              <a:rPr lang="en" sz="9000" dirty="0">
                <a:solidFill>
                  <a:schemeClr val="dk2"/>
                </a:solidFill>
              </a:rPr>
            </a:br>
            <a:r>
              <a:rPr lang="en" sz="9000" dirty="0">
                <a:solidFill>
                  <a:schemeClr val="dk2"/>
                </a:solidFill>
              </a:rPr>
              <a:t>  in</a:t>
            </a:r>
            <a:endParaRPr sz="9000" dirty="0">
              <a:solidFill>
                <a:schemeClr val="dk2"/>
              </a:solidFill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2074596" y="3108300"/>
            <a:ext cx="2049900" cy="793200"/>
          </a:xfrm>
          <a:prstGeom prst="roundRect">
            <a:avLst>
              <a:gd name="adj" fmla="val 8541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subTitle" idx="1"/>
          </p:nvPr>
        </p:nvSpPr>
        <p:spPr>
          <a:xfrm>
            <a:off x="2022702" y="3139950"/>
            <a:ext cx="2168234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Quicksand"/>
                <a:ea typeface="Quicksand"/>
                <a:cs typeface="Quicksand"/>
                <a:sym typeface="Quicksand"/>
              </a:rPr>
              <a:t>software engineering</a:t>
            </a:r>
          </a:p>
        </p:txBody>
      </p:sp>
      <p:grpSp>
        <p:nvGrpSpPr>
          <p:cNvPr id="515" name="Google Shape;515;p23"/>
          <p:cNvGrpSpPr/>
          <p:nvPr/>
        </p:nvGrpSpPr>
        <p:grpSpPr>
          <a:xfrm>
            <a:off x="4009668" y="624077"/>
            <a:ext cx="5580356" cy="3990947"/>
            <a:chOff x="4942637" y="602891"/>
            <a:chExt cx="5182833" cy="3706647"/>
          </a:xfrm>
        </p:grpSpPr>
        <p:grpSp>
          <p:nvGrpSpPr>
            <p:cNvPr id="516" name="Google Shape;516;p23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517" name="Google Shape;517;p23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7" name="Google Shape;547;p23"/>
            <p:cNvSpPr/>
            <p:nvPr/>
          </p:nvSpPr>
          <p:spPr>
            <a:xfrm>
              <a:off x="5361150" y="82522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5821983" y="166106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163163" y="1391195"/>
              <a:ext cx="176472" cy="21992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190649" y="1229827"/>
              <a:ext cx="553589" cy="752144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8351327" y="1417577"/>
              <a:ext cx="211096" cy="40687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6915635" y="3201162"/>
              <a:ext cx="1281894" cy="753662"/>
            </a:xfrm>
            <a:custGeom>
              <a:avLst/>
              <a:gdLst/>
              <a:ahLst/>
              <a:cxnLst/>
              <a:rect l="l" t="t" r="r" b="b"/>
              <a:pathLst>
                <a:path w="65013" h="38223" extrusionOk="0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9224" y="3348610"/>
              <a:ext cx="1063956" cy="366529"/>
            </a:xfrm>
            <a:custGeom>
              <a:avLst/>
              <a:gdLst/>
              <a:ahLst/>
              <a:cxnLst/>
              <a:rect l="l" t="t" r="r" b="b"/>
              <a:pathLst>
                <a:path w="53960" h="18589" extrusionOk="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5882121" y="1298306"/>
              <a:ext cx="221171" cy="328119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5285528" y="1142775"/>
              <a:ext cx="855128" cy="737494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5641509" y="1311773"/>
              <a:ext cx="234047" cy="508179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5722981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5717579" y="1572852"/>
              <a:ext cx="2798919" cy="1922220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5664460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5659077" y="1572852"/>
              <a:ext cx="2798465" cy="1922220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5664460" y="3307834"/>
              <a:ext cx="2787680" cy="181835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5659077" y="3301978"/>
              <a:ext cx="2798465" cy="193093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7013749" y="3354190"/>
              <a:ext cx="89123" cy="88670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008347" y="3348787"/>
              <a:ext cx="99928" cy="99928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5664460" y="1578709"/>
              <a:ext cx="2787680" cy="90030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5659077" y="1572852"/>
              <a:ext cx="2798465" cy="101289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850337" y="1818592"/>
              <a:ext cx="1007702" cy="684552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5850337" y="2478812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892197" y="1860432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5984455" y="1906788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015057" y="2040906"/>
              <a:ext cx="697171" cy="274113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6004705" y="229250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5999303" y="2287099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6429559" y="2071961"/>
              <a:ext cx="32889" cy="33323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6423722" y="2066559"/>
              <a:ext cx="44562" cy="44128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6272942" y="2229938"/>
              <a:ext cx="33323" cy="32869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6267540" y="2224082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6529921" y="2189892"/>
              <a:ext cx="33342" cy="32869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6524085" y="2184036"/>
              <a:ext cx="44562" cy="44581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6140638" y="2030121"/>
              <a:ext cx="32869" cy="32869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6134782" y="2024265"/>
              <a:ext cx="44581" cy="44581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6689258" y="226594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6683402" y="2260539"/>
              <a:ext cx="44581" cy="44128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6015964" y="2387007"/>
              <a:ext cx="695357" cy="11278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6544788" y="1866288"/>
              <a:ext cx="262854" cy="45922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6673504" y="1934254"/>
              <a:ext cx="134138" cy="46376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5850337" y="2564780"/>
              <a:ext cx="1007702" cy="592747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5850337" y="3133196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5892197" y="2606641"/>
              <a:ext cx="57634" cy="57615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5984455" y="265299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5943956" y="2720509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5943956" y="2798807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5943956" y="2877579"/>
              <a:ext cx="535133" cy="33323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5943956" y="2955877"/>
              <a:ext cx="387074" cy="33323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6372417" y="2955877"/>
              <a:ext cx="217839" cy="33323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5943956" y="3034648"/>
              <a:ext cx="235407" cy="32869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6964692" y="1818592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6964692" y="1988261"/>
              <a:ext cx="1301592" cy="24312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7006533" y="1860432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7099264" y="1860432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7006533" y="1842430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7058291" y="1906788"/>
              <a:ext cx="462691" cy="32889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7548863" y="1906788"/>
              <a:ext cx="194454" cy="32889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6964692" y="2047216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6964692" y="2216431"/>
              <a:ext cx="1301592" cy="24785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7006533" y="208907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7099264" y="2089076"/>
              <a:ext cx="57161" cy="11259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7006533" y="2071074"/>
              <a:ext cx="57634" cy="29261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7058291" y="2134978"/>
              <a:ext cx="211549" cy="33323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7528160" y="2134978"/>
              <a:ext cx="617493" cy="33323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7304938" y="2134978"/>
              <a:ext cx="193981" cy="33323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6964692" y="2275387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6964692" y="244505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7006533" y="2317247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7099264" y="2317247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7006533" y="2299245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7058291" y="2363603"/>
              <a:ext cx="462691" cy="33323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6964692" y="2504031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6964692" y="2673246"/>
              <a:ext cx="1301592" cy="24765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7006533" y="2545871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7099264" y="2545871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7006533" y="2527869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7058291" y="2591793"/>
              <a:ext cx="324077" cy="33323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7419694" y="2591793"/>
              <a:ext cx="545485" cy="33323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8006113" y="2591793"/>
              <a:ext cx="89596" cy="33323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6964692" y="2770454"/>
              <a:ext cx="1301592" cy="387074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6964692" y="313319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7006533" y="2812314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7099264" y="2858670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7211319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7466503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7507456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21687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772085" y="2916284"/>
              <a:ext cx="94979" cy="95413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976872" y="2870362"/>
              <a:ext cx="186784" cy="187257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8022774" y="2916383"/>
              <a:ext cx="11278" cy="11160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8106495" y="2916383"/>
              <a:ext cx="11259" cy="11160"/>
            </a:xfrm>
            <a:custGeom>
              <a:avLst/>
              <a:gdLst/>
              <a:ahLst/>
              <a:cxnLst/>
              <a:rect l="l" t="t" r="r" b="b"/>
              <a:pathLst>
                <a:path w="571" h="566" extrusionOk="0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8022774" y="3000202"/>
              <a:ext cx="11278" cy="11495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8106495" y="3000419"/>
              <a:ext cx="11259" cy="11278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8417479" y="1683566"/>
              <a:ext cx="831724" cy="832177"/>
            </a:xfrm>
            <a:custGeom>
              <a:avLst/>
              <a:gdLst/>
              <a:ahLst/>
              <a:cxnLst/>
              <a:rect l="l" t="t" r="r" b="b"/>
              <a:pathLst>
                <a:path w="42182" h="42205" extrusionOk="0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8364814" y="1630920"/>
              <a:ext cx="831724" cy="832157"/>
            </a:xfrm>
            <a:custGeom>
              <a:avLst/>
              <a:gdLst/>
              <a:ahLst/>
              <a:cxnLst/>
              <a:rect l="l" t="t" r="r" b="b"/>
              <a:pathLst>
                <a:path w="42182" h="42204" extrusionOk="0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8359411" y="1625518"/>
              <a:ext cx="842982" cy="842963"/>
            </a:xfrm>
            <a:custGeom>
              <a:avLst/>
              <a:gdLst/>
              <a:ahLst/>
              <a:cxnLst/>
              <a:rect l="l" t="t" r="r" b="b"/>
              <a:pathLst>
                <a:path w="42753" h="42752" extrusionOk="0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8179844" y="1858638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8421068" y="1939203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8415231" y="193380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8142932" y="1842884"/>
              <a:ext cx="42333" cy="42787"/>
            </a:xfrm>
            <a:custGeom>
              <a:avLst/>
              <a:gdLst/>
              <a:ahLst/>
              <a:cxnLst/>
              <a:rect l="l" t="t" r="r" b="b"/>
              <a:pathLst>
                <a:path w="2147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8137096" y="183748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8421068" y="2071528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8415231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8142932" y="207152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8137096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8179844" y="2087262"/>
              <a:ext cx="246646" cy="11278"/>
            </a:xfrm>
            <a:custGeom>
              <a:avLst/>
              <a:gdLst/>
              <a:ahLst/>
              <a:cxnLst/>
              <a:rect l="l" t="t" r="r" b="b"/>
              <a:pathLst>
                <a:path w="12509" h="572" extrusionOk="0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8179844" y="2219133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421068" y="220337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8415231" y="219797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8142932" y="229969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137096" y="229429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6075826" y="3424838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6023614" y="3372192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6017758" y="3366789"/>
              <a:ext cx="956397" cy="523421"/>
            </a:xfrm>
            <a:custGeom>
              <a:avLst/>
              <a:gdLst/>
              <a:ahLst/>
              <a:cxnLst/>
              <a:rect l="l" t="t" r="r" b="b"/>
              <a:pathLst>
                <a:path w="48505" h="26546" extrusionOk="0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6309854" y="3097192"/>
              <a:ext cx="194434" cy="308756"/>
            </a:xfrm>
            <a:custGeom>
              <a:avLst/>
              <a:gdLst/>
              <a:ahLst/>
              <a:cxnLst/>
              <a:rect l="l" t="t" r="r" b="b"/>
              <a:pathLst>
                <a:path w="9861" h="15659" extrusionOk="0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6477275" y="3400092"/>
              <a:ext cx="42767" cy="42767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6471419" y="3394690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6272942" y="308143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6267540" y="3075601"/>
              <a:ext cx="53592" cy="54026"/>
            </a:xfrm>
            <a:custGeom>
              <a:avLst/>
              <a:gdLst/>
              <a:ahLst/>
              <a:cxnLst/>
              <a:rect l="l" t="t" r="r" b="b"/>
              <a:pathLst>
                <a:path w="2718" h="2740" extrusionOk="0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5294520" y="1830284"/>
              <a:ext cx="522080" cy="712019"/>
            </a:xfrm>
            <a:custGeom>
              <a:avLst/>
              <a:gdLst/>
              <a:ahLst/>
              <a:cxnLst/>
              <a:rect l="l" t="t" r="r" b="b"/>
              <a:pathLst>
                <a:path w="26478" h="36111" extrusionOk="0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5242308" y="1777638"/>
              <a:ext cx="522100" cy="712452"/>
            </a:xfrm>
            <a:custGeom>
              <a:avLst/>
              <a:gdLst/>
              <a:ahLst/>
              <a:cxnLst/>
              <a:rect l="l" t="t" r="r" b="b"/>
              <a:pathLst>
                <a:path w="26479" h="36133" extrusionOk="0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5236471" y="1771782"/>
              <a:ext cx="533339" cy="723711"/>
            </a:xfrm>
            <a:custGeom>
              <a:avLst/>
              <a:gdLst/>
              <a:ahLst/>
              <a:cxnLst/>
              <a:rect l="l" t="t" r="r" b="b"/>
              <a:pathLst>
                <a:path w="27049" h="36704" extrusionOk="0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5701371" y="1946400"/>
              <a:ext cx="247100" cy="108032"/>
            </a:xfrm>
            <a:custGeom>
              <a:avLst/>
              <a:gdLst/>
              <a:ahLst/>
              <a:cxnLst/>
              <a:rect l="l" t="t" r="r" b="b"/>
              <a:pathLst>
                <a:path w="12532" h="5479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5664460" y="1931100"/>
              <a:ext cx="42787" cy="42333"/>
            </a:xfrm>
            <a:custGeom>
              <a:avLst/>
              <a:gdLst/>
              <a:ahLst/>
              <a:cxnLst/>
              <a:rect l="l" t="t" r="r" b="b"/>
              <a:pathLst>
                <a:path w="2170" h="2147" extrusionOk="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659077" y="1925243"/>
              <a:ext cx="53572" cy="54026"/>
            </a:xfrm>
            <a:custGeom>
              <a:avLst/>
              <a:gdLst/>
              <a:ahLst/>
              <a:cxnLst/>
              <a:rect l="l" t="t" r="r" b="b"/>
              <a:pathLst>
                <a:path w="2717" h="2740" extrusionOk="0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5942595" y="2027420"/>
              <a:ext cx="42787" cy="42314"/>
            </a:xfrm>
            <a:custGeom>
              <a:avLst/>
              <a:gdLst/>
              <a:ahLst/>
              <a:cxnLst/>
              <a:rect l="l" t="t" r="r" b="b"/>
              <a:pathLst>
                <a:path w="2170" h="2146" extrusionOk="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5937212" y="2021563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6114532" y="1595350"/>
              <a:ext cx="550887" cy="348369"/>
            </a:xfrm>
            <a:custGeom>
              <a:avLst/>
              <a:gdLst/>
              <a:ahLst/>
              <a:cxnLst/>
              <a:rect l="l" t="t" r="r" b="b"/>
              <a:pathLst>
                <a:path w="27939" h="17668" extrusionOk="0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6062320" y="1543158"/>
              <a:ext cx="550887" cy="348349"/>
            </a:xfrm>
            <a:custGeom>
              <a:avLst/>
              <a:gdLst/>
              <a:ahLst/>
              <a:cxnLst/>
              <a:rect l="l" t="t" r="r" b="b"/>
              <a:pathLst>
                <a:path w="27939" h="17667" extrusionOk="0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6056464" y="1537302"/>
              <a:ext cx="562146" cy="359608"/>
            </a:xfrm>
            <a:custGeom>
              <a:avLst/>
              <a:gdLst/>
              <a:ahLst/>
              <a:cxnLst/>
              <a:rect l="l" t="t" r="r" b="b"/>
              <a:pathLst>
                <a:path w="28510" h="18238" extrusionOk="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 txBox="1"/>
            <p:nvPr/>
          </p:nvSpPr>
          <p:spPr>
            <a:xfrm>
              <a:off x="8521453" y="1752205"/>
              <a:ext cx="604434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init</a:t>
              </a:r>
              <a:endParaRPr sz="2600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8" name="Google Shape;688;p23"/>
            <p:cNvSpPr txBox="1"/>
            <p:nvPr/>
          </p:nvSpPr>
          <p:spPr>
            <a:xfrm>
              <a:off x="6109875" y="1620513"/>
              <a:ext cx="4626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self</a:t>
              </a:r>
              <a:endParaRPr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9" name="Google Shape;689;p23"/>
            <p:cNvSpPr txBox="1"/>
            <p:nvPr/>
          </p:nvSpPr>
          <p:spPr>
            <a:xfrm>
              <a:off x="6081585" y="3461748"/>
              <a:ext cx="825416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super</a:t>
              </a:r>
              <a:endParaRPr sz="2600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90" name="Google Shape;690;p23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class</a:t>
              </a:r>
              <a:endParaRPr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38"/>
          <p:cNvSpPr/>
          <p:nvPr/>
        </p:nvSpPr>
        <p:spPr>
          <a:xfrm>
            <a:off x="2166479" y="496500"/>
            <a:ext cx="625232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4" name="Google Shape;1724;p38"/>
          <p:cNvGrpSpPr/>
          <p:nvPr/>
        </p:nvGrpSpPr>
        <p:grpSpPr>
          <a:xfrm>
            <a:off x="4820680" y="1139617"/>
            <a:ext cx="3603313" cy="3463872"/>
            <a:chOff x="5076905" y="915580"/>
            <a:chExt cx="3603313" cy="3463872"/>
          </a:xfrm>
        </p:grpSpPr>
        <p:grpSp>
          <p:nvGrpSpPr>
            <p:cNvPr id="1725" name="Google Shape;1725;p38"/>
            <p:cNvGrpSpPr/>
            <p:nvPr/>
          </p:nvGrpSpPr>
          <p:grpSpPr>
            <a:xfrm>
              <a:off x="5076905" y="915580"/>
              <a:ext cx="3486733" cy="3432346"/>
              <a:chOff x="242155" y="855580"/>
              <a:chExt cx="3486733" cy="3432346"/>
            </a:xfrm>
          </p:grpSpPr>
          <p:sp>
            <p:nvSpPr>
              <p:cNvPr id="1726" name="Google Shape;1726;p38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8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8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8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8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8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8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8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8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8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8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8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8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8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8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8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8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8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8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8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6" name="Google Shape;1746;p38"/>
            <p:cNvSpPr/>
            <p:nvPr/>
          </p:nvSpPr>
          <p:spPr>
            <a:xfrm>
              <a:off x="54245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5483403" y="2170210"/>
              <a:ext cx="875793" cy="625691"/>
            </a:xfrm>
            <a:custGeom>
              <a:avLst/>
              <a:gdLst/>
              <a:ahLst/>
              <a:cxnLst/>
              <a:rect l="l" t="t" r="r" b="b"/>
              <a:pathLst>
                <a:path w="48373" h="34559" extrusionOk="0">
                  <a:moveTo>
                    <a:pt x="20270" y="0"/>
                  </a:moveTo>
                  <a:cubicBezTo>
                    <a:pt x="8446" y="0"/>
                    <a:pt x="1" y="4998"/>
                    <a:pt x="779" y="12704"/>
                  </a:cubicBezTo>
                  <a:cubicBezTo>
                    <a:pt x="2082" y="25837"/>
                    <a:pt x="30954" y="20900"/>
                    <a:pt x="38799" y="32203"/>
                  </a:cubicBezTo>
                  <a:lnTo>
                    <a:pt x="48373" y="34559"/>
                  </a:lnTo>
                  <a:lnTo>
                    <a:pt x="48373" y="8318"/>
                  </a:lnTo>
                  <a:cubicBezTo>
                    <a:pt x="38694" y="2502"/>
                    <a:pt x="28636" y="0"/>
                    <a:pt x="20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5654043" y="2410644"/>
              <a:ext cx="711508" cy="170169"/>
            </a:xfrm>
            <a:custGeom>
              <a:avLst/>
              <a:gdLst/>
              <a:ahLst/>
              <a:cxnLst/>
              <a:rect l="l" t="t" r="r" b="b"/>
              <a:pathLst>
                <a:path w="39299" h="9399" extrusionOk="0">
                  <a:moveTo>
                    <a:pt x="326" y="0"/>
                  </a:moveTo>
                  <a:cubicBezTo>
                    <a:pt x="151" y="25"/>
                    <a:pt x="0" y="151"/>
                    <a:pt x="0" y="326"/>
                  </a:cubicBezTo>
                  <a:cubicBezTo>
                    <a:pt x="0" y="502"/>
                    <a:pt x="151" y="627"/>
                    <a:pt x="301" y="627"/>
                  </a:cubicBezTo>
                  <a:cubicBezTo>
                    <a:pt x="577" y="652"/>
                    <a:pt x="27068" y="1228"/>
                    <a:pt x="38747" y="9349"/>
                  </a:cubicBezTo>
                  <a:cubicBezTo>
                    <a:pt x="38823" y="9374"/>
                    <a:pt x="38873" y="9399"/>
                    <a:pt x="38948" y="9399"/>
                  </a:cubicBezTo>
                  <a:cubicBezTo>
                    <a:pt x="39048" y="9399"/>
                    <a:pt x="39123" y="9349"/>
                    <a:pt x="39199" y="9249"/>
                  </a:cubicBezTo>
                  <a:cubicBezTo>
                    <a:pt x="39299" y="9123"/>
                    <a:pt x="39249" y="8923"/>
                    <a:pt x="39123" y="8823"/>
                  </a:cubicBezTo>
                  <a:cubicBezTo>
                    <a:pt x="27269" y="627"/>
                    <a:pt x="602" y="25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5914642" y="924405"/>
              <a:ext cx="613959" cy="858702"/>
            </a:xfrm>
            <a:custGeom>
              <a:avLst/>
              <a:gdLst/>
              <a:ahLst/>
              <a:cxnLst/>
              <a:rect l="l" t="t" r="r" b="b"/>
              <a:pathLst>
                <a:path w="33911" h="47429" extrusionOk="0">
                  <a:moveTo>
                    <a:pt x="11167" y="0"/>
                  </a:moveTo>
                  <a:cubicBezTo>
                    <a:pt x="8344" y="0"/>
                    <a:pt x="5919" y="1445"/>
                    <a:pt x="4512" y="4571"/>
                  </a:cubicBezTo>
                  <a:cubicBezTo>
                    <a:pt x="1" y="14596"/>
                    <a:pt x="11329" y="22291"/>
                    <a:pt x="9675" y="30336"/>
                  </a:cubicBezTo>
                  <a:cubicBezTo>
                    <a:pt x="8021" y="38381"/>
                    <a:pt x="13209" y="45875"/>
                    <a:pt x="21154" y="47429"/>
                  </a:cubicBezTo>
                  <a:lnTo>
                    <a:pt x="31379" y="44546"/>
                  </a:lnTo>
                  <a:cubicBezTo>
                    <a:pt x="31379" y="44546"/>
                    <a:pt x="33911" y="35298"/>
                    <a:pt x="28973" y="18556"/>
                  </a:cubicBezTo>
                  <a:cubicBezTo>
                    <a:pt x="25558" y="7035"/>
                    <a:pt x="17396" y="0"/>
                    <a:pt x="1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6167388" y="1132956"/>
              <a:ext cx="223271" cy="631086"/>
            </a:xfrm>
            <a:custGeom>
              <a:avLst/>
              <a:gdLst/>
              <a:ahLst/>
              <a:cxnLst/>
              <a:rect l="l" t="t" r="r" b="b"/>
              <a:pathLst>
                <a:path w="12332" h="34857" extrusionOk="0">
                  <a:moveTo>
                    <a:pt x="373" y="1"/>
                  </a:moveTo>
                  <a:cubicBezTo>
                    <a:pt x="295" y="1"/>
                    <a:pt x="214" y="32"/>
                    <a:pt x="151" y="95"/>
                  </a:cubicBezTo>
                  <a:cubicBezTo>
                    <a:pt x="1" y="195"/>
                    <a:pt x="1" y="396"/>
                    <a:pt x="126" y="521"/>
                  </a:cubicBezTo>
                  <a:cubicBezTo>
                    <a:pt x="226" y="646"/>
                    <a:pt x="10402" y="12050"/>
                    <a:pt x="11705" y="34556"/>
                  </a:cubicBezTo>
                  <a:cubicBezTo>
                    <a:pt x="11705" y="34732"/>
                    <a:pt x="11855" y="34857"/>
                    <a:pt x="12031" y="34857"/>
                  </a:cubicBezTo>
                  <a:cubicBezTo>
                    <a:pt x="12206" y="34857"/>
                    <a:pt x="12332" y="34707"/>
                    <a:pt x="12332" y="34531"/>
                  </a:cubicBezTo>
                  <a:cubicBezTo>
                    <a:pt x="11028" y="11774"/>
                    <a:pt x="677" y="220"/>
                    <a:pt x="577" y="95"/>
                  </a:cubicBezTo>
                  <a:cubicBezTo>
                    <a:pt x="527" y="32"/>
                    <a:pt x="452" y="1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1" name="Google Shape;1751;p38"/>
            <p:cNvGrpSpPr/>
            <p:nvPr/>
          </p:nvGrpSpPr>
          <p:grpSpPr>
            <a:xfrm>
              <a:off x="7307009" y="2129347"/>
              <a:ext cx="968020" cy="838986"/>
              <a:chOff x="7307009" y="2129347"/>
              <a:chExt cx="968020" cy="838986"/>
            </a:xfrm>
          </p:grpSpPr>
          <p:sp>
            <p:nvSpPr>
              <p:cNvPr id="1752" name="Google Shape;1752;p38"/>
              <p:cNvSpPr/>
              <p:nvPr/>
            </p:nvSpPr>
            <p:spPr>
              <a:xfrm>
                <a:off x="7307009" y="2129347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8"/>
              <p:cNvSpPr/>
              <p:nvPr/>
            </p:nvSpPr>
            <p:spPr>
              <a:xfrm>
                <a:off x="7359640" y="2331906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4" name="Google Shape;1754;p38"/>
            <p:cNvSpPr/>
            <p:nvPr/>
          </p:nvSpPr>
          <p:spPr>
            <a:xfrm>
              <a:off x="6276012" y="1489603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618306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6142570" y="2107377"/>
              <a:ext cx="19123" cy="54123"/>
            </a:xfrm>
            <a:custGeom>
              <a:avLst/>
              <a:gdLst/>
              <a:ahLst/>
              <a:cxnLst/>
              <a:rect l="l" t="t" r="r" b="b"/>
              <a:pathLst>
                <a:path w="960" h="2717" extrusionOk="0">
                  <a:moveTo>
                    <a:pt x="480" y="0"/>
                  </a:moveTo>
                  <a:cubicBezTo>
                    <a:pt x="206" y="0"/>
                    <a:pt x="1" y="206"/>
                    <a:pt x="1" y="480"/>
                  </a:cubicBezTo>
                  <a:lnTo>
                    <a:pt x="1" y="2237"/>
                  </a:lnTo>
                  <a:cubicBezTo>
                    <a:pt x="1" y="2511"/>
                    <a:pt x="206" y="2717"/>
                    <a:pt x="480" y="2717"/>
                  </a:cubicBezTo>
                  <a:cubicBezTo>
                    <a:pt x="731" y="2717"/>
                    <a:pt x="959" y="2511"/>
                    <a:pt x="959" y="2237"/>
                  </a:cubicBezTo>
                  <a:lnTo>
                    <a:pt x="959" y="480"/>
                  </a:lnTo>
                  <a:cubicBezTo>
                    <a:pt x="959" y="206"/>
                    <a:pt x="731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7231995" y="1395794"/>
              <a:ext cx="205535" cy="260095"/>
            </a:xfrm>
            <a:custGeom>
              <a:avLst/>
              <a:gdLst/>
              <a:ahLst/>
              <a:cxnLst/>
              <a:rect l="l" t="t" r="r" b="b"/>
              <a:pathLst>
                <a:path w="10318" h="13057" extrusionOk="0">
                  <a:moveTo>
                    <a:pt x="10157" y="1"/>
                  </a:moveTo>
                  <a:lnTo>
                    <a:pt x="0" y="12943"/>
                  </a:lnTo>
                  <a:lnTo>
                    <a:pt x="160" y="13057"/>
                  </a:lnTo>
                  <a:lnTo>
                    <a:pt x="10317" y="138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5594691" y="3746494"/>
              <a:ext cx="2458008" cy="3665"/>
            </a:xfrm>
            <a:custGeom>
              <a:avLst/>
              <a:gdLst/>
              <a:ahLst/>
              <a:cxnLst/>
              <a:rect l="l" t="t" r="r" b="b"/>
              <a:pathLst>
                <a:path w="12339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94" y="183"/>
                  </a:lnTo>
                  <a:lnTo>
                    <a:pt x="12339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613211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6195777" y="1646328"/>
              <a:ext cx="1260398" cy="1823278"/>
            </a:xfrm>
            <a:custGeom>
              <a:avLst/>
              <a:gdLst/>
              <a:ahLst/>
              <a:cxnLst/>
              <a:rect l="l" t="t" r="r" b="b"/>
              <a:pathLst>
                <a:path w="63273" h="91530" extrusionOk="0">
                  <a:moveTo>
                    <a:pt x="0" y="1"/>
                  </a:moveTo>
                  <a:lnTo>
                    <a:pt x="0" y="91530"/>
                  </a:lnTo>
                  <a:lnTo>
                    <a:pt x="63272" y="91530"/>
                  </a:lnTo>
                  <a:lnTo>
                    <a:pt x="632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6295795" y="1651341"/>
              <a:ext cx="1060342" cy="190993"/>
            </a:xfrm>
            <a:custGeom>
              <a:avLst/>
              <a:gdLst/>
              <a:ahLst/>
              <a:cxnLst/>
              <a:rect l="l" t="t" r="r" b="b"/>
              <a:pathLst>
                <a:path w="53230" h="9588" extrusionOk="0">
                  <a:moveTo>
                    <a:pt x="1" y="1"/>
                  </a:moveTo>
                  <a:lnTo>
                    <a:pt x="1" y="9587"/>
                  </a:lnTo>
                  <a:lnTo>
                    <a:pt x="53230" y="9587"/>
                  </a:lnTo>
                  <a:lnTo>
                    <a:pt x="5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8"/>
            <p:cNvSpPr/>
            <p:nvPr/>
          </p:nvSpPr>
          <p:spPr>
            <a:xfrm>
              <a:off x="6295795" y="2454303"/>
              <a:ext cx="1060342" cy="969845"/>
            </a:xfrm>
            <a:custGeom>
              <a:avLst/>
              <a:gdLst/>
              <a:ahLst/>
              <a:cxnLst/>
              <a:rect l="l" t="t" r="r" b="b"/>
              <a:pathLst>
                <a:path w="53230" h="48687" extrusionOk="0">
                  <a:moveTo>
                    <a:pt x="1" y="0"/>
                  </a:moveTo>
                  <a:lnTo>
                    <a:pt x="1" y="48686"/>
                  </a:lnTo>
                  <a:lnTo>
                    <a:pt x="53230" y="48686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8"/>
            <p:cNvSpPr/>
            <p:nvPr/>
          </p:nvSpPr>
          <p:spPr>
            <a:xfrm>
              <a:off x="6508142" y="3969140"/>
              <a:ext cx="218263" cy="410312"/>
            </a:xfrm>
            <a:custGeom>
              <a:avLst/>
              <a:gdLst/>
              <a:ahLst/>
              <a:cxnLst/>
              <a:rect l="l" t="t" r="r" b="b"/>
              <a:pathLst>
                <a:path w="10957" h="20598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183" y="8476"/>
                    <a:pt x="137" y="11786"/>
                    <a:pt x="1027" y="14867"/>
                  </a:cubicBezTo>
                  <a:cubicBezTo>
                    <a:pt x="1621" y="16899"/>
                    <a:pt x="2671" y="19683"/>
                    <a:pt x="4862" y="20437"/>
                  </a:cubicBezTo>
                  <a:cubicBezTo>
                    <a:pt x="5189" y="20545"/>
                    <a:pt x="5532" y="20598"/>
                    <a:pt x="5872" y="20598"/>
                  </a:cubicBezTo>
                  <a:cubicBezTo>
                    <a:pt x="6102" y="20598"/>
                    <a:pt x="6330" y="20574"/>
                    <a:pt x="6551" y="20528"/>
                  </a:cubicBezTo>
                  <a:cubicBezTo>
                    <a:pt x="10956" y="19592"/>
                    <a:pt x="8286" y="10736"/>
                    <a:pt x="8286" y="10736"/>
                  </a:cubicBezTo>
                  <a:cubicBezTo>
                    <a:pt x="8286" y="10736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6508142" y="3969140"/>
              <a:ext cx="173702" cy="330274"/>
            </a:xfrm>
            <a:custGeom>
              <a:avLst/>
              <a:gdLst/>
              <a:ahLst/>
              <a:cxnLst/>
              <a:rect l="l" t="t" r="r" b="b"/>
              <a:pathLst>
                <a:path w="8720" h="16580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92" y="5828"/>
                    <a:pt x="92" y="6330"/>
                    <a:pt x="114" y="6833"/>
                  </a:cubicBezTo>
                  <a:cubicBezTo>
                    <a:pt x="160" y="6855"/>
                    <a:pt x="183" y="6924"/>
                    <a:pt x="183" y="6992"/>
                  </a:cubicBezTo>
                  <a:cubicBezTo>
                    <a:pt x="206" y="7586"/>
                    <a:pt x="320" y="8157"/>
                    <a:pt x="388" y="8750"/>
                  </a:cubicBezTo>
                  <a:cubicBezTo>
                    <a:pt x="457" y="9343"/>
                    <a:pt x="502" y="9937"/>
                    <a:pt x="571" y="10530"/>
                  </a:cubicBezTo>
                  <a:cubicBezTo>
                    <a:pt x="662" y="11147"/>
                    <a:pt x="731" y="11740"/>
                    <a:pt x="799" y="12356"/>
                  </a:cubicBezTo>
                  <a:cubicBezTo>
                    <a:pt x="822" y="12470"/>
                    <a:pt x="822" y="12562"/>
                    <a:pt x="845" y="12676"/>
                  </a:cubicBezTo>
                  <a:cubicBezTo>
                    <a:pt x="845" y="12699"/>
                    <a:pt x="868" y="12744"/>
                    <a:pt x="868" y="12767"/>
                  </a:cubicBezTo>
                  <a:cubicBezTo>
                    <a:pt x="868" y="13155"/>
                    <a:pt x="1073" y="13498"/>
                    <a:pt x="1187" y="13840"/>
                  </a:cubicBezTo>
                  <a:cubicBezTo>
                    <a:pt x="1301" y="14205"/>
                    <a:pt x="1393" y="14548"/>
                    <a:pt x="1530" y="14913"/>
                  </a:cubicBezTo>
                  <a:cubicBezTo>
                    <a:pt x="1735" y="15438"/>
                    <a:pt x="1895" y="16008"/>
                    <a:pt x="2055" y="16579"/>
                  </a:cubicBezTo>
                  <a:cubicBezTo>
                    <a:pt x="2511" y="16031"/>
                    <a:pt x="3447" y="15255"/>
                    <a:pt x="5159" y="14844"/>
                  </a:cubicBezTo>
                  <a:cubicBezTo>
                    <a:pt x="5659" y="14734"/>
                    <a:pt x="6114" y="14690"/>
                    <a:pt x="6524" y="14690"/>
                  </a:cubicBezTo>
                  <a:cubicBezTo>
                    <a:pt x="7555" y="14690"/>
                    <a:pt x="8295" y="14968"/>
                    <a:pt x="8720" y="15164"/>
                  </a:cubicBezTo>
                  <a:cubicBezTo>
                    <a:pt x="8720" y="15050"/>
                    <a:pt x="8697" y="14936"/>
                    <a:pt x="8697" y="14821"/>
                  </a:cubicBezTo>
                  <a:cubicBezTo>
                    <a:pt x="8674" y="14685"/>
                    <a:pt x="8651" y="14548"/>
                    <a:pt x="8651" y="14411"/>
                  </a:cubicBezTo>
                  <a:cubicBezTo>
                    <a:pt x="8628" y="14000"/>
                    <a:pt x="8628" y="13612"/>
                    <a:pt x="8560" y="13201"/>
                  </a:cubicBezTo>
                  <a:cubicBezTo>
                    <a:pt x="8446" y="12425"/>
                    <a:pt x="8172" y="10097"/>
                    <a:pt x="7989" y="9184"/>
                  </a:cubicBezTo>
                  <a:cubicBezTo>
                    <a:pt x="7533" y="6787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6507684" y="4067943"/>
              <a:ext cx="189160" cy="292844"/>
            </a:xfrm>
            <a:custGeom>
              <a:avLst/>
              <a:gdLst/>
              <a:ahLst/>
              <a:cxnLst/>
              <a:rect l="l" t="t" r="r" b="b"/>
              <a:pathLst>
                <a:path w="9496" h="14701" extrusionOk="0">
                  <a:moveTo>
                    <a:pt x="183" y="1"/>
                  </a:moveTo>
                  <a:lnTo>
                    <a:pt x="0" y="24"/>
                  </a:lnTo>
                  <a:cubicBezTo>
                    <a:pt x="160" y="3197"/>
                    <a:pt x="434" y="5730"/>
                    <a:pt x="822" y="7762"/>
                  </a:cubicBezTo>
                  <a:cubicBezTo>
                    <a:pt x="868" y="7967"/>
                    <a:pt x="1758" y="12669"/>
                    <a:pt x="4086" y="14221"/>
                  </a:cubicBezTo>
                  <a:cubicBezTo>
                    <a:pt x="4566" y="14541"/>
                    <a:pt x="5091" y="14700"/>
                    <a:pt x="5616" y="14700"/>
                  </a:cubicBezTo>
                  <a:cubicBezTo>
                    <a:pt x="5821" y="14700"/>
                    <a:pt x="6026" y="14678"/>
                    <a:pt x="6232" y="14655"/>
                  </a:cubicBezTo>
                  <a:cubicBezTo>
                    <a:pt x="7008" y="14472"/>
                    <a:pt x="7601" y="14039"/>
                    <a:pt x="8035" y="13354"/>
                  </a:cubicBezTo>
                  <a:cubicBezTo>
                    <a:pt x="9496" y="11026"/>
                    <a:pt x="8423" y="6575"/>
                    <a:pt x="8377" y="6392"/>
                  </a:cubicBezTo>
                  <a:lnTo>
                    <a:pt x="8377" y="6392"/>
                  </a:lnTo>
                  <a:lnTo>
                    <a:pt x="8195" y="6438"/>
                  </a:lnTo>
                  <a:cubicBezTo>
                    <a:pt x="8195" y="6483"/>
                    <a:pt x="9290" y="11003"/>
                    <a:pt x="7875" y="13262"/>
                  </a:cubicBezTo>
                  <a:cubicBezTo>
                    <a:pt x="7487" y="13902"/>
                    <a:pt x="6917" y="14312"/>
                    <a:pt x="6186" y="14449"/>
                  </a:cubicBezTo>
                  <a:cubicBezTo>
                    <a:pt x="5994" y="14493"/>
                    <a:pt x="5804" y="14514"/>
                    <a:pt x="5618" y="14514"/>
                  </a:cubicBezTo>
                  <a:cubicBezTo>
                    <a:pt x="5120" y="14514"/>
                    <a:pt x="4643" y="14360"/>
                    <a:pt x="4178" y="14061"/>
                  </a:cubicBezTo>
                  <a:cubicBezTo>
                    <a:pt x="1918" y="12555"/>
                    <a:pt x="1028" y="7784"/>
                    <a:pt x="1005" y="7739"/>
                  </a:cubicBezTo>
                  <a:cubicBezTo>
                    <a:pt x="617" y="5707"/>
                    <a:pt x="343" y="3197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8"/>
            <p:cNvSpPr/>
            <p:nvPr/>
          </p:nvSpPr>
          <p:spPr>
            <a:xfrm>
              <a:off x="6507684" y="3924280"/>
              <a:ext cx="128703" cy="157328"/>
            </a:xfrm>
            <a:custGeom>
              <a:avLst/>
              <a:gdLst/>
              <a:ahLst/>
              <a:cxnLst/>
              <a:rect l="l" t="t" r="r" b="b"/>
              <a:pathLst>
                <a:path w="6461" h="7898" extrusionOk="0">
                  <a:moveTo>
                    <a:pt x="6026" y="0"/>
                  </a:moveTo>
                  <a:lnTo>
                    <a:pt x="0" y="297"/>
                  </a:lnTo>
                  <a:lnTo>
                    <a:pt x="982" y="7213"/>
                  </a:lnTo>
                  <a:cubicBezTo>
                    <a:pt x="1028" y="7464"/>
                    <a:pt x="1073" y="7692"/>
                    <a:pt x="1142" y="7898"/>
                  </a:cubicBezTo>
                  <a:cubicBezTo>
                    <a:pt x="1463" y="6442"/>
                    <a:pt x="2651" y="5746"/>
                    <a:pt x="3858" y="5746"/>
                  </a:cubicBezTo>
                  <a:cubicBezTo>
                    <a:pt x="4885" y="5746"/>
                    <a:pt x="5925" y="6248"/>
                    <a:pt x="6460" y="7213"/>
                  </a:cubicBezTo>
                  <a:lnTo>
                    <a:pt x="6026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8"/>
            <p:cNvSpPr/>
            <p:nvPr/>
          </p:nvSpPr>
          <p:spPr>
            <a:xfrm>
              <a:off x="6528600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5524" y="1"/>
                  </a:moveTo>
                  <a:lnTo>
                    <a:pt x="5319" y="24"/>
                  </a:lnTo>
                  <a:lnTo>
                    <a:pt x="5798" y="4794"/>
                  </a:lnTo>
                  <a:cubicBezTo>
                    <a:pt x="5798" y="4886"/>
                    <a:pt x="6049" y="7282"/>
                    <a:pt x="3538" y="7602"/>
                  </a:cubicBezTo>
                  <a:cubicBezTo>
                    <a:pt x="3366" y="7634"/>
                    <a:pt x="3205" y="7648"/>
                    <a:pt x="3054" y="7648"/>
                  </a:cubicBezTo>
                  <a:cubicBezTo>
                    <a:pt x="1367" y="7648"/>
                    <a:pt x="980" y="5814"/>
                    <a:pt x="959" y="5730"/>
                  </a:cubicBezTo>
                  <a:lnTo>
                    <a:pt x="183" y="663"/>
                  </a:lnTo>
                  <a:lnTo>
                    <a:pt x="0" y="686"/>
                  </a:lnTo>
                  <a:lnTo>
                    <a:pt x="777" y="5753"/>
                  </a:lnTo>
                  <a:cubicBezTo>
                    <a:pt x="777" y="5776"/>
                    <a:pt x="1210" y="7853"/>
                    <a:pt x="3059" y="7853"/>
                  </a:cubicBezTo>
                  <a:cubicBezTo>
                    <a:pt x="3219" y="7853"/>
                    <a:pt x="3379" y="7830"/>
                    <a:pt x="3561" y="7807"/>
                  </a:cubicBezTo>
                  <a:cubicBezTo>
                    <a:pt x="6255" y="7442"/>
                    <a:pt x="5981" y="4794"/>
                    <a:pt x="5981" y="4771"/>
                  </a:cubicBezTo>
                  <a:lnTo>
                    <a:pt x="5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6541329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3088" y="0"/>
                  </a:moveTo>
                  <a:cubicBezTo>
                    <a:pt x="1976" y="0"/>
                    <a:pt x="938" y="223"/>
                    <a:pt x="1" y="648"/>
                  </a:cubicBezTo>
                  <a:lnTo>
                    <a:pt x="69" y="831"/>
                  </a:lnTo>
                  <a:cubicBezTo>
                    <a:pt x="1006" y="405"/>
                    <a:pt x="2007" y="183"/>
                    <a:pt x="3090" y="183"/>
                  </a:cubicBezTo>
                  <a:cubicBezTo>
                    <a:pt x="3458" y="183"/>
                    <a:pt x="3835" y="208"/>
                    <a:pt x="4223" y="260"/>
                  </a:cubicBezTo>
                  <a:lnTo>
                    <a:pt x="4246" y="78"/>
                  </a:lnTo>
                  <a:cubicBezTo>
                    <a:pt x="3853" y="26"/>
                    <a:pt x="3466" y="0"/>
                    <a:pt x="3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6545412" y="4096807"/>
              <a:ext cx="85058" cy="16633"/>
            </a:xfrm>
            <a:custGeom>
              <a:avLst/>
              <a:gdLst/>
              <a:ahLst/>
              <a:cxnLst/>
              <a:rect l="l" t="t" r="r" b="b"/>
              <a:pathLst>
                <a:path w="4270" h="835" extrusionOk="0">
                  <a:moveTo>
                    <a:pt x="3061" y="0"/>
                  </a:moveTo>
                  <a:cubicBezTo>
                    <a:pt x="1960" y="0"/>
                    <a:pt x="943" y="214"/>
                    <a:pt x="1" y="652"/>
                  </a:cubicBezTo>
                  <a:lnTo>
                    <a:pt x="92" y="835"/>
                  </a:lnTo>
                  <a:cubicBezTo>
                    <a:pt x="1001" y="397"/>
                    <a:pt x="1984" y="183"/>
                    <a:pt x="3060" y="183"/>
                  </a:cubicBezTo>
                  <a:cubicBezTo>
                    <a:pt x="3444" y="183"/>
                    <a:pt x="3839" y="210"/>
                    <a:pt x="4247" y="264"/>
                  </a:cubicBezTo>
                  <a:lnTo>
                    <a:pt x="4269" y="81"/>
                  </a:lnTo>
                  <a:cubicBezTo>
                    <a:pt x="3856" y="27"/>
                    <a:pt x="3453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6548600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3135" y="1"/>
                  </a:moveTo>
                  <a:cubicBezTo>
                    <a:pt x="2006" y="1"/>
                    <a:pt x="964" y="214"/>
                    <a:pt x="1" y="662"/>
                  </a:cubicBezTo>
                  <a:lnTo>
                    <a:pt x="92" y="822"/>
                  </a:lnTo>
                  <a:cubicBezTo>
                    <a:pt x="998" y="402"/>
                    <a:pt x="1979" y="192"/>
                    <a:pt x="3051" y="192"/>
                  </a:cubicBezTo>
                  <a:cubicBezTo>
                    <a:pt x="3437" y="192"/>
                    <a:pt x="3835" y="219"/>
                    <a:pt x="4246" y="274"/>
                  </a:cubicBezTo>
                  <a:lnTo>
                    <a:pt x="4269" y="68"/>
                  </a:lnTo>
                  <a:cubicBezTo>
                    <a:pt x="3881" y="23"/>
                    <a:pt x="3503" y="1"/>
                    <a:pt x="3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6551787" y="4143260"/>
              <a:ext cx="85038" cy="16554"/>
            </a:xfrm>
            <a:custGeom>
              <a:avLst/>
              <a:gdLst/>
              <a:ahLst/>
              <a:cxnLst/>
              <a:rect l="l" t="t" r="r" b="b"/>
              <a:pathLst>
                <a:path w="4269" h="831" extrusionOk="0">
                  <a:moveTo>
                    <a:pt x="3109" y="0"/>
                  </a:moveTo>
                  <a:cubicBezTo>
                    <a:pt x="1990" y="0"/>
                    <a:pt x="957" y="227"/>
                    <a:pt x="1" y="671"/>
                  </a:cubicBezTo>
                  <a:lnTo>
                    <a:pt x="92" y="831"/>
                  </a:lnTo>
                  <a:cubicBezTo>
                    <a:pt x="1019" y="402"/>
                    <a:pt x="2023" y="192"/>
                    <a:pt x="3124" y="192"/>
                  </a:cubicBezTo>
                  <a:cubicBezTo>
                    <a:pt x="3487" y="192"/>
                    <a:pt x="3861" y="215"/>
                    <a:pt x="4246" y="260"/>
                  </a:cubicBezTo>
                  <a:lnTo>
                    <a:pt x="4269" y="77"/>
                  </a:lnTo>
                  <a:cubicBezTo>
                    <a:pt x="3872" y="26"/>
                    <a:pt x="3486" y="0"/>
                    <a:pt x="3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6553599" y="4168459"/>
              <a:ext cx="85058" cy="16812"/>
            </a:xfrm>
            <a:custGeom>
              <a:avLst/>
              <a:gdLst/>
              <a:ahLst/>
              <a:cxnLst/>
              <a:rect l="l" t="t" r="r" b="b"/>
              <a:pathLst>
                <a:path w="4270" h="844" extrusionOk="0">
                  <a:moveTo>
                    <a:pt x="3135" y="0"/>
                  </a:moveTo>
                  <a:cubicBezTo>
                    <a:pt x="2006" y="0"/>
                    <a:pt x="964" y="214"/>
                    <a:pt x="1" y="661"/>
                  </a:cubicBezTo>
                  <a:lnTo>
                    <a:pt x="92" y="844"/>
                  </a:lnTo>
                  <a:cubicBezTo>
                    <a:pt x="1001" y="406"/>
                    <a:pt x="1984" y="192"/>
                    <a:pt x="3060" y="192"/>
                  </a:cubicBezTo>
                  <a:cubicBezTo>
                    <a:pt x="3444" y="192"/>
                    <a:pt x="3839" y="219"/>
                    <a:pt x="4246" y="273"/>
                  </a:cubicBezTo>
                  <a:lnTo>
                    <a:pt x="4269" y="68"/>
                  </a:lnTo>
                  <a:cubicBezTo>
                    <a:pt x="3881" y="23"/>
                    <a:pt x="3503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6549516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4553" y="0"/>
                  </a:moveTo>
                  <a:cubicBezTo>
                    <a:pt x="3913" y="0"/>
                    <a:pt x="3260" y="102"/>
                    <a:pt x="2694" y="246"/>
                  </a:cubicBezTo>
                  <a:cubicBezTo>
                    <a:pt x="1347" y="612"/>
                    <a:pt x="320" y="1273"/>
                    <a:pt x="0" y="1958"/>
                  </a:cubicBezTo>
                  <a:lnTo>
                    <a:pt x="183" y="2050"/>
                  </a:lnTo>
                  <a:cubicBezTo>
                    <a:pt x="457" y="1388"/>
                    <a:pt x="1438" y="771"/>
                    <a:pt x="2739" y="429"/>
                  </a:cubicBezTo>
                  <a:cubicBezTo>
                    <a:pt x="3348" y="265"/>
                    <a:pt x="3950" y="185"/>
                    <a:pt x="4504" y="185"/>
                  </a:cubicBezTo>
                  <a:cubicBezTo>
                    <a:pt x="5342" y="185"/>
                    <a:pt x="6071" y="369"/>
                    <a:pt x="6551" y="726"/>
                  </a:cubicBezTo>
                  <a:lnTo>
                    <a:pt x="6643" y="566"/>
                  </a:lnTo>
                  <a:cubicBezTo>
                    <a:pt x="6091" y="152"/>
                    <a:pt x="5332" y="0"/>
                    <a:pt x="455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6976461" y="3969140"/>
              <a:ext cx="218722" cy="410312"/>
            </a:xfrm>
            <a:custGeom>
              <a:avLst/>
              <a:gdLst/>
              <a:ahLst/>
              <a:cxnLst/>
              <a:rect l="l" t="t" r="r" b="b"/>
              <a:pathLst>
                <a:path w="10980" h="20598" extrusionOk="0">
                  <a:moveTo>
                    <a:pt x="7379" y="0"/>
                  </a:moveTo>
                  <a:cubicBezTo>
                    <a:pt x="5953" y="0"/>
                    <a:pt x="4527" y="920"/>
                    <a:pt x="4246" y="2405"/>
                  </a:cubicBezTo>
                  <a:cubicBezTo>
                    <a:pt x="4246" y="2405"/>
                    <a:pt x="2671" y="10736"/>
                    <a:pt x="2671" y="10736"/>
                  </a:cubicBezTo>
                  <a:cubicBezTo>
                    <a:pt x="2671" y="10736"/>
                    <a:pt x="0" y="19592"/>
                    <a:pt x="4406" y="20528"/>
                  </a:cubicBezTo>
                  <a:cubicBezTo>
                    <a:pt x="4636" y="20574"/>
                    <a:pt x="4866" y="20598"/>
                    <a:pt x="5094" y="20598"/>
                  </a:cubicBezTo>
                  <a:cubicBezTo>
                    <a:pt x="5433" y="20598"/>
                    <a:pt x="5768" y="20545"/>
                    <a:pt x="6095" y="20437"/>
                  </a:cubicBezTo>
                  <a:cubicBezTo>
                    <a:pt x="8286" y="19683"/>
                    <a:pt x="9336" y="16899"/>
                    <a:pt x="9929" y="14867"/>
                  </a:cubicBezTo>
                  <a:cubicBezTo>
                    <a:pt x="10842" y="11786"/>
                    <a:pt x="10797" y="8476"/>
                    <a:pt x="10888" y="5303"/>
                  </a:cubicBezTo>
                  <a:cubicBezTo>
                    <a:pt x="10911" y="4801"/>
                    <a:pt x="10979" y="3158"/>
                    <a:pt x="10454" y="1880"/>
                  </a:cubicBezTo>
                  <a:cubicBezTo>
                    <a:pt x="9952" y="944"/>
                    <a:pt x="9039" y="236"/>
                    <a:pt x="7966" y="54"/>
                  </a:cubicBezTo>
                  <a:cubicBezTo>
                    <a:pt x="7773" y="18"/>
                    <a:pt x="7576" y="0"/>
                    <a:pt x="7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7021022" y="3969140"/>
              <a:ext cx="174161" cy="330274"/>
            </a:xfrm>
            <a:custGeom>
              <a:avLst/>
              <a:gdLst/>
              <a:ahLst/>
              <a:cxnLst/>
              <a:rect l="l" t="t" r="r" b="b"/>
              <a:pathLst>
                <a:path w="8743" h="16580" extrusionOk="0">
                  <a:moveTo>
                    <a:pt x="5142" y="0"/>
                  </a:moveTo>
                  <a:cubicBezTo>
                    <a:pt x="3716" y="0"/>
                    <a:pt x="2290" y="920"/>
                    <a:pt x="2009" y="2405"/>
                  </a:cubicBezTo>
                  <a:cubicBezTo>
                    <a:pt x="2009" y="2405"/>
                    <a:pt x="1187" y="6787"/>
                    <a:pt x="731" y="9184"/>
                  </a:cubicBezTo>
                  <a:cubicBezTo>
                    <a:pt x="571" y="10097"/>
                    <a:pt x="274" y="12425"/>
                    <a:pt x="160" y="13201"/>
                  </a:cubicBezTo>
                  <a:cubicBezTo>
                    <a:pt x="92" y="13612"/>
                    <a:pt x="114" y="14000"/>
                    <a:pt x="69" y="14411"/>
                  </a:cubicBezTo>
                  <a:cubicBezTo>
                    <a:pt x="69" y="14548"/>
                    <a:pt x="46" y="14685"/>
                    <a:pt x="23" y="14821"/>
                  </a:cubicBezTo>
                  <a:cubicBezTo>
                    <a:pt x="23" y="14936"/>
                    <a:pt x="23" y="15050"/>
                    <a:pt x="0" y="15164"/>
                  </a:cubicBezTo>
                  <a:cubicBezTo>
                    <a:pt x="425" y="14968"/>
                    <a:pt x="1165" y="14690"/>
                    <a:pt x="2204" y="14690"/>
                  </a:cubicBezTo>
                  <a:cubicBezTo>
                    <a:pt x="2617" y="14690"/>
                    <a:pt x="3077" y="14734"/>
                    <a:pt x="3584" y="14844"/>
                  </a:cubicBezTo>
                  <a:cubicBezTo>
                    <a:pt x="5296" y="15255"/>
                    <a:pt x="6232" y="16031"/>
                    <a:pt x="6665" y="16579"/>
                  </a:cubicBezTo>
                  <a:cubicBezTo>
                    <a:pt x="6848" y="16008"/>
                    <a:pt x="6985" y="15438"/>
                    <a:pt x="7190" y="14913"/>
                  </a:cubicBezTo>
                  <a:cubicBezTo>
                    <a:pt x="7327" y="14548"/>
                    <a:pt x="7418" y="14205"/>
                    <a:pt x="7533" y="13840"/>
                  </a:cubicBezTo>
                  <a:cubicBezTo>
                    <a:pt x="7647" y="13498"/>
                    <a:pt x="7875" y="13155"/>
                    <a:pt x="7875" y="12767"/>
                  </a:cubicBezTo>
                  <a:cubicBezTo>
                    <a:pt x="7875" y="12744"/>
                    <a:pt x="7875" y="12699"/>
                    <a:pt x="7898" y="12676"/>
                  </a:cubicBezTo>
                  <a:cubicBezTo>
                    <a:pt x="7898" y="12562"/>
                    <a:pt x="7921" y="12470"/>
                    <a:pt x="7921" y="12356"/>
                  </a:cubicBezTo>
                  <a:cubicBezTo>
                    <a:pt x="8012" y="11740"/>
                    <a:pt x="8080" y="11147"/>
                    <a:pt x="8149" y="10530"/>
                  </a:cubicBezTo>
                  <a:cubicBezTo>
                    <a:pt x="8240" y="9937"/>
                    <a:pt x="8263" y="9343"/>
                    <a:pt x="8332" y="8750"/>
                  </a:cubicBezTo>
                  <a:cubicBezTo>
                    <a:pt x="8400" y="8157"/>
                    <a:pt x="8537" y="7586"/>
                    <a:pt x="8537" y="6992"/>
                  </a:cubicBezTo>
                  <a:cubicBezTo>
                    <a:pt x="8537" y="6924"/>
                    <a:pt x="8560" y="6855"/>
                    <a:pt x="8605" y="6833"/>
                  </a:cubicBezTo>
                  <a:cubicBezTo>
                    <a:pt x="8628" y="6330"/>
                    <a:pt x="8651" y="5828"/>
                    <a:pt x="8651" y="5303"/>
                  </a:cubicBezTo>
                  <a:cubicBezTo>
                    <a:pt x="8674" y="4801"/>
                    <a:pt x="8742" y="3158"/>
                    <a:pt x="8217" y="1880"/>
                  </a:cubicBezTo>
                  <a:cubicBezTo>
                    <a:pt x="7715" y="944"/>
                    <a:pt x="6802" y="236"/>
                    <a:pt x="5729" y="54"/>
                  </a:cubicBezTo>
                  <a:cubicBezTo>
                    <a:pt x="5536" y="18"/>
                    <a:pt x="5339" y="0"/>
                    <a:pt x="5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7006023" y="4067943"/>
              <a:ext cx="189618" cy="292844"/>
            </a:xfrm>
            <a:custGeom>
              <a:avLst/>
              <a:gdLst/>
              <a:ahLst/>
              <a:cxnLst/>
              <a:rect l="l" t="t" r="r" b="b"/>
              <a:pathLst>
                <a:path w="9519" h="14701" extrusionOk="0">
                  <a:moveTo>
                    <a:pt x="9336" y="1"/>
                  </a:moveTo>
                  <a:cubicBezTo>
                    <a:pt x="9153" y="3242"/>
                    <a:pt x="8879" y="5684"/>
                    <a:pt x="8491" y="7739"/>
                  </a:cubicBezTo>
                  <a:cubicBezTo>
                    <a:pt x="8491" y="7784"/>
                    <a:pt x="7578" y="12555"/>
                    <a:pt x="5318" y="14061"/>
                  </a:cubicBezTo>
                  <a:cubicBezTo>
                    <a:pt x="4870" y="14360"/>
                    <a:pt x="4385" y="14514"/>
                    <a:pt x="3881" y="14514"/>
                  </a:cubicBezTo>
                  <a:cubicBezTo>
                    <a:pt x="3693" y="14514"/>
                    <a:pt x="3502" y="14493"/>
                    <a:pt x="3310" y="14449"/>
                  </a:cubicBezTo>
                  <a:cubicBezTo>
                    <a:pt x="2602" y="14312"/>
                    <a:pt x="2031" y="13902"/>
                    <a:pt x="1621" y="13262"/>
                  </a:cubicBezTo>
                  <a:cubicBezTo>
                    <a:pt x="205" y="11003"/>
                    <a:pt x="1301" y="6483"/>
                    <a:pt x="1324" y="6438"/>
                  </a:cubicBezTo>
                  <a:lnTo>
                    <a:pt x="1118" y="6392"/>
                  </a:lnTo>
                  <a:lnTo>
                    <a:pt x="1118" y="6392"/>
                  </a:lnTo>
                  <a:cubicBezTo>
                    <a:pt x="1073" y="6575"/>
                    <a:pt x="0" y="11026"/>
                    <a:pt x="1461" y="13354"/>
                  </a:cubicBezTo>
                  <a:cubicBezTo>
                    <a:pt x="1895" y="14039"/>
                    <a:pt x="2511" y="14472"/>
                    <a:pt x="3287" y="14655"/>
                  </a:cubicBezTo>
                  <a:cubicBezTo>
                    <a:pt x="3469" y="14678"/>
                    <a:pt x="3675" y="14700"/>
                    <a:pt x="3880" y="14700"/>
                  </a:cubicBezTo>
                  <a:cubicBezTo>
                    <a:pt x="4428" y="14700"/>
                    <a:pt x="4930" y="14541"/>
                    <a:pt x="5432" y="14221"/>
                  </a:cubicBezTo>
                  <a:cubicBezTo>
                    <a:pt x="7761" y="12669"/>
                    <a:pt x="8651" y="7967"/>
                    <a:pt x="8674" y="7762"/>
                  </a:cubicBezTo>
                  <a:cubicBezTo>
                    <a:pt x="9085" y="5707"/>
                    <a:pt x="9336" y="3242"/>
                    <a:pt x="9518" y="24"/>
                  </a:cubicBezTo>
                  <a:lnTo>
                    <a:pt x="9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7066480" y="3924280"/>
              <a:ext cx="129161" cy="157328"/>
            </a:xfrm>
            <a:custGeom>
              <a:avLst/>
              <a:gdLst/>
              <a:ahLst/>
              <a:cxnLst/>
              <a:rect l="l" t="t" r="r" b="b"/>
              <a:pathLst>
                <a:path w="6484" h="7898" extrusionOk="0">
                  <a:moveTo>
                    <a:pt x="457" y="0"/>
                  </a:moveTo>
                  <a:lnTo>
                    <a:pt x="1" y="7213"/>
                  </a:lnTo>
                  <a:cubicBezTo>
                    <a:pt x="536" y="6248"/>
                    <a:pt x="1576" y="5746"/>
                    <a:pt x="2602" y="5746"/>
                  </a:cubicBezTo>
                  <a:cubicBezTo>
                    <a:pt x="3810" y="5746"/>
                    <a:pt x="4998" y="6442"/>
                    <a:pt x="5319" y="7898"/>
                  </a:cubicBezTo>
                  <a:cubicBezTo>
                    <a:pt x="5388" y="7692"/>
                    <a:pt x="5456" y="7464"/>
                    <a:pt x="5479" y="7213"/>
                  </a:cubicBezTo>
                  <a:lnTo>
                    <a:pt x="6483" y="29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7049667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753" y="1"/>
                  </a:moveTo>
                  <a:lnTo>
                    <a:pt x="274" y="4771"/>
                  </a:lnTo>
                  <a:cubicBezTo>
                    <a:pt x="274" y="4794"/>
                    <a:pt x="0" y="7442"/>
                    <a:pt x="2694" y="7807"/>
                  </a:cubicBezTo>
                  <a:cubicBezTo>
                    <a:pt x="2876" y="7830"/>
                    <a:pt x="3036" y="7853"/>
                    <a:pt x="3196" y="7853"/>
                  </a:cubicBezTo>
                  <a:cubicBezTo>
                    <a:pt x="5045" y="7853"/>
                    <a:pt x="5501" y="5776"/>
                    <a:pt x="5501" y="5753"/>
                  </a:cubicBezTo>
                  <a:lnTo>
                    <a:pt x="6254" y="686"/>
                  </a:lnTo>
                  <a:lnTo>
                    <a:pt x="6072" y="663"/>
                  </a:lnTo>
                  <a:lnTo>
                    <a:pt x="5319" y="5730"/>
                  </a:lnTo>
                  <a:cubicBezTo>
                    <a:pt x="5298" y="5814"/>
                    <a:pt x="4892" y="7648"/>
                    <a:pt x="3201" y="7648"/>
                  </a:cubicBezTo>
                  <a:cubicBezTo>
                    <a:pt x="3050" y="7648"/>
                    <a:pt x="2889" y="7634"/>
                    <a:pt x="2716" y="7602"/>
                  </a:cubicBezTo>
                  <a:cubicBezTo>
                    <a:pt x="206" y="7282"/>
                    <a:pt x="457" y="4886"/>
                    <a:pt x="480" y="4794"/>
                  </a:cubicBezTo>
                  <a:lnTo>
                    <a:pt x="936" y="2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7076938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1158" y="0"/>
                  </a:moveTo>
                  <a:cubicBezTo>
                    <a:pt x="781" y="0"/>
                    <a:pt x="394" y="26"/>
                    <a:pt x="1" y="78"/>
                  </a:cubicBezTo>
                  <a:lnTo>
                    <a:pt x="24" y="260"/>
                  </a:lnTo>
                  <a:cubicBezTo>
                    <a:pt x="417" y="208"/>
                    <a:pt x="798" y="183"/>
                    <a:pt x="1167" y="183"/>
                  </a:cubicBezTo>
                  <a:cubicBezTo>
                    <a:pt x="2253" y="183"/>
                    <a:pt x="3241" y="405"/>
                    <a:pt x="4178" y="831"/>
                  </a:cubicBezTo>
                  <a:lnTo>
                    <a:pt x="4246" y="648"/>
                  </a:lnTo>
                  <a:cubicBezTo>
                    <a:pt x="3309" y="223"/>
                    <a:pt x="2270" y="0"/>
                    <a:pt x="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7072396" y="4096807"/>
              <a:ext cx="85038" cy="16633"/>
            </a:xfrm>
            <a:custGeom>
              <a:avLst/>
              <a:gdLst/>
              <a:ahLst/>
              <a:cxnLst/>
              <a:rect l="l" t="t" r="r" b="b"/>
              <a:pathLst>
                <a:path w="4269" h="835" extrusionOk="0">
                  <a:moveTo>
                    <a:pt x="1212" y="0"/>
                  </a:moveTo>
                  <a:cubicBezTo>
                    <a:pt x="818" y="0"/>
                    <a:pt x="414" y="27"/>
                    <a:pt x="1" y="81"/>
                  </a:cubicBezTo>
                  <a:lnTo>
                    <a:pt x="23" y="264"/>
                  </a:lnTo>
                  <a:cubicBezTo>
                    <a:pt x="431" y="210"/>
                    <a:pt x="826" y="183"/>
                    <a:pt x="1209" y="183"/>
                  </a:cubicBezTo>
                  <a:cubicBezTo>
                    <a:pt x="2286" y="183"/>
                    <a:pt x="3269" y="397"/>
                    <a:pt x="4178" y="835"/>
                  </a:cubicBezTo>
                  <a:lnTo>
                    <a:pt x="4269" y="652"/>
                  </a:lnTo>
                  <a:cubicBezTo>
                    <a:pt x="3343" y="214"/>
                    <a:pt x="2318" y="0"/>
                    <a:pt x="1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7069209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1138" y="1"/>
                  </a:moveTo>
                  <a:cubicBezTo>
                    <a:pt x="768" y="1"/>
                    <a:pt x="389" y="23"/>
                    <a:pt x="1" y="68"/>
                  </a:cubicBezTo>
                  <a:lnTo>
                    <a:pt x="24" y="274"/>
                  </a:lnTo>
                  <a:cubicBezTo>
                    <a:pt x="434" y="219"/>
                    <a:pt x="832" y="192"/>
                    <a:pt x="1219" y="192"/>
                  </a:cubicBezTo>
                  <a:cubicBezTo>
                    <a:pt x="2291" y="192"/>
                    <a:pt x="3271" y="402"/>
                    <a:pt x="4178" y="822"/>
                  </a:cubicBezTo>
                  <a:lnTo>
                    <a:pt x="4269" y="662"/>
                  </a:lnTo>
                  <a:cubicBezTo>
                    <a:pt x="3323" y="214"/>
                    <a:pt x="2273" y="1"/>
                    <a:pt x="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7066022" y="4143260"/>
              <a:ext cx="85058" cy="16554"/>
            </a:xfrm>
            <a:custGeom>
              <a:avLst/>
              <a:gdLst/>
              <a:ahLst/>
              <a:cxnLst/>
              <a:rect l="l" t="t" r="r" b="b"/>
              <a:pathLst>
                <a:path w="4270" h="831" extrusionOk="0">
                  <a:moveTo>
                    <a:pt x="1164" y="0"/>
                  </a:moveTo>
                  <a:cubicBezTo>
                    <a:pt x="785" y="0"/>
                    <a:pt x="397" y="26"/>
                    <a:pt x="1" y="77"/>
                  </a:cubicBezTo>
                  <a:lnTo>
                    <a:pt x="24" y="260"/>
                  </a:lnTo>
                  <a:cubicBezTo>
                    <a:pt x="409" y="215"/>
                    <a:pt x="783" y="192"/>
                    <a:pt x="1146" y="192"/>
                  </a:cubicBezTo>
                  <a:cubicBezTo>
                    <a:pt x="2247" y="192"/>
                    <a:pt x="3251" y="402"/>
                    <a:pt x="4178" y="831"/>
                  </a:cubicBezTo>
                  <a:lnTo>
                    <a:pt x="4269" y="671"/>
                  </a:lnTo>
                  <a:cubicBezTo>
                    <a:pt x="3330" y="227"/>
                    <a:pt x="2288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7064209" y="4168459"/>
              <a:ext cx="85038" cy="16812"/>
            </a:xfrm>
            <a:custGeom>
              <a:avLst/>
              <a:gdLst/>
              <a:ahLst/>
              <a:cxnLst/>
              <a:rect l="l" t="t" r="r" b="b"/>
              <a:pathLst>
                <a:path w="4269" h="844" extrusionOk="0">
                  <a:moveTo>
                    <a:pt x="1138" y="0"/>
                  </a:moveTo>
                  <a:cubicBezTo>
                    <a:pt x="768" y="0"/>
                    <a:pt x="388" y="23"/>
                    <a:pt x="1" y="68"/>
                  </a:cubicBezTo>
                  <a:lnTo>
                    <a:pt x="23" y="273"/>
                  </a:lnTo>
                  <a:cubicBezTo>
                    <a:pt x="431" y="219"/>
                    <a:pt x="826" y="192"/>
                    <a:pt x="1210" y="192"/>
                  </a:cubicBezTo>
                  <a:cubicBezTo>
                    <a:pt x="2286" y="192"/>
                    <a:pt x="3269" y="406"/>
                    <a:pt x="4178" y="844"/>
                  </a:cubicBezTo>
                  <a:lnTo>
                    <a:pt x="4269" y="661"/>
                  </a:lnTo>
                  <a:cubicBezTo>
                    <a:pt x="3323" y="214"/>
                    <a:pt x="2273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7021022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2103" y="0"/>
                  </a:moveTo>
                  <a:cubicBezTo>
                    <a:pt x="1317" y="0"/>
                    <a:pt x="552" y="152"/>
                    <a:pt x="0" y="566"/>
                  </a:cubicBezTo>
                  <a:lnTo>
                    <a:pt x="114" y="726"/>
                  </a:lnTo>
                  <a:cubicBezTo>
                    <a:pt x="581" y="369"/>
                    <a:pt x="1313" y="185"/>
                    <a:pt x="2155" y="185"/>
                  </a:cubicBezTo>
                  <a:cubicBezTo>
                    <a:pt x="2712" y="185"/>
                    <a:pt x="3317" y="265"/>
                    <a:pt x="3926" y="429"/>
                  </a:cubicBezTo>
                  <a:cubicBezTo>
                    <a:pt x="5204" y="771"/>
                    <a:pt x="6186" y="1388"/>
                    <a:pt x="6483" y="2050"/>
                  </a:cubicBezTo>
                  <a:lnTo>
                    <a:pt x="6642" y="1958"/>
                  </a:lnTo>
                  <a:cubicBezTo>
                    <a:pt x="6346" y="1273"/>
                    <a:pt x="5319" y="612"/>
                    <a:pt x="3972" y="246"/>
                  </a:cubicBezTo>
                  <a:cubicBezTo>
                    <a:pt x="3406" y="102"/>
                    <a:pt x="2748" y="0"/>
                    <a:pt x="210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6349001" y="3185427"/>
              <a:ext cx="995761" cy="812975"/>
            </a:xfrm>
            <a:custGeom>
              <a:avLst/>
              <a:gdLst/>
              <a:ahLst/>
              <a:cxnLst/>
              <a:rect l="l" t="t" r="r" b="b"/>
              <a:pathLst>
                <a:path w="49988" h="40812" extrusionOk="0">
                  <a:moveTo>
                    <a:pt x="14243" y="0"/>
                  </a:moveTo>
                  <a:lnTo>
                    <a:pt x="8765" y="2100"/>
                  </a:lnTo>
                  <a:lnTo>
                    <a:pt x="6140" y="2967"/>
                  </a:lnTo>
                  <a:cubicBezTo>
                    <a:pt x="1667" y="4337"/>
                    <a:pt x="0" y="7738"/>
                    <a:pt x="1028" y="12371"/>
                  </a:cubicBezTo>
                  <a:lnTo>
                    <a:pt x="6848" y="40812"/>
                  </a:lnTo>
                  <a:lnTo>
                    <a:pt x="15248" y="39944"/>
                  </a:lnTo>
                  <a:lnTo>
                    <a:pt x="12965" y="14357"/>
                  </a:lnTo>
                  <a:lnTo>
                    <a:pt x="37023" y="14357"/>
                  </a:lnTo>
                  <a:lnTo>
                    <a:pt x="34832" y="38894"/>
                  </a:lnTo>
                  <a:cubicBezTo>
                    <a:pt x="36643" y="39752"/>
                    <a:pt x="38576" y="40212"/>
                    <a:pt x="40639" y="40212"/>
                  </a:cubicBezTo>
                  <a:cubicBezTo>
                    <a:pt x="41539" y="40212"/>
                    <a:pt x="42464" y="40125"/>
                    <a:pt x="43414" y="39944"/>
                  </a:cubicBezTo>
                  <a:lnTo>
                    <a:pt x="48961" y="12371"/>
                  </a:lnTo>
                  <a:cubicBezTo>
                    <a:pt x="49988" y="7738"/>
                    <a:pt x="48322" y="4337"/>
                    <a:pt x="43848" y="2967"/>
                  </a:cubicBezTo>
                  <a:lnTo>
                    <a:pt x="40835" y="2283"/>
                  </a:lnTo>
                  <a:lnTo>
                    <a:pt x="35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6500413" y="3281820"/>
              <a:ext cx="108684" cy="190077"/>
            </a:xfrm>
            <a:custGeom>
              <a:avLst/>
              <a:gdLst/>
              <a:ahLst/>
              <a:cxnLst/>
              <a:rect l="l" t="t" r="r" b="b"/>
              <a:pathLst>
                <a:path w="5456" h="9542" extrusionOk="0">
                  <a:moveTo>
                    <a:pt x="23" y="0"/>
                  </a:moveTo>
                  <a:lnTo>
                    <a:pt x="0" y="183"/>
                  </a:lnTo>
                  <a:cubicBezTo>
                    <a:pt x="1575" y="297"/>
                    <a:pt x="2785" y="936"/>
                    <a:pt x="3630" y="2123"/>
                  </a:cubicBezTo>
                  <a:cubicBezTo>
                    <a:pt x="4246" y="2990"/>
                    <a:pt x="4383" y="3858"/>
                    <a:pt x="4383" y="3858"/>
                  </a:cubicBezTo>
                  <a:lnTo>
                    <a:pt x="5273" y="9541"/>
                  </a:lnTo>
                  <a:lnTo>
                    <a:pt x="5456" y="9495"/>
                  </a:lnTo>
                  <a:lnTo>
                    <a:pt x="4588" y="3835"/>
                  </a:lnTo>
                  <a:cubicBezTo>
                    <a:pt x="4565" y="3812"/>
                    <a:pt x="4428" y="2922"/>
                    <a:pt x="3789" y="2009"/>
                  </a:cubicBezTo>
                  <a:cubicBezTo>
                    <a:pt x="3196" y="1164"/>
                    <a:pt x="2055" y="137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7084209" y="3281820"/>
              <a:ext cx="108703" cy="190077"/>
            </a:xfrm>
            <a:custGeom>
              <a:avLst/>
              <a:gdLst/>
              <a:ahLst/>
              <a:cxnLst/>
              <a:rect l="l" t="t" r="r" b="b"/>
              <a:pathLst>
                <a:path w="5457" h="9542" extrusionOk="0">
                  <a:moveTo>
                    <a:pt x="5433" y="0"/>
                  </a:moveTo>
                  <a:cubicBezTo>
                    <a:pt x="3402" y="137"/>
                    <a:pt x="2261" y="1164"/>
                    <a:pt x="1667" y="2009"/>
                  </a:cubicBezTo>
                  <a:cubicBezTo>
                    <a:pt x="1028" y="2922"/>
                    <a:pt x="868" y="3812"/>
                    <a:pt x="868" y="3835"/>
                  </a:cubicBezTo>
                  <a:lnTo>
                    <a:pt x="1" y="9495"/>
                  </a:lnTo>
                  <a:lnTo>
                    <a:pt x="184" y="9541"/>
                  </a:lnTo>
                  <a:lnTo>
                    <a:pt x="1051" y="3880"/>
                  </a:lnTo>
                  <a:cubicBezTo>
                    <a:pt x="1051" y="3858"/>
                    <a:pt x="1211" y="2990"/>
                    <a:pt x="1827" y="2123"/>
                  </a:cubicBezTo>
                  <a:cubicBezTo>
                    <a:pt x="2672" y="936"/>
                    <a:pt x="3881" y="297"/>
                    <a:pt x="5456" y="183"/>
                  </a:cubicBez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8"/>
            <p:cNvSpPr/>
            <p:nvPr/>
          </p:nvSpPr>
          <p:spPr>
            <a:xfrm>
              <a:off x="6782759" y="3283633"/>
              <a:ext cx="25498" cy="68226"/>
            </a:xfrm>
            <a:custGeom>
              <a:avLst/>
              <a:gdLst/>
              <a:ahLst/>
              <a:cxnLst/>
              <a:rect l="l" t="t" r="r" b="b"/>
              <a:pathLst>
                <a:path w="1280" h="3425" extrusionOk="0">
                  <a:moveTo>
                    <a:pt x="1" y="0"/>
                  </a:moveTo>
                  <a:cubicBezTo>
                    <a:pt x="1" y="137"/>
                    <a:pt x="24" y="3242"/>
                    <a:pt x="1233" y="3424"/>
                  </a:cubicBezTo>
                  <a:lnTo>
                    <a:pt x="1279" y="3219"/>
                  </a:lnTo>
                  <a:cubicBezTo>
                    <a:pt x="389" y="3105"/>
                    <a:pt x="206" y="868"/>
                    <a:pt x="20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8"/>
            <p:cNvSpPr/>
            <p:nvPr/>
          </p:nvSpPr>
          <p:spPr>
            <a:xfrm>
              <a:off x="6806862" y="3281820"/>
              <a:ext cx="12749" cy="189618"/>
            </a:xfrm>
            <a:custGeom>
              <a:avLst/>
              <a:gdLst/>
              <a:ahLst/>
              <a:cxnLst/>
              <a:rect l="l" t="t" r="r" b="b"/>
              <a:pathLst>
                <a:path w="640" h="9519" extrusionOk="0">
                  <a:moveTo>
                    <a:pt x="1" y="0"/>
                  </a:moveTo>
                  <a:lnTo>
                    <a:pt x="457" y="9518"/>
                  </a:lnTo>
                  <a:lnTo>
                    <a:pt x="640" y="951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6523600" y="3185427"/>
              <a:ext cx="638834" cy="154440"/>
            </a:xfrm>
            <a:custGeom>
              <a:avLst/>
              <a:gdLst/>
              <a:ahLst/>
              <a:cxnLst/>
              <a:rect l="l" t="t" r="r" b="b"/>
              <a:pathLst>
                <a:path w="32070" h="7753" extrusionOk="0">
                  <a:moveTo>
                    <a:pt x="5478" y="0"/>
                  </a:moveTo>
                  <a:lnTo>
                    <a:pt x="0" y="2100"/>
                  </a:lnTo>
                  <a:cubicBezTo>
                    <a:pt x="0" y="2100"/>
                    <a:pt x="5068" y="5387"/>
                    <a:pt x="6551" y="5889"/>
                  </a:cubicBezTo>
                  <a:cubicBezTo>
                    <a:pt x="9108" y="6756"/>
                    <a:pt x="11801" y="7259"/>
                    <a:pt x="14472" y="7532"/>
                  </a:cubicBezTo>
                  <a:cubicBezTo>
                    <a:pt x="15762" y="7672"/>
                    <a:pt x="17058" y="7752"/>
                    <a:pt x="18354" y="7752"/>
                  </a:cubicBezTo>
                  <a:cubicBezTo>
                    <a:pt x="19603" y="7752"/>
                    <a:pt x="20852" y="7678"/>
                    <a:pt x="22095" y="7510"/>
                  </a:cubicBezTo>
                  <a:cubicBezTo>
                    <a:pt x="24606" y="7167"/>
                    <a:pt x="32070" y="2283"/>
                    <a:pt x="32070" y="2283"/>
                  </a:cubicBezTo>
                  <a:lnTo>
                    <a:pt x="27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6815966" y="3356839"/>
              <a:ext cx="98684" cy="66393"/>
            </a:xfrm>
            <a:custGeom>
              <a:avLst/>
              <a:gdLst/>
              <a:ahLst/>
              <a:cxnLst/>
              <a:rect l="l" t="t" r="r" b="b"/>
              <a:pathLst>
                <a:path w="4954" h="3333" extrusionOk="0">
                  <a:moveTo>
                    <a:pt x="4907" y="0"/>
                  </a:moveTo>
                  <a:cubicBezTo>
                    <a:pt x="1940" y="594"/>
                    <a:pt x="23" y="3196"/>
                    <a:pt x="0" y="3219"/>
                  </a:cubicBezTo>
                  <a:lnTo>
                    <a:pt x="160" y="3333"/>
                  </a:lnTo>
                  <a:cubicBezTo>
                    <a:pt x="183" y="3310"/>
                    <a:pt x="2054" y="776"/>
                    <a:pt x="4953" y="183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6596348" y="3375026"/>
              <a:ext cx="501984" cy="60039"/>
            </a:xfrm>
            <a:custGeom>
              <a:avLst/>
              <a:gdLst/>
              <a:ahLst/>
              <a:cxnLst/>
              <a:rect l="l" t="t" r="r" b="b"/>
              <a:pathLst>
                <a:path w="25200" h="3014" extrusionOk="0">
                  <a:moveTo>
                    <a:pt x="25177" y="0"/>
                  </a:moveTo>
                  <a:lnTo>
                    <a:pt x="10888" y="2808"/>
                  </a:lnTo>
                  <a:lnTo>
                    <a:pt x="23" y="1233"/>
                  </a:lnTo>
                  <a:lnTo>
                    <a:pt x="0" y="1415"/>
                  </a:lnTo>
                  <a:lnTo>
                    <a:pt x="10865" y="3013"/>
                  </a:lnTo>
                  <a:lnTo>
                    <a:pt x="10888" y="3013"/>
                  </a:lnTo>
                  <a:lnTo>
                    <a:pt x="25200" y="183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6351372" y="2577509"/>
              <a:ext cx="281828" cy="621345"/>
            </a:xfrm>
            <a:custGeom>
              <a:avLst/>
              <a:gdLst/>
              <a:ahLst/>
              <a:cxnLst/>
              <a:rect l="l" t="t" r="r" b="b"/>
              <a:pathLst>
                <a:path w="14148" h="31192" extrusionOk="0">
                  <a:moveTo>
                    <a:pt x="12892" y="1"/>
                  </a:moveTo>
                  <a:cubicBezTo>
                    <a:pt x="9696" y="731"/>
                    <a:pt x="7300" y="1804"/>
                    <a:pt x="6181" y="4840"/>
                  </a:cubicBezTo>
                  <a:cubicBezTo>
                    <a:pt x="3168" y="12007"/>
                    <a:pt x="1023" y="21730"/>
                    <a:pt x="635" y="24835"/>
                  </a:cubicBezTo>
                  <a:cubicBezTo>
                    <a:pt x="1" y="28882"/>
                    <a:pt x="2384" y="31192"/>
                    <a:pt x="4995" y="31192"/>
                  </a:cubicBezTo>
                  <a:cubicBezTo>
                    <a:pt x="5580" y="31192"/>
                    <a:pt x="6176" y="31076"/>
                    <a:pt x="6752" y="30838"/>
                  </a:cubicBezTo>
                  <a:cubicBezTo>
                    <a:pt x="10427" y="29035"/>
                    <a:pt x="12161" y="25976"/>
                    <a:pt x="12161" y="25976"/>
                  </a:cubicBezTo>
                  <a:lnTo>
                    <a:pt x="14147" y="14837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7034209" y="2577509"/>
              <a:ext cx="281808" cy="621345"/>
            </a:xfrm>
            <a:custGeom>
              <a:avLst/>
              <a:gdLst/>
              <a:ahLst/>
              <a:cxnLst/>
              <a:rect l="l" t="t" r="r" b="b"/>
              <a:pathLst>
                <a:path w="14147" h="31192" extrusionOk="0">
                  <a:moveTo>
                    <a:pt x="1256" y="1"/>
                  </a:moveTo>
                  <a:lnTo>
                    <a:pt x="0" y="14837"/>
                  </a:lnTo>
                  <a:lnTo>
                    <a:pt x="1986" y="25976"/>
                  </a:lnTo>
                  <a:cubicBezTo>
                    <a:pt x="1986" y="25976"/>
                    <a:pt x="3721" y="29035"/>
                    <a:pt x="7396" y="30838"/>
                  </a:cubicBezTo>
                  <a:cubicBezTo>
                    <a:pt x="7968" y="31076"/>
                    <a:pt x="8561" y="31192"/>
                    <a:pt x="9144" y="31192"/>
                  </a:cubicBezTo>
                  <a:cubicBezTo>
                    <a:pt x="11749" y="31192"/>
                    <a:pt x="14147" y="28882"/>
                    <a:pt x="13513" y="24835"/>
                  </a:cubicBezTo>
                  <a:cubicBezTo>
                    <a:pt x="13125" y="21730"/>
                    <a:pt x="10956" y="12007"/>
                    <a:pt x="7966" y="4840"/>
                  </a:cubicBezTo>
                  <a:cubicBezTo>
                    <a:pt x="6848" y="1804"/>
                    <a:pt x="4451" y="73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6614993" y="2399284"/>
              <a:ext cx="446049" cy="286230"/>
            </a:xfrm>
            <a:custGeom>
              <a:avLst/>
              <a:gdLst/>
              <a:ahLst/>
              <a:cxnLst/>
              <a:rect l="l" t="t" r="r" b="b"/>
              <a:pathLst>
                <a:path w="22392" h="14369" extrusionOk="0">
                  <a:moveTo>
                    <a:pt x="6254" y="0"/>
                  </a:moveTo>
                  <a:lnTo>
                    <a:pt x="6209" y="7418"/>
                  </a:lnTo>
                  <a:lnTo>
                    <a:pt x="0" y="9359"/>
                  </a:lnTo>
                  <a:cubicBezTo>
                    <a:pt x="3743" y="12594"/>
                    <a:pt x="7540" y="14369"/>
                    <a:pt x="11402" y="14369"/>
                  </a:cubicBezTo>
                  <a:cubicBezTo>
                    <a:pt x="15007" y="14369"/>
                    <a:pt x="18667" y="12823"/>
                    <a:pt x="22392" y="9473"/>
                  </a:cubicBezTo>
                  <a:cubicBezTo>
                    <a:pt x="19858" y="8651"/>
                    <a:pt x="16457" y="7533"/>
                    <a:pt x="15773" y="7373"/>
                  </a:cubicBezTo>
                  <a:lnTo>
                    <a:pt x="15681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6614993" y="2577967"/>
              <a:ext cx="446049" cy="107548"/>
            </a:xfrm>
            <a:custGeom>
              <a:avLst/>
              <a:gdLst/>
              <a:ahLst/>
              <a:cxnLst/>
              <a:rect l="l" t="t" r="r" b="b"/>
              <a:pathLst>
                <a:path w="22392" h="5399" extrusionOk="0">
                  <a:moveTo>
                    <a:pt x="1233" y="1"/>
                  </a:moveTo>
                  <a:lnTo>
                    <a:pt x="0" y="389"/>
                  </a:lnTo>
                  <a:cubicBezTo>
                    <a:pt x="3743" y="3624"/>
                    <a:pt x="7540" y="5399"/>
                    <a:pt x="11402" y="5399"/>
                  </a:cubicBezTo>
                  <a:cubicBezTo>
                    <a:pt x="15007" y="5399"/>
                    <a:pt x="18667" y="3853"/>
                    <a:pt x="22392" y="503"/>
                  </a:cubicBezTo>
                  <a:lnTo>
                    <a:pt x="20977" y="1"/>
                  </a:lnTo>
                  <a:cubicBezTo>
                    <a:pt x="17530" y="468"/>
                    <a:pt x="14119" y="720"/>
                    <a:pt x="10750" y="720"/>
                  </a:cubicBezTo>
                  <a:cubicBezTo>
                    <a:pt x="7538" y="720"/>
                    <a:pt x="4364" y="49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8"/>
            <p:cNvSpPr/>
            <p:nvPr/>
          </p:nvSpPr>
          <p:spPr>
            <a:xfrm>
              <a:off x="6493581" y="2555696"/>
              <a:ext cx="685228" cy="726124"/>
            </a:xfrm>
            <a:custGeom>
              <a:avLst/>
              <a:gdLst/>
              <a:ahLst/>
              <a:cxnLst/>
              <a:rect l="l" t="t" r="r" b="b"/>
              <a:pathLst>
                <a:path w="34399" h="36452" extrusionOk="0">
                  <a:moveTo>
                    <a:pt x="10044" y="0"/>
                  </a:moveTo>
                  <a:lnTo>
                    <a:pt x="3584" y="1781"/>
                  </a:lnTo>
                  <a:cubicBezTo>
                    <a:pt x="366" y="2945"/>
                    <a:pt x="1" y="6140"/>
                    <a:pt x="845" y="8788"/>
                  </a:cubicBezTo>
                  <a:cubicBezTo>
                    <a:pt x="1576" y="12052"/>
                    <a:pt x="2306" y="15293"/>
                    <a:pt x="3037" y="18557"/>
                  </a:cubicBezTo>
                  <a:cubicBezTo>
                    <a:pt x="3653" y="21342"/>
                    <a:pt x="3014" y="30700"/>
                    <a:pt x="2443" y="33279"/>
                  </a:cubicBezTo>
                  <a:cubicBezTo>
                    <a:pt x="6078" y="35591"/>
                    <a:pt x="10721" y="36452"/>
                    <a:pt x="15530" y="36452"/>
                  </a:cubicBezTo>
                  <a:cubicBezTo>
                    <a:pt x="21595" y="36452"/>
                    <a:pt x="27923" y="35084"/>
                    <a:pt x="32824" y="33530"/>
                  </a:cubicBezTo>
                  <a:cubicBezTo>
                    <a:pt x="32253" y="31316"/>
                    <a:pt x="31911" y="29011"/>
                    <a:pt x="31545" y="26751"/>
                  </a:cubicBezTo>
                  <a:cubicBezTo>
                    <a:pt x="31089" y="23738"/>
                    <a:pt x="30952" y="20634"/>
                    <a:pt x="31386" y="17598"/>
                  </a:cubicBezTo>
                  <a:cubicBezTo>
                    <a:pt x="31842" y="14608"/>
                    <a:pt x="32824" y="11710"/>
                    <a:pt x="33554" y="8788"/>
                  </a:cubicBezTo>
                  <a:cubicBezTo>
                    <a:pt x="34399" y="6140"/>
                    <a:pt x="34033" y="2945"/>
                    <a:pt x="30815" y="1781"/>
                  </a:cubicBezTo>
                  <a:lnTo>
                    <a:pt x="23922" y="662"/>
                  </a:lnTo>
                  <a:cubicBezTo>
                    <a:pt x="22484" y="1781"/>
                    <a:pt x="18352" y="3561"/>
                    <a:pt x="17234" y="3584"/>
                  </a:cubicBezTo>
                  <a:cubicBezTo>
                    <a:pt x="17229" y="3584"/>
                    <a:pt x="17224" y="3584"/>
                    <a:pt x="17219" y="3584"/>
                  </a:cubicBezTo>
                  <a:cubicBezTo>
                    <a:pt x="16074" y="3584"/>
                    <a:pt x="11544" y="1091"/>
                    <a:pt x="10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6600890" y="3084134"/>
              <a:ext cx="388320" cy="149500"/>
            </a:xfrm>
            <a:custGeom>
              <a:avLst/>
              <a:gdLst/>
              <a:ahLst/>
              <a:cxnLst/>
              <a:rect l="l" t="t" r="r" b="b"/>
              <a:pathLst>
                <a:path w="19494" h="7505" extrusionOk="0">
                  <a:moveTo>
                    <a:pt x="11245" y="1"/>
                  </a:moveTo>
                  <a:cubicBezTo>
                    <a:pt x="8720" y="1"/>
                    <a:pt x="6266" y="189"/>
                    <a:pt x="3904" y="566"/>
                  </a:cubicBezTo>
                  <a:lnTo>
                    <a:pt x="3813" y="589"/>
                  </a:lnTo>
                  <a:lnTo>
                    <a:pt x="3813" y="680"/>
                  </a:lnTo>
                  <a:cubicBezTo>
                    <a:pt x="3881" y="4446"/>
                    <a:pt x="46" y="7322"/>
                    <a:pt x="1" y="7345"/>
                  </a:cubicBezTo>
                  <a:lnTo>
                    <a:pt x="115" y="7505"/>
                  </a:lnTo>
                  <a:cubicBezTo>
                    <a:pt x="160" y="7482"/>
                    <a:pt x="4018" y="4583"/>
                    <a:pt x="4018" y="748"/>
                  </a:cubicBezTo>
                  <a:cubicBezTo>
                    <a:pt x="6358" y="383"/>
                    <a:pt x="8777" y="201"/>
                    <a:pt x="11262" y="201"/>
                  </a:cubicBezTo>
                  <a:cubicBezTo>
                    <a:pt x="13747" y="201"/>
                    <a:pt x="16298" y="383"/>
                    <a:pt x="18900" y="748"/>
                  </a:cubicBezTo>
                  <a:cubicBezTo>
                    <a:pt x="18946" y="977"/>
                    <a:pt x="19037" y="1616"/>
                    <a:pt x="19311" y="2460"/>
                  </a:cubicBezTo>
                  <a:lnTo>
                    <a:pt x="19493" y="2392"/>
                  </a:lnTo>
                  <a:cubicBezTo>
                    <a:pt x="19174" y="1410"/>
                    <a:pt x="19083" y="657"/>
                    <a:pt x="19083" y="657"/>
                  </a:cubicBezTo>
                  <a:lnTo>
                    <a:pt x="19083" y="589"/>
                  </a:lnTo>
                  <a:lnTo>
                    <a:pt x="19014" y="566"/>
                  </a:lnTo>
                  <a:cubicBezTo>
                    <a:pt x="16366" y="189"/>
                    <a:pt x="13770" y="1"/>
                    <a:pt x="11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6563161" y="2415200"/>
              <a:ext cx="281470" cy="245992"/>
            </a:xfrm>
            <a:custGeom>
              <a:avLst/>
              <a:gdLst/>
              <a:ahLst/>
              <a:cxnLst/>
              <a:rect l="l" t="t" r="r" b="b"/>
              <a:pathLst>
                <a:path w="14130" h="12349" extrusionOk="0">
                  <a:moveTo>
                    <a:pt x="8856" y="0"/>
                  </a:moveTo>
                  <a:cubicBezTo>
                    <a:pt x="8856" y="0"/>
                    <a:pt x="0" y="3264"/>
                    <a:pt x="731" y="8856"/>
                  </a:cubicBezTo>
                  <a:cubicBezTo>
                    <a:pt x="1666" y="11869"/>
                    <a:pt x="8149" y="11983"/>
                    <a:pt x="14129" y="12349"/>
                  </a:cubicBezTo>
                  <a:lnTo>
                    <a:pt x="13741" y="11093"/>
                  </a:lnTo>
                  <a:cubicBezTo>
                    <a:pt x="13741" y="11093"/>
                    <a:pt x="7875" y="8286"/>
                    <a:pt x="7852" y="7396"/>
                  </a:cubicBezTo>
                  <a:cubicBezTo>
                    <a:pt x="7829" y="6802"/>
                    <a:pt x="8811" y="6619"/>
                    <a:pt x="8811" y="6619"/>
                  </a:cubicBezTo>
                  <a:lnTo>
                    <a:pt x="8834" y="822"/>
                  </a:lnTo>
                  <a:cubicBezTo>
                    <a:pt x="8742" y="639"/>
                    <a:pt x="8925" y="183"/>
                    <a:pt x="8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6829591" y="2421555"/>
              <a:ext cx="281011" cy="239638"/>
            </a:xfrm>
            <a:custGeom>
              <a:avLst/>
              <a:gdLst/>
              <a:ahLst/>
              <a:cxnLst/>
              <a:rect l="l" t="t" r="r" b="b"/>
              <a:pathLst>
                <a:path w="14107" h="12030" extrusionOk="0">
                  <a:moveTo>
                    <a:pt x="6004" y="1"/>
                  </a:moveTo>
                  <a:cubicBezTo>
                    <a:pt x="5935" y="183"/>
                    <a:pt x="4931" y="412"/>
                    <a:pt x="4931" y="412"/>
                  </a:cubicBezTo>
                  <a:lnTo>
                    <a:pt x="5000" y="6255"/>
                  </a:lnTo>
                  <a:cubicBezTo>
                    <a:pt x="5000" y="6255"/>
                    <a:pt x="6552" y="6574"/>
                    <a:pt x="6575" y="7077"/>
                  </a:cubicBezTo>
                  <a:cubicBezTo>
                    <a:pt x="6552" y="7967"/>
                    <a:pt x="389" y="10774"/>
                    <a:pt x="389" y="10774"/>
                  </a:cubicBezTo>
                  <a:lnTo>
                    <a:pt x="1" y="12030"/>
                  </a:lnTo>
                  <a:cubicBezTo>
                    <a:pt x="5958" y="11664"/>
                    <a:pt x="12463" y="11550"/>
                    <a:pt x="13376" y="8537"/>
                  </a:cubicBezTo>
                  <a:cubicBezTo>
                    <a:pt x="14107" y="2945"/>
                    <a:pt x="6004" y="1"/>
                    <a:pt x="6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6576348" y="2590237"/>
              <a:ext cx="521067" cy="72768"/>
            </a:xfrm>
            <a:custGeom>
              <a:avLst/>
              <a:gdLst/>
              <a:ahLst/>
              <a:cxnLst/>
              <a:rect l="l" t="t" r="r" b="b"/>
              <a:pathLst>
                <a:path w="26158" h="3653" extrusionOk="0">
                  <a:moveTo>
                    <a:pt x="26021" y="1"/>
                  </a:moveTo>
                  <a:cubicBezTo>
                    <a:pt x="24674" y="1530"/>
                    <a:pt x="19881" y="2329"/>
                    <a:pt x="15247" y="3105"/>
                  </a:cubicBezTo>
                  <a:cubicBezTo>
                    <a:pt x="14494" y="3219"/>
                    <a:pt x="13764" y="3333"/>
                    <a:pt x="13033" y="3470"/>
                  </a:cubicBezTo>
                  <a:lnTo>
                    <a:pt x="11846" y="3311"/>
                  </a:lnTo>
                  <a:cubicBezTo>
                    <a:pt x="6619" y="2626"/>
                    <a:pt x="1233" y="1918"/>
                    <a:pt x="160" y="24"/>
                  </a:cubicBezTo>
                  <a:lnTo>
                    <a:pt x="0" y="115"/>
                  </a:lnTo>
                  <a:cubicBezTo>
                    <a:pt x="1096" y="2101"/>
                    <a:pt x="6300" y="2763"/>
                    <a:pt x="11824" y="3493"/>
                  </a:cubicBezTo>
                  <a:lnTo>
                    <a:pt x="13056" y="3653"/>
                  </a:lnTo>
                  <a:cubicBezTo>
                    <a:pt x="13787" y="3539"/>
                    <a:pt x="14540" y="3402"/>
                    <a:pt x="15270" y="3288"/>
                  </a:cubicBezTo>
                  <a:cubicBezTo>
                    <a:pt x="20155" y="2466"/>
                    <a:pt x="24766" y="1713"/>
                    <a:pt x="26158" y="115"/>
                  </a:cubicBez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8"/>
            <p:cNvSpPr/>
            <p:nvPr/>
          </p:nvSpPr>
          <p:spPr>
            <a:xfrm>
              <a:off x="6690012" y="2512490"/>
              <a:ext cx="31852" cy="54123"/>
            </a:xfrm>
            <a:custGeom>
              <a:avLst/>
              <a:gdLst/>
              <a:ahLst/>
              <a:cxnLst/>
              <a:rect l="l" t="t" r="r" b="b"/>
              <a:pathLst>
                <a:path w="1599" h="2717" extrusionOk="0">
                  <a:moveTo>
                    <a:pt x="1210" y="1"/>
                  </a:moveTo>
                  <a:lnTo>
                    <a:pt x="1210" y="1"/>
                  </a:lnTo>
                  <a:cubicBezTo>
                    <a:pt x="1187" y="24"/>
                    <a:pt x="0" y="1416"/>
                    <a:pt x="1461" y="2717"/>
                  </a:cubicBezTo>
                  <a:lnTo>
                    <a:pt x="1598" y="2580"/>
                  </a:lnTo>
                  <a:cubicBezTo>
                    <a:pt x="252" y="1393"/>
                    <a:pt x="1301" y="183"/>
                    <a:pt x="1347" y="138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8"/>
            <p:cNvSpPr/>
            <p:nvPr/>
          </p:nvSpPr>
          <p:spPr>
            <a:xfrm>
              <a:off x="6958274" y="2522948"/>
              <a:ext cx="24561" cy="43665"/>
            </a:xfrm>
            <a:custGeom>
              <a:avLst/>
              <a:gdLst/>
              <a:ahLst/>
              <a:cxnLst/>
              <a:rect l="l" t="t" r="r" b="b"/>
              <a:pathLst>
                <a:path w="1233" h="2192" extrusionOk="0">
                  <a:moveTo>
                    <a:pt x="320" y="1"/>
                  </a:moveTo>
                  <a:lnTo>
                    <a:pt x="183" y="115"/>
                  </a:lnTo>
                  <a:cubicBezTo>
                    <a:pt x="206" y="161"/>
                    <a:pt x="959" y="1256"/>
                    <a:pt x="0" y="2055"/>
                  </a:cubicBezTo>
                  <a:lnTo>
                    <a:pt x="137" y="2192"/>
                  </a:lnTo>
                  <a:cubicBezTo>
                    <a:pt x="1233" y="1279"/>
                    <a:pt x="343" y="24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8"/>
            <p:cNvSpPr/>
            <p:nvPr/>
          </p:nvSpPr>
          <p:spPr>
            <a:xfrm>
              <a:off x="6801404" y="2637986"/>
              <a:ext cx="4562" cy="231450"/>
            </a:xfrm>
            <a:custGeom>
              <a:avLst/>
              <a:gdLst/>
              <a:ahLst/>
              <a:cxnLst/>
              <a:rect l="l" t="t" r="r" b="b"/>
              <a:pathLst>
                <a:path w="229" h="11619" extrusionOk="0">
                  <a:moveTo>
                    <a:pt x="1" y="1"/>
                  </a:moveTo>
                  <a:lnTo>
                    <a:pt x="1" y="11619"/>
                  </a:lnTo>
                  <a:lnTo>
                    <a:pt x="229" y="1161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8"/>
            <p:cNvSpPr/>
            <p:nvPr/>
          </p:nvSpPr>
          <p:spPr>
            <a:xfrm>
              <a:off x="6800050" y="2865333"/>
              <a:ext cx="7291" cy="20020"/>
            </a:xfrm>
            <a:custGeom>
              <a:avLst/>
              <a:gdLst/>
              <a:ahLst/>
              <a:cxnLst/>
              <a:rect l="l" t="t" r="r" b="b"/>
              <a:pathLst>
                <a:path w="366" h="1005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1" y="1004"/>
                    <a:pt x="183" y="1004"/>
                  </a:cubicBezTo>
                  <a:cubicBezTo>
                    <a:pt x="297" y="1004"/>
                    <a:pt x="365" y="936"/>
                    <a:pt x="365" y="822"/>
                  </a:cubicBezTo>
                  <a:lnTo>
                    <a:pt x="365" y="183"/>
                  </a:lnTo>
                  <a:cubicBezTo>
                    <a:pt x="365" y="69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8"/>
            <p:cNvSpPr/>
            <p:nvPr/>
          </p:nvSpPr>
          <p:spPr>
            <a:xfrm>
              <a:off x="6863694" y="2718462"/>
              <a:ext cx="4562" cy="183722"/>
            </a:xfrm>
            <a:custGeom>
              <a:avLst/>
              <a:gdLst/>
              <a:ahLst/>
              <a:cxnLst/>
              <a:rect l="l" t="t" r="r" b="b"/>
              <a:pathLst>
                <a:path w="229" h="9223" extrusionOk="0">
                  <a:moveTo>
                    <a:pt x="1" y="1"/>
                  </a:moveTo>
                  <a:lnTo>
                    <a:pt x="1" y="9222"/>
                  </a:lnTo>
                  <a:lnTo>
                    <a:pt x="229" y="92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8"/>
            <p:cNvSpPr/>
            <p:nvPr/>
          </p:nvSpPr>
          <p:spPr>
            <a:xfrm>
              <a:off x="6862340" y="2898061"/>
              <a:ext cx="7749" cy="20478"/>
            </a:xfrm>
            <a:custGeom>
              <a:avLst/>
              <a:gdLst/>
              <a:ahLst/>
              <a:cxnLst/>
              <a:rect l="l" t="t" r="r" b="b"/>
              <a:pathLst>
                <a:path w="389" h="1028" extrusionOk="0">
                  <a:moveTo>
                    <a:pt x="183" y="1"/>
                  </a:moveTo>
                  <a:cubicBezTo>
                    <a:pt x="92" y="1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2" y="1028"/>
                    <a:pt x="183" y="1028"/>
                  </a:cubicBezTo>
                  <a:cubicBezTo>
                    <a:pt x="297" y="1028"/>
                    <a:pt x="388" y="936"/>
                    <a:pt x="388" y="822"/>
                  </a:cubicBezTo>
                  <a:lnTo>
                    <a:pt x="388" y="183"/>
                  </a:lnTo>
                  <a:cubicBezTo>
                    <a:pt x="388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8"/>
            <p:cNvSpPr/>
            <p:nvPr/>
          </p:nvSpPr>
          <p:spPr>
            <a:xfrm>
              <a:off x="6737302" y="2554780"/>
              <a:ext cx="155515" cy="289199"/>
            </a:xfrm>
            <a:custGeom>
              <a:avLst/>
              <a:gdLst/>
              <a:ahLst/>
              <a:cxnLst/>
              <a:rect l="l" t="t" r="r" b="b"/>
              <a:pathLst>
                <a:path w="7807" h="14518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13947"/>
                  </a:lnTo>
                  <a:cubicBezTo>
                    <a:pt x="0" y="14266"/>
                    <a:pt x="229" y="14517"/>
                    <a:pt x="502" y="14517"/>
                  </a:cubicBezTo>
                  <a:lnTo>
                    <a:pt x="7167" y="14517"/>
                  </a:lnTo>
                  <a:cubicBezTo>
                    <a:pt x="7441" y="14517"/>
                    <a:pt x="7670" y="14266"/>
                    <a:pt x="7670" y="13947"/>
                  </a:cubicBezTo>
                  <a:lnTo>
                    <a:pt x="7670" y="3949"/>
                  </a:lnTo>
                  <a:lnTo>
                    <a:pt x="7807" y="3949"/>
                  </a:lnTo>
                  <a:lnTo>
                    <a:pt x="7807" y="2854"/>
                  </a:lnTo>
                  <a:lnTo>
                    <a:pt x="7670" y="2854"/>
                  </a:lnTo>
                  <a:lnTo>
                    <a:pt x="7670" y="2374"/>
                  </a:lnTo>
                  <a:lnTo>
                    <a:pt x="7807" y="2374"/>
                  </a:lnTo>
                  <a:lnTo>
                    <a:pt x="7807" y="1279"/>
                  </a:lnTo>
                  <a:lnTo>
                    <a:pt x="7670" y="1279"/>
                  </a:ln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6890068" y="2611612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6737302" y="2554780"/>
              <a:ext cx="152786" cy="19123"/>
            </a:xfrm>
            <a:custGeom>
              <a:avLst/>
              <a:gdLst/>
              <a:ahLst/>
              <a:cxnLst/>
              <a:rect l="l" t="t" r="r" b="b"/>
              <a:pathLst>
                <a:path w="7670" h="960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959"/>
                  </a:lnTo>
                  <a:cubicBezTo>
                    <a:pt x="0" y="640"/>
                    <a:pt x="229" y="389"/>
                    <a:pt x="502" y="389"/>
                  </a:cubicBezTo>
                  <a:lnTo>
                    <a:pt x="7167" y="389"/>
                  </a:lnTo>
                  <a:cubicBezTo>
                    <a:pt x="7441" y="389"/>
                    <a:pt x="7670" y="640"/>
                    <a:pt x="7670" y="959"/>
                  </a:cubicBez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6890068" y="2580238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6675908" y="2680734"/>
              <a:ext cx="192806" cy="176890"/>
            </a:xfrm>
            <a:custGeom>
              <a:avLst/>
              <a:gdLst/>
              <a:ahLst/>
              <a:cxnLst/>
              <a:rect l="l" t="t" r="r" b="b"/>
              <a:pathLst>
                <a:path w="9679" h="8880" extrusionOk="0">
                  <a:moveTo>
                    <a:pt x="3082" y="0"/>
                  </a:moveTo>
                  <a:cubicBezTo>
                    <a:pt x="1736" y="1073"/>
                    <a:pt x="480" y="3173"/>
                    <a:pt x="1" y="4314"/>
                  </a:cubicBezTo>
                  <a:cubicBezTo>
                    <a:pt x="389" y="6528"/>
                    <a:pt x="2831" y="8788"/>
                    <a:pt x="3653" y="8879"/>
                  </a:cubicBezTo>
                  <a:cubicBezTo>
                    <a:pt x="3653" y="8879"/>
                    <a:pt x="8652" y="5821"/>
                    <a:pt x="9108" y="4908"/>
                  </a:cubicBezTo>
                  <a:cubicBezTo>
                    <a:pt x="9565" y="3995"/>
                    <a:pt x="9679" y="1666"/>
                    <a:pt x="9245" y="708"/>
                  </a:cubicBezTo>
                  <a:cubicBezTo>
                    <a:pt x="9155" y="513"/>
                    <a:pt x="8835" y="436"/>
                    <a:pt x="8386" y="436"/>
                  </a:cubicBezTo>
                  <a:cubicBezTo>
                    <a:pt x="6675" y="436"/>
                    <a:pt x="3082" y="1552"/>
                    <a:pt x="3082" y="1552"/>
                  </a:cubicBezTo>
                  <a:lnTo>
                    <a:pt x="3082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6757760" y="2702546"/>
              <a:ext cx="105954" cy="33665"/>
            </a:xfrm>
            <a:custGeom>
              <a:avLst/>
              <a:gdLst/>
              <a:ahLst/>
              <a:cxnLst/>
              <a:rect l="l" t="t" r="r" b="b"/>
              <a:pathLst>
                <a:path w="5319" h="1690" extrusionOk="0">
                  <a:moveTo>
                    <a:pt x="5273" y="1"/>
                  </a:moveTo>
                  <a:lnTo>
                    <a:pt x="0" y="1507"/>
                  </a:lnTo>
                  <a:lnTo>
                    <a:pt x="69" y="1690"/>
                  </a:lnTo>
                  <a:lnTo>
                    <a:pt x="5319" y="183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6774572" y="2725275"/>
              <a:ext cx="91413" cy="37310"/>
            </a:xfrm>
            <a:custGeom>
              <a:avLst/>
              <a:gdLst/>
              <a:ahLst/>
              <a:cxnLst/>
              <a:rect l="l" t="t" r="r" b="b"/>
              <a:pathLst>
                <a:path w="4589" h="1873" extrusionOk="0">
                  <a:moveTo>
                    <a:pt x="4520" y="1"/>
                  </a:moveTo>
                  <a:lnTo>
                    <a:pt x="1" y="1690"/>
                  </a:lnTo>
                  <a:lnTo>
                    <a:pt x="69" y="1873"/>
                  </a:lnTo>
                  <a:lnTo>
                    <a:pt x="4589" y="184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6790050" y="2751211"/>
              <a:ext cx="74580" cy="36394"/>
            </a:xfrm>
            <a:custGeom>
              <a:avLst/>
              <a:gdLst/>
              <a:ahLst/>
              <a:cxnLst/>
              <a:rect l="l" t="t" r="r" b="b"/>
              <a:pathLst>
                <a:path w="3744" h="1827" extrusionOk="0">
                  <a:moveTo>
                    <a:pt x="3675" y="0"/>
                  </a:moveTo>
                  <a:lnTo>
                    <a:pt x="0" y="1666"/>
                  </a:lnTo>
                  <a:lnTo>
                    <a:pt x="91" y="1826"/>
                  </a:lnTo>
                  <a:lnTo>
                    <a:pt x="3743" y="183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6420394" y="2761211"/>
              <a:ext cx="243263" cy="239179"/>
            </a:xfrm>
            <a:custGeom>
              <a:avLst/>
              <a:gdLst/>
              <a:ahLst/>
              <a:cxnLst/>
              <a:rect l="l" t="t" r="r" b="b"/>
              <a:pathLst>
                <a:path w="12212" h="12007" extrusionOk="0">
                  <a:moveTo>
                    <a:pt x="12075" y="0"/>
                  </a:moveTo>
                  <a:lnTo>
                    <a:pt x="0" y="11869"/>
                  </a:lnTo>
                  <a:lnTo>
                    <a:pt x="114" y="12006"/>
                  </a:lnTo>
                  <a:lnTo>
                    <a:pt x="12212" y="137"/>
                  </a:lnTo>
                  <a:lnTo>
                    <a:pt x="12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6551329" y="2873958"/>
              <a:ext cx="209180" cy="271470"/>
            </a:xfrm>
            <a:custGeom>
              <a:avLst/>
              <a:gdLst/>
              <a:ahLst/>
              <a:cxnLst/>
              <a:rect l="l" t="t" r="r" b="b"/>
              <a:pathLst>
                <a:path w="10501" h="13628" extrusionOk="0">
                  <a:moveTo>
                    <a:pt x="10341" y="1"/>
                  </a:moveTo>
                  <a:lnTo>
                    <a:pt x="1" y="13513"/>
                  </a:lnTo>
                  <a:lnTo>
                    <a:pt x="161" y="13628"/>
                  </a:lnTo>
                  <a:lnTo>
                    <a:pt x="10500" y="11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6682283" y="3209012"/>
              <a:ext cx="264179" cy="189220"/>
            </a:xfrm>
            <a:custGeom>
              <a:avLst/>
              <a:gdLst/>
              <a:ahLst/>
              <a:cxnLst/>
              <a:rect l="l" t="t" r="r" b="b"/>
              <a:pathLst>
                <a:path w="13262" h="9499" extrusionOk="0">
                  <a:moveTo>
                    <a:pt x="5967" y="1"/>
                  </a:moveTo>
                  <a:cubicBezTo>
                    <a:pt x="4853" y="1"/>
                    <a:pt x="3703" y="171"/>
                    <a:pt x="3013" y="756"/>
                  </a:cubicBezTo>
                  <a:cubicBezTo>
                    <a:pt x="3013" y="756"/>
                    <a:pt x="366" y="3609"/>
                    <a:pt x="2055" y="4271"/>
                  </a:cubicBezTo>
                  <a:cubicBezTo>
                    <a:pt x="959" y="5550"/>
                    <a:pt x="0" y="6873"/>
                    <a:pt x="343" y="7330"/>
                  </a:cubicBezTo>
                  <a:cubicBezTo>
                    <a:pt x="1073" y="8289"/>
                    <a:pt x="3493" y="9453"/>
                    <a:pt x="4680" y="9498"/>
                  </a:cubicBezTo>
                  <a:cubicBezTo>
                    <a:pt x="4688" y="9499"/>
                    <a:pt x="4697" y="9499"/>
                    <a:pt x="4705" y="9499"/>
                  </a:cubicBezTo>
                  <a:cubicBezTo>
                    <a:pt x="5915" y="9499"/>
                    <a:pt x="10842" y="6394"/>
                    <a:pt x="10842" y="6394"/>
                  </a:cubicBezTo>
                  <a:cubicBezTo>
                    <a:pt x="13262" y="4271"/>
                    <a:pt x="10934" y="460"/>
                    <a:pt x="8218" y="186"/>
                  </a:cubicBezTo>
                  <a:cubicBezTo>
                    <a:pt x="7629" y="97"/>
                    <a:pt x="6808" y="1"/>
                    <a:pt x="5967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6695928" y="3272258"/>
              <a:ext cx="90497" cy="92329"/>
            </a:xfrm>
            <a:custGeom>
              <a:avLst/>
              <a:gdLst/>
              <a:ahLst/>
              <a:cxnLst/>
              <a:rect l="l" t="t" r="r" b="b"/>
              <a:pathLst>
                <a:path w="4543" h="4635" extrusionOk="0">
                  <a:moveTo>
                    <a:pt x="4405" y="1"/>
                  </a:moveTo>
                  <a:lnTo>
                    <a:pt x="0" y="4497"/>
                  </a:lnTo>
                  <a:lnTo>
                    <a:pt x="137" y="4634"/>
                  </a:lnTo>
                  <a:lnTo>
                    <a:pt x="4542" y="138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0" name="Google Shape;1820;p38"/>
            <p:cNvGrpSpPr/>
            <p:nvPr/>
          </p:nvGrpSpPr>
          <p:grpSpPr>
            <a:xfrm>
              <a:off x="6295860" y="1905576"/>
              <a:ext cx="1060335" cy="326723"/>
              <a:chOff x="6316265" y="1730910"/>
              <a:chExt cx="1099933" cy="326723"/>
            </a:xfrm>
          </p:grpSpPr>
          <p:sp>
            <p:nvSpPr>
              <p:cNvPr id="1821" name="Google Shape;1821;p38"/>
              <p:cNvSpPr/>
              <p:nvPr/>
            </p:nvSpPr>
            <p:spPr>
              <a:xfrm>
                <a:off x="6316265" y="1730910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8"/>
              <p:cNvSpPr/>
              <p:nvPr/>
            </p:nvSpPr>
            <p:spPr>
              <a:xfrm>
                <a:off x="6316265" y="1865684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8"/>
              <p:cNvSpPr/>
              <p:nvPr/>
            </p:nvSpPr>
            <p:spPr>
              <a:xfrm>
                <a:off x="6316265" y="1945074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8"/>
              <p:cNvSpPr/>
              <p:nvPr/>
            </p:nvSpPr>
            <p:spPr>
              <a:xfrm>
                <a:off x="6316265" y="2024030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5" name="Google Shape;1825;p38"/>
            <p:cNvSpPr/>
            <p:nvPr/>
          </p:nvSpPr>
          <p:spPr>
            <a:xfrm>
              <a:off x="6717740" y="3304091"/>
              <a:ext cx="85955" cy="75497"/>
            </a:xfrm>
            <a:custGeom>
              <a:avLst/>
              <a:gdLst/>
              <a:ahLst/>
              <a:cxnLst/>
              <a:rect l="l" t="t" r="r" b="b"/>
              <a:pathLst>
                <a:path w="4315" h="3790" extrusionOk="0">
                  <a:moveTo>
                    <a:pt x="4201" y="1"/>
                  </a:moveTo>
                  <a:lnTo>
                    <a:pt x="1" y="3653"/>
                  </a:lnTo>
                  <a:lnTo>
                    <a:pt x="115" y="3790"/>
                  </a:lnTo>
                  <a:lnTo>
                    <a:pt x="4315" y="137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6745031" y="3333652"/>
              <a:ext cx="75497" cy="58664"/>
            </a:xfrm>
            <a:custGeom>
              <a:avLst/>
              <a:gdLst/>
              <a:ahLst/>
              <a:cxnLst/>
              <a:rect l="l" t="t" r="r" b="b"/>
              <a:pathLst>
                <a:path w="3790" h="2945" extrusionOk="0">
                  <a:moveTo>
                    <a:pt x="3675" y="0"/>
                  </a:moveTo>
                  <a:lnTo>
                    <a:pt x="0" y="2808"/>
                  </a:lnTo>
                  <a:lnTo>
                    <a:pt x="114" y="2945"/>
                  </a:lnTo>
                  <a:lnTo>
                    <a:pt x="3789" y="16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6843236" y="3027641"/>
              <a:ext cx="506088" cy="321947"/>
            </a:xfrm>
            <a:custGeom>
              <a:avLst/>
              <a:gdLst/>
              <a:ahLst/>
              <a:cxnLst/>
              <a:rect l="l" t="t" r="r" b="b"/>
              <a:pathLst>
                <a:path w="25406" h="16162" extrusionOk="0">
                  <a:moveTo>
                    <a:pt x="22735" y="1"/>
                  </a:moveTo>
                  <a:lnTo>
                    <a:pt x="1" y="8971"/>
                  </a:lnTo>
                  <a:cubicBezTo>
                    <a:pt x="1849" y="10204"/>
                    <a:pt x="2762" y="12760"/>
                    <a:pt x="3036" y="16161"/>
                  </a:cubicBezTo>
                  <a:cubicBezTo>
                    <a:pt x="3036" y="16161"/>
                    <a:pt x="14586" y="13080"/>
                    <a:pt x="20018" y="11185"/>
                  </a:cubicBezTo>
                  <a:cubicBezTo>
                    <a:pt x="25405" y="9108"/>
                    <a:pt x="22735" y="1"/>
                    <a:pt x="22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6721844" y="3255446"/>
              <a:ext cx="35936" cy="40019"/>
            </a:xfrm>
            <a:custGeom>
              <a:avLst/>
              <a:gdLst/>
              <a:ahLst/>
              <a:cxnLst/>
              <a:rect l="l" t="t" r="r" b="b"/>
              <a:pathLst>
                <a:path w="1804" h="2009" extrusionOk="0">
                  <a:moveTo>
                    <a:pt x="1666" y="0"/>
                  </a:moveTo>
                  <a:lnTo>
                    <a:pt x="0" y="1872"/>
                  </a:lnTo>
                  <a:lnTo>
                    <a:pt x="137" y="2009"/>
                  </a:lnTo>
                  <a:lnTo>
                    <a:pt x="1803" y="137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6836424" y="3072481"/>
              <a:ext cx="387404" cy="117966"/>
            </a:xfrm>
            <a:custGeom>
              <a:avLst/>
              <a:gdLst/>
              <a:ahLst/>
              <a:cxnLst/>
              <a:rect l="l" t="t" r="r" b="b"/>
              <a:pathLst>
                <a:path w="19448" h="5922" extrusionOk="0">
                  <a:moveTo>
                    <a:pt x="16555" y="1"/>
                  </a:moveTo>
                  <a:cubicBezTo>
                    <a:pt x="15568" y="1"/>
                    <a:pt x="14780" y="238"/>
                    <a:pt x="14768" y="238"/>
                  </a:cubicBezTo>
                  <a:lnTo>
                    <a:pt x="0" y="5739"/>
                  </a:lnTo>
                  <a:lnTo>
                    <a:pt x="69" y="5921"/>
                  </a:lnTo>
                  <a:lnTo>
                    <a:pt x="14837" y="420"/>
                  </a:lnTo>
                  <a:cubicBezTo>
                    <a:pt x="14848" y="420"/>
                    <a:pt x="15628" y="183"/>
                    <a:pt x="16592" y="183"/>
                  </a:cubicBezTo>
                  <a:cubicBezTo>
                    <a:pt x="17495" y="183"/>
                    <a:pt x="18560" y="391"/>
                    <a:pt x="19310" y="1196"/>
                  </a:cubicBezTo>
                  <a:lnTo>
                    <a:pt x="19447" y="1082"/>
                  </a:lnTo>
                  <a:cubicBezTo>
                    <a:pt x="18641" y="220"/>
                    <a:pt x="17506" y="1"/>
                    <a:pt x="16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7094228" y="2708921"/>
              <a:ext cx="49581" cy="373301"/>
            </a:xfrm>
            <a:custGeom>
              <a:avLst/>
              <a:gdLst/>
              <a:ahLst/>
              <a:cxnLst/>
              <a:rect l="l" t="t" r="r" b="b"/>
              <a:pathLst>
                <a:path w="2489" h="18740" extrusionOk="0">
                  <a:moveTo>
                    <a:pt x="2328" y="0"/>
                  </a:moveTo>
                  <a:cubicBezTo>
                    <a:pt x="0" y="4611"/>
                    <a:pt x="525" y="11207"/>
                    <a:pt x="1392" y="18740"/>
                  </a:cubicBezTo>
                  <a:lnTo>
                    <a:pt x="1575" y="18717"/>
                  </a:lnTo>
                  <a:cubicBezTo>
                    <a:pt x="708" y="11230"/>
                    <a:pt x="183" y="4657"/>
                    <a:pt x="2488" y="92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6672741" y="2105564"/>
              <a:ext cx="330572" cy="383301"/>
            </a:xfrm>
            <a:custGeom>
              <a:avLst/>
              <a:gdLst/>
              <a:ahLst/>
              <a:cxnLst/>
              <a:rect l="l" t="t" r="r" b="b"/>
              <a:pathLst>
                <a:path w="16595" h="19242" extrusionOk="0">
                  <a:moveTo>
                    <a:pt x="8286" y="0"/>
                  </a:moveTo>
                  <a:cubicBezTo>
                    <a:pt x="3698" y="0"/>
                    <a:pt x="0" y="4314"/>
                    <a:pt x="0" y="9610"/>
                  </a:cubicBezTo>
                  <a:cubicBezTo>
                    <a:pt x="0" y="14928"/>
                    <a:pt x="1575" y="19242"/>
                    <a:pt x="8286" y="19242"/>
                  </a:cubicBezTo>
                  <a:cubicBezTo>
                    <a:pt x="14996" y="19242"/>
                    <a:pt x="16594" y="14928"/>
                    <a:pt x="16594" y="9610"/>
                  </a:cubicBezTo>
                  <a:cubicBezTo>
                    <a:pt x="16594" y="4314"/>
                    <a:pt x="12874" y="0"/>
                    <a:pt x="828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6613877" y="2095544"/>
              <a:ext cx="448280" cy="422882"/>
            </a:xfrm>
            <a:custGeom>
              <a:avLst/>
              <a:gdLst/>
              <a:ahLst/>
              <a:cxnLst/>
              <a:rect l="l" t="t" r="r" b="b"/>
              <a:pathLst>
                <a:path w="22504" h="21229" extrusionOk="0">
                  <a:moveTo>
                    <a:pt x="11241" y="1"/>
                  </a:moveTo>
                  <a:lnTo>
                    <a:pt x="5740" y="2169"/>
                  </a:lnTo>
                  <a:cubicBezTo>
                    <a:pt x="4370" y="4224"/>
                    <a:pt x="3868" y="7556"/>
                    <a:pt x="3937" y="10706"/>
                  </a:cubicBezTo>
                  <a:cubicBezTo>
                    <a:pt x="3937" y="10706"/>
                    <a:pt x="3150" y="9928"/>
                    <a:pt x="2303" y="9928"/>
                  </a:cubicBezTo>
                  <a:cubicBezTo>
                    <a:pt x="1798" y="9928"/>
                    <a:pt x="1271" y="10206"/>
                    <a:pt x="878" y="11094"/>
                  </a:cubicBezTo>
                  <a:cubicBezTo>
                    <a:pt x="1" y="13778"/>
                    <a:pt x="1995" y="15073"/>
                    <a:pt x="3318" y="15073"/>
                  </a:cubicBezTo>
                  <a:cubicBezTo>
                    <a:pt x="3716" y="15073"/>
                    <a:pt x="4054" y="14956"/>
                    <a:pt x="4233" y="14723"/>
                  </a:cubicBezTo>
                  <a:cubicBezTo>
                    <a:pt x="4233" y="14723"/>
                    <a:pt x="5192" y="21228"/>
                    <a:pt x="11241" y="21228"/>
                  </a:cubicBezTo>
                  <a:cubicBezTo>
                    <a:pt x="17289" y="21228"/>
                    <a:pt x="18248" y="14723"/>
                    <a:pt x="18248" y="14723"/>
                  </a:cubicBezTo>
                  <a:cubicBezTo>
                    <a:pt x="18428" y="14956"/>
                    <a:pt x="18766" y="15073"/>
                    <a:pt x="19167" y="15073"/>
                  </a:cubicBezTo>
                  <a:cubicBezTo>
                    <a:pt x="20495" y="15073"/>
                    <a:pt x="22503" y="13778"/>
                    <a:pt x="21626" y="11094"/>
                  </a:cubicBezTo>
                  <a:cubicBezTo>
                    <a:pt x="21233" y="10206"/>
                    <a:pt x="20703" y="9928"/>
                    <a:pt x="20193" y="9928"/>
                  </a:cubicBezTo>
                  <a:cubicBezTo>
                    <a:pt x="19341" y="9928"/>
                    <a:pt x="18545" y="10706"/>
                    <a:pt x="18545" y="10706"/>
                  </a:cubicBezTo>
                  <a:cubicBezTo>
                    <a:pt x="18613" y="7556"/>
                    <a:pt x="18111" y="4224"/>
                    <a:pt x="16742" y="2169"/>
                  </a:cubicBezTo>
                  <a:lnTo>
                    <a:pt x="11241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6763676" y="2494303"/>
              <a:ext cx="150974" cy="25936"/>
            </a:xfrm>
            <a:custGeom>
              <a:avLst/>
              <a:gdLst/>
              <a:ahLst/>
              <a:cxnLst/>
              <a:rect l="l" t="t" r="r" b="b"/>
              <a:pathLst>
                <a:path w="7579" h="1302" extrusionOk="0">
                  <a:moveTo>
                    <a:pt x="7464" y="1"/>
                  </a:moveTo>
                  <a:cubicBezTo>
                    <a:pt x="6414" y="731"/>
                    <a:pt x="5159" y="1119"/>
                    <a:pt x="3721" y="1119"/>
                  </a:cubicBezTo>
                  <a:cubicBezTo>
                    <a:pt x="2351" y="1119"/>
                    <a:pt x="1141" y="777"/>
                    <a:pt x="114" y="92"/>
                  </a:cubicBezTo>
                  <a:lnTo>
                    <a:pt x="0" y="252"/>
                  </a:lnTo>
                  <a:cubicBezTo>
                    <a:pt x="1073" y="959"/>
                    <a:pt x="2328" y="1302"/>
                    <a:pt x="3721" y="1302"/>
                  </a:cubicBezTo>
                  <a:cubicBezTo>
                    <a:pt x="5204" y="1302"/>
                    <a:pt x="6505" y="914"/>
                    <a:pt x="7578" y="161"/>
                  </a:cubicBezTo>
                  <a:lnTo>
                    <a:pt x="7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6641805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989" y="0"/>
                  </a:moveTo>
                  <a:cubicBezTo>
                    <a:pt x="483" y="0"/>
                    <a:pt x="91" y="428"/>
                    <a:pt x="47" y="1051"/>
                  </a:cubicBezTo>
                  <a:cubicBezTo>
                    <a:pt x="1" y="1827"/>
                    <a:pt x="503" y="2695"/>
                    <a:pt x="1690" y="2786"/>
                  </a:cubicBezTo>
                  <a:lnTo>
                    <a:pt x="1713" y="2603"/>
                  </a:lnTo>
                  <a:cubicBezTo>
                    <a:pt x="640" y="2535"/>
                    <a:pt x="206" y="1759"/>
                    <a:pt x="252" y="1074"/>
                  </a:cubicBezTo>
                  <a:cubicBezTo>
                    <a:pt x="274" y="650"/>
                    <a:pt x="515" y="183"/>
                    <a:pt x="994" y="183"/>
                  </a:cubicBezTo>
                  <a:cubicBezTo>
                    <a:pt x="1005" y="183"/>
                    <a:pt x="1017" y="183"/>
                    <a:pt x="1028" y="184"/>
                  </a:cubicBezTo>
                  <a:lnTo>
                    <a:pt x="1028" y="1"/>
                  </a:lnTo>
                  <a:cubicBezTo>
                    <a:pt x="1015" y="1"/>
                    <a:pt x="1002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6648180" y="2348329"/>
              <a:ext cx="31852" cy="7769"/>
            </a:xfrm>
            <a:custGeom>
              <a:avLst/>
              <a:gdLst/>
              <a:ahLst/>
              <a:cxnLst/>
              <a:rect l="l" t="t" r="r" b="b"/>
              <a:pathLst>
                <a:path w="1599" h="390" extrusionOk="0">
                  <a:moveTo>
                    <a:pt x="861" y="1"/>
                  </a:moveTo>
                  <a:cubicBezTo>
                    <a:pt x="361" y="1"/>
                    <a:pt x="16" y="214"/>
                    <a:pt x="1" y="230"/>
                  </a:cubicBezTo>
                  <a:lnTo>
                    <a:pt x="115" y="390"/>
                  </a:lnTo>
                  <a:cubicBezTo>
                    <a:pt x="115" y="390"/>
                    <a:pt x="421" y="193"/>
                    <a:pt x="867" y="193"/>
                  </a:cubicBezTo>
                  <a:cubicBezTo>
                    <a:pt x="1065" y="193"/>
                    <a:pt x="1291" y="232"/>
                    <a:pt x="1530" y="344"/>
                  </a:cubicBezTo>
                  <a:lnTo>
                    <a:pt x="1598" y="162"/>
                  </a:lnTo>
                  <a:cubicBezTo>
                    <a:pt x="1332" y="43"/>
                    <a:pt x="1081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7001919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725" y="0"/>
                  </a:moveTo>
                  <a:cubicBezTo>
                    <a:pt x="712" y="0"/>
                    <a:pt x="699" y="1"/>
                    <a:pt x="685" y="1"/>
                  </a:cubicBezTo>
                  <a:lnTo>
                    <a:pt x="685" y="184"/>
                  </a:lnTo>
                  <a:lnTo>
                    <a:pt x="731" y="184"/>
                  </a:lnTo>
                  <a:cubicBezTo>
                    <a:pt x="1188" y="184"/>
                    <a:pt x="1439" y="640"/>
                    <a:pt x="1461" y="1074"/>
                  </a:cubicBezTo>
                  <a:cubicBezTo>
                    <a:pt x="1507" y="1759"/>
                    <a:pt x="1073" y="2535"/>
                    <a:pt x="1" y="2603"/>
                  </a:cubicBezTo>
                  <a:lnTo>
                    <a:pt x="23" y="2786"/>
                  </a:lnTo>
                  <a:cubicBezTo>
                    <a:pt x="1210" y="2695"/>
                    <a:pt x="1713" y="1827"/>
                    <a:pt x="1644" y="1051"/>
                  </a:cubicBezTo>
                  <a:cubicBezTo>
                    <a:pt x="1622" y="428"/>
                    <a:pt x="1231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6997835" y="2348329"/>
              <a:ext cx="31832" cy="7769"/>
            </a:xfrm>
            <a:custGeom>
              <a:avLst/>
              <a:gdLst/>
              <a:ahLst/>
              <a:cxnLst/>
              <a:rect l="l" t="t" r="r" b="b"/>
              <a:pathLst>
                <a:path w="1598" h="390" extrusionOk="0">
                  <a:moveTo>
                    <a:pt x="738" y="1"/>
                  </a:moveTo>
                  <a:cubicBezTo>
                    <a:pt x="517" y="1"/>
                    <a:pt x="266" y="43"/>
                    <a:pt x="0" y="162"/>
                  </a:cubicBezTo>
                  <a:lnTo>
                    <a:pt x="69" y="344"/>
                  </a:lnTo>
                  <a:cubicBezTo>
                    <a:pt x="315" y="228"/>
                    <a:pt x="545" y="188"/>
                    <a:pt x="745" y="188"/>
                  </a:cubicBezTo>
                  <a:cubicBezTo>
                    <a:pt x="1176" y="188"/>
                    <a:pt x="1468" y="374"/>
                    <a:pt x="1484" y="390"/>
                  </a:cubicBezTo>
                  <a:lnTo>
                    <a:pt x="1598" y="230"/>
                  </a:lnTo>
                  <a:cubicBezTo>
                    <a:pt x="1582" y="214"/>
                    <a:pt x="1237" y="1"/>
                    <a:pt x="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6691824" y="2346536"/>
              <a:ext cx="8207" cy="42768"/>
            </a:xfrm>
            <a:custGeom>
              <a:avLst/>
              <a:gdLst/>
              <a:ahLst/>
              <a:cxnLst/>
              <a:rect l="l" t="t" r="r" b="b"/>
              <a:pathLst>
                <a:path w="412" h="2147" extrusionOk="0">
                  <a:moveTo>
                    <a:pt x="1" y="1"/>
                  </a:moveTo>
                  <a:cubicBezTo>
                    <a:pt x="24" y="731"/>
                    <a:pt x="92" y="1439"/>
                    <a:pt x="229" y="2146"/>
                  </a:cubicBezTo>
                  <a:lnTo>
                    <a:pt x="412" y="2100"/>
                  </a:lnTo>
                  <a:cubicBezTo>
                    <a:pt x="275" y="1416"/>
                    <a:pt x="206" y="708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6975087" y="2346536"/>
              <a:ext cx="8665" cy="42768"/>
            </a:xfrm>
            <a:custGeom>
              <a:avLst/>
              <a:gdLst/>
              <a:ahLst/>
              <a:cxnLst/>
              <a:rect l="l" t="t" r="r" b="b"/>
              <a:pathLst>
                <a:path w="435" h="2147" extrusionOk="0">
                  <a:moveTo>
                    <a:pt x="229" y="1"/>
                  </a:moveTo>
                  <a:cubicBezTo>
                    <a:pt x="229" y="708"/>
                    <a:pt x="138" y="1416"/>
                    <a:pt x="1" y="2100"/>
                  </a:cubicBezTo>
                  <a:lnTo>
                    <a:pt x="184" y="2146"/>
                  </a:lnTo>
                  <a:cubicBezTo>
                    <a:pt x="343" y="1439"/>
                    <a:pt x="412" y="73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6796863" y="2405201"/>
              <a:ext cx="85955" cy="15020"/>
            </a:xfrm>
            <a:custGeom>
              <a:avLst/>
              <a:gdLst/>
              <a:ahLst/>
              <a:cxnLst/>
              <a:rect l="l" t="t" r="r" b="b"/>
              <a:pathLst>
                <a:path w="4315" h="754" extrusionOk="0">
                  <a:moveTo>
                    <a:pt x="4223" y="0"/>
                  </a:moveTo>
                  <a:cubicBezTo>
                    <a:pt x="3558" y="385"/>
                    <a:pt x="2868" y="579"/>
                    <a:pt x="2158" y="579"/>
                  </a:cubicBezTo>
                  <a:cubicBezTo>
                    <a:pt x="1480" y="579"/>
                    <a:pt x="782" y="402"/>
                    <a:pt x="69" y="46"/>
                  </a:cubicBezTo>
                  <a:lnTo>
                    <a:pt x="0" y="228"/>
                  </a:lnTo>
                  <a:cubicBezTo>
                    <a:pt x="731" y="593"/>
                    <a:pt x="1438" y="753"/>
                    <a:pt x="2146" y="753"/>
                  </a:cubicBezTo>
                  <a:cubicBezTo>
                    <a:pt x="2899" y="753"/>
                    <a:pt x="3630" y="571"/>
                    <a:pt x="4314" y="160"/>
                  </a:cubicBez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6821862" y="2427013"/>
              <a:ext cx="34581" cy="6833"/>
            </a:xfrm>
            <a:custGeom>
              <a:avLst/>
              <a:gdLst/>
              <a:ahLst/>
              <a:cxnLst/>
              <a:rect l="l" t="t" r="r" b="b"/>
              <a:pathLst>
                <a:path w="1736" h="343" extrusionOk="0">
                  <a:moveTo>
                    <a:pt x="69" y="1"/>
                  </a:moveTo>
                  <a:lnTo>
                    <a:pt x="1" y="183"/>
                  </a:lnTo>
                  <a:cubicBezTo>
                    <a:pt x="320" y="275"/>
                    <a:pt x="617" y="343"/>
                    <a:pt x="891" y="343"/>
                  </a:cubicBezTo>
                  <a:cubicBezTo>
                    <a:pt x="1188" y="343"/>
                    <a:pt x="1462" y="275"/>
                    <a:pt x="1736" y="183"/>
                  </a:cubicBezTo>
                  <a:lnTo>
                    <a:pt x="1690" y="1"/>
                  </a:lnTo>
                  <a:cubicBezTo>
                    <a:pt x="1427" y="92"/>
                    <a:pt x="1165" y="138"/>
                    <a:pt x="897" y="138"/>
                  </a:cubicBezTo>
                  <a:cubicBezTo>
                    <a:pt x="628" y="138"/>
                    <a:pt x="355" y="92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6831424" y="2307891"/>
              <a:ext cx="28665" cy="70955"/>
            </a:xfrm>
            <a:custGeom>
              <a:avLst/>
              <a:gdLst/>
              <a:ahLst/>
              <a:cxnLst/>
              <a:rect l="l" t="t" r="r" b="b"/>
              <a:pathLst>
                <a:path w="1439" h="3562" extrusionOk="0">
                  <a:moveTo>
                    <a:pt x="457" y="0"/>
                  </a:moveTo>
                  <a:lnTo>
                    <a:pt x="274" y="69"/>
                  </a:lnTo>
                  <a:lnTo>
                    <a:pt x="1096" y="2420"/>
                  </a:lnTo>
                  <a:cubicBezTo>
                    <a:pt x="1210" y="2785"/>
                    <a:pt x="1187" y="3059"/>
                    <a:pt x="1073" y="3219"/>
                  </a:cubicBezTo>
                  <a:cubicBezTo>
                    <a:pt x="982" y="3356"/>
                    <a:pt x="822" y="3379"/>
                    <a:pt x="708" y="3379"/>
                  </a:cubicBezTo>
                  <a:lnTo>
                    <a:pt x="0" y="3379"/>
                  </a:lnTo>
                  <a:lnTo>
                    <a:pt x="0" y="3561"/>
                  </a:lnTo>
                  <a:lnTo>
                    <a:pt x="708" y="3561"/>
                  </a:lnTo>
                  <a:cubicBezTo>
                    <a:pt x="936" y="3561"/>
                    <a:pt x="1119" y="3493"/>
                    <a:pt x="1233" y="3333"/>
                  </a:cubicBezTo>
                  <a:cubicBezTo>
                    <a:pt x="1347" y="3173"/>
                    <a:pt x="1438" y="2899"/>
                    <a:pt x="1278" y="2351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6757301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6903255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6735927" y="2295621"/>
              <a:ext cx="61872" cy="15020"/>
            </a:xfrm>
            <a:custGeom>
              <a:avLst/>
              <a:gdLst/>
              <a:ahLst/>
              <a:cxnLst/>
              <a:rect l="l" t="t" r="r" b="b"/>
              <a:pathLst>
                <a:path w="3106" h="754" extrusionOk="0">
                  <a:moveTo>
                    <a:pt x="3105" y="0"/>
                  </a:moveTo>
                  <a:cubicBezTo>
                    <a:pt x="2055" y="0"/>
                    <a:pt x="1005" y="91"/>
                    <a:pt x="1" y="320"/>
                  </a:cubicBezTo>
                  <a:lnTo>
                    <a:pt x="69" y="731"/>
                  </a:lnTo>
                  <a:cubicBezTo>
                    <a:pt x="511" y="679"/>
                    <a:pt x="958" y="655"/>
                    <a:pt x="1408" y="655"/>
                  </a:cubicBezTo>
                  <a:cubicBezTo>
                    <a:pt x="1956" y="655"/>
                    <a:pt x="2508" y="691"/>
                    <a:pt x="3059" y="75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6880985" y="2295561"/>
              <a:ext cx="61852" cy="15079"/>
            </a:xfrm>
            <a:custGeom>
              <a:avLst/>
              <a:gdLst/>
              <a:ahLst/>
              <a:cxnLst/>
              <a:rect l="l" t="t" r="r" b="b"/>
              <a:pathLst>
                <a:path w="3105" h="757" extrusionOk="0">
                  <a:moveTo>
                    <a:pt x="264" y="0"/>
                  </a:moveTo>
                  <a:cubicBezTo>
                    <a:pt x="176" y="0"/>
                    <a:pt x="88" y="1"/>
                    <a:pt x="0" y="3"/>
                  </a:cubicBezTo>
                  <a:lnTo>
                    <a:pt x="46" y="756"/>
                  </a:lnTo>
                  <a:cubicBezTo>
                    <a:pt x="585" y="694"/>
                    <a:pt x="1131" y="658"/>
                    <a:pt x="1681" y="658"/>
                  </a:cubicBezTo>
                  <a:cubicBezTo>
                    <a:pt x="2131" y="658"/>
                    <a:pt x="2583" y="682"/>
                    <a:pt x="3036" y="734"/>
                  </a:cubicBezTo>
                  <a:lnTo>
                    <a:pt x="3104" y="323"/>
                  </a:lnTo>
                  <a:cubicBezTo>
                    <a:pt x="2184" y="114"/>
                    <a:pt x="1226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8"/>
            <p:cNvSpPr/>
            <p:nvPr/>
          </p:nvSpPr>
          <p:spPr>
            <a:xfrm>
              <a:off x="6636367" y="2158292"/>
              <a:ext cx="130954" cy="150535"/>
            </a:xfrm>
            <a:custGeom>
              <a:avLst/>
              <a:gdLst/>
              <a:ahLst/>
              <a:cxnLst/>
              <a:rect l="l" t="t" r="r" b="b"/>
              <a:pathLst>
                <a:path w="6574" h="7557" extrusionOk="0">
                  <a:moveTo>
                    <a:pt x="6574" y="1"/>
                  </a:moveTo>
                  <a:lnTo>
                    <a:pt x="3036" y="92"/>
                  </a:lnTo>
                  <a:cubicBezTo>
                    <a:pt x="0" y="731"/>
                    <a:pt x="959" y="4452"/>
                    <a:pt x="1849" y="6917"/>
                  </a:cubicBezTo>
                  <a:lnTo>
                    <a:pt x="2830" y="7556"/>
                  </a:lnTo>
                  <a:cubicBezTo>
                    <a:pt x="2602" y="3151"/>
                    <a:pt x="3675" y="435"/>
                    <a:pt x="6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8"/>
            <p:cNvSpPr/>
            <p:nvPr/>
          </p:nvSpPr>
          <p:spPr>
            <a:xfrm>
              <a:off x="6658638" y="2057935"/>
              <a:ext cx="361528" cy="250892"/>
            </a:xfrm>
            <a:custGeom>
              <a:avLst/>
              <a:gdLst/>
              <a:ahLst/>
              <a:cxnLst/>
              <a:rect l="l" t="t" r="r" b="b"/>
              <a:pathLst>
                <a:path w="18149" h="12595" extrusionOk="0">
                  <a:moveTo>
                    <a:pt x="9156" y="1"/>
                  </a:moveTo>
                  <a:cubicBezTo>
                    <a:pt x="8669" y="1"/>
                    <a:pt x="8158" y="21"/>
                    <a:pt x="7624" y="63"/>
                  </a:cubicBezTo>
                  <a:cubicBezTo>
                    <a:pt x="0" y="930"/>
                    <a:pt x="1872" y="5130"/>
                    <a:pt x="1872" y="5130"/>
                  </a:cubicBezTo>
                  <a:lnTo>
                    <a:pt x="3219" y="6089"/>
                  </a:lnTo>
                  <a:cubicBezTo>
                    <a:pt x="4931" y="7106"/>
                    <a:pt x="7991" y="7850"/>
                    <a:pt x="11139" y="7850"/>
                  </a:cubicBezTo>
                  <a:cubicBezTo>
                    <a:pt x="12439" y="7850"/>
                    <a:pt x="13755" y="7723"/>
                    <a:pt x="14997" y="7436"/>
                  </a:cubicBezTo>
                  <a:cubicBezTo>
                    <a:pt x="14997" y="7436"/>
                    <a:pt x="15978" y="8622"/>
                    <a:pt x="16298" y="12594"/>
                  </a:cubicBezTo>
                  <a:cubicBezTo>
                    <a:pt x="16617" y="12320"/>
                    <a:pt x="16891" y="12115"/>
                    <a:pt x="17302" y="11955"/>
                  </a:cubicBezTo>
                  <a:cubicBezTo>
                    <a:pt x="17644" y="10175"/>
                    <a:pt x="17896" y="7892"/>
                    <a:pt x="17553" y="6271"/>
                  </a:cubicBezTo>
                  <a:cubicBezTo>
                    <a:pt x="18149" y="3741"/>
                    <a:pt x="15811" y="1"/>
                    <a:pt x="9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8"/>
            <p:cNvSpPr/>
            <p:nvPr/>
          </p:nvSpPr>
          <p:spPr>
            <a:xfrm>
              <a:off x="6956900" y="2181479"/>
              <a:ext cx="52768" cy="26394"/>
            </a:xfrm>
            <a:custGeom>
              <a:avLst/>
              <a:gdLst/>
              <a:ahLst/>
              <a:cxnLst/>
              <a:rect l="l" t="t" r="r" b="b"/>
              <a:pathLst>
                <a:path w="2649" h="1325" extrusionOk="0">
                  <a:moveTo>
                    <a:pt x="2512" y="1"/>
                  </a:moveTo>
                  <a:cubicBezTo>
                    <a:pt x="1599" y="868"/>
                    <a:pt x="24" y="1119"/>
                    <a:pt x="1" y="1119"/>
                  </a:cubicBezTo>
                  <a:lnTo>
                    <a:pt x="24" y="1325"/>
                  </a:lnTo>
                  <a:cubicBezTo>
                    <a:pt x="92" y="1302"/>
                    <a:pt x="1690" y="1051"/>
                    <a:pt x="2649" y="138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8"/>
            <p:cNvSpPr/>
            <p:nvPr/>
          </p:nvSpPr>
          <p:spPr>
            <a:xfrm>
              <a:off x="6749572" y="2165583"/>
              <a:ext cx="217367" cy="29103"/>
            </a:xfrm>
            <a:custGeom>
              <a:avLst/>
              <a:gdLst/>
              <a:ahLst/>
              <a:cxnLst/>
              <a:rect l="l" t="t" r="r" b="b"/>
              <a:pathLst>
                <a:path w="10912" h="1461" extrusionOk="0">
                  <a:moveTo>
                    <a:pt x="69" y="0"/>
                  </a:moveTo>
                  <a:lnTo>
                    <a:pt x="1" y="160"/>
                  </a:lnTo>
                  <a:cubicBezTo>
                    <a:pt x="46" y="183"/>
                    <a:pt x="3059" y="1461"/>
                    <a:pt x="6939" y="1461"/>
                  </a:cubicBezTo>
                  <a:cubicBezTo>
                    <a:pt x="8195" y="1461"/>
                    <a:pt x="9542" y="1324"/>
                    <a:pt x="10911" y="982"/>
                  </a:cubicBezTo>
                  <a:lnTo>
                    <a:pt x="10865" y="799"/>
                  </a:lnTo>
                  <a:cubicBezTo>
                    <a:pt x="9522" y="1149"/>
                    <a:pt x="8197" y="1281"/>
                    <a:pt x="6961" y="1281"/>
                  </a:cubicBezTo>
                  <a:cubicBezTo>
                    <a:pt x="3114" y="1281"/>
                    <a:pt x="121" y="0"/>
                    <a:pt x="69" y="0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8"/>
            <p:cNvSpPr/>
            <p:nvPr/>
          </p:nvSpPr>
          <p:spPr>
            <a:xfrm>
              <a:off x="6775030" y="2158292"/>
              <a:ext cx="133245" cy="12749"/>
            </a:xfrm>
            <a:custGeom>
              <a:avLst/>
              <a:gdLst/>
              <a:ahLst/>
              <a:cxnLst/>
              <a:rect l="l" t="t" r="r" b="b"/>
              <a:pathLst>
                <a:path w="6689" h="640" extrusionOk="0">
                  <a:moveTo>
                    <a:pt x="46" y="1"/>
                  </a:moveTo>
                  <a:lnTo>
                    <a:pt x="1" y="183"/>
                  </a:lnTo>
                  <a:cubicBezTo>
                    <a:pt x="24" y="183"/>
                    <a:pt x="1872" y="640"/>
                    <a:pt x="4087" y="640"/>
                  </a:cubicBezTo>
                  <a:cubicBezTo>
                    <a:pt x="4908" y="640"/>
                    <a:pt x="5821" y="594"/>
                    <a:pt x="6689" y="412"/>
                  </a:cubicBezTo>
                  <a:lnTo>
                    <a:pt x="6643" y="229"/>
                  </a:lnTo>
                  <a:cubicBezTo>
                    <a:pt x="5801" y="401"/>
                    <a:pt x="4938" y="464"/>
                    <a:pt x="4124" y="464"/>
                  </a:cubicBezTo>
                  <a:cubicBezTo>
                    <a:pt x="1917" y="464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8"/>
            <p:cNvSpPr/>
            <p:nvPr/>
          </p:nvSpPr>
          <p:spPr>
            <a:xfrm>
              <a:off x="6472226" y="3951092"/>
              <a:ext cx="183702" cy="62350"/>
            </a:xfrm>
            <a:custGeom>
              <a:avLst/>
              <a:gdLst/>
              <a:ahLst/>
              <a:cxnLst/>
              <a:rect l="l" t="t" r="r" b="b"/>
              <a:pathLst>
                <a:path w="9222" h="3130" extrusionOk="0">
                  <a:moveTo>
                    <a:pt x="9222" y="1"/>
                  </a:moveTo>
                  <a:cubicBezTo>
                    <a:pt x="6975" y="583"/>
                    <a:pt x="4728" y="875"/>
                    <a:pt x="2490" y="875"/>
                  </a:cubicBezTo>
                  <a:cubicBezTo>
                    <a:pt x="1659" y="875"/>
                    <a:pt x="828" y="834"/>
                    <a:pt x="0" y="754"/>
                  </a:cubicBezTo>
                  <a:lnTo>
                    <a:pt x="0" y="754"/>
                  </a:lnTo>
                  <a:lnTo>
                    <a:pt x="571" y="3014"/>
                  </a:lnTo>
                  <a:cubicBezTo>
                    <a:pt x="1273" y="3091"/>
                    <a:pt x="1975" y="3130"/>
                    <a:pt x="2675" y="3130"/>
                  </a:cubicBezTo>
                  <a:cubicBezTo>
                    <a:pt x="4864" y="3130"/>
                    <a:pt x="7043" y="2753"/>
                    <a:pt x="9222" y="2010"/>
                  </a:cubicBezTo>
                  <a:lnTo>
                    <a:pt x="9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8"/>
            <p:cNvSpPr/>
            <p:nvPr/>
          </p:nvSpPr>
          <p:spPr>
            <a:xfrm>
              <a:off x="7038293" y="3951092"/>
              <a:ext cx="183722" cy="62350"/>
            </a:xfrm>
            <a:custGeom>
              <a:avLst/>
              <a:gdLst/>
              <a:ahLst/>
              <a:cxnLst/>
              <a:rect l="l" t="t" r="r" b="b"/>
              <a:pathLst>
                <a:path w="9223" h="3130" extrusionOk="0">
                  <a:moveTo>
                    <a:pt x="1" y="1"/>
                  </a:moveTo>
                  <a:lnTo>
                    <a:pt x="1" y="2010"/>
                  </a:lnTo>
                  <a:cubicBezTo>
                    <a:pt x="2179" y="2753"/>
                    <a:pt x="4358" y="3130"/>
                    <a:pt x="6547" y="3130"/>
                  </a:cubicBezTo>
                  <a:cubicBezTo>
                    <a:pt x="7247" y="3130"/>
                    <a:pt x="7949" y="3091"/>
                    <a:pt x="8651" y="3014"/>
                  </a:cubicBezTo>
                  <a:lnTo>
                    <a:pt x="9222" y="754"/>
                  </a:lnTo>
                  <a:lnTo>
                    <a:pt x="9222" y="754"/>
                  </a:lnTo>
                  <a:cubicBezTo>
                    <a:pt x="8388" y="834"/>
                    <a:pt x="7555" y="875"/>
                    <a:pt x="6723" y="875"/>
                  </a:cubicBezTo>
                  <a:cubicBezTo>
                    <a:pt x="4482" y="875"/>
                    <a:pt x="2247" y="58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4" name="Google Shape;1854;p38"/>
            <p:cNvGrpSpPr/>
            <p:nvPr/>
          </p:nvGrpSpPr>
          <p:grpSpPr>
            <a:xfrm>
              <a:off x="6680908" y="974307"/>
              <a:ext cx="264657" cy="310573"/>
              <a:chOff x="6680908" y="974307"/>
              <a:chExt cx="264657" cy="310573"/>
            </a:xfrm>
          </p:grpSpPr>
          <p:sp>
            <p:nvSpPr>
              <p:cNvPr id="1855" name="Google Shape;1855;p38"/>
              <p:cNvSpPr/>
              <p:nvPr/>
            </p:nvSpPr>
            <p:spPr>
              <a:xfrm>
                <a:off x="6680908" y="1012056"/>
                <a:ext cx="264657" cy="256450"/>
              </a:xfrm>
              <a:custGeom>
                <a:avLst/>
                <a:gdLst/>
                <a:ahLst/>
                <a:cxnLst/>
                <a:rect l="l" t="t" r="r" b="b"/>
                <a:pathLst>
                  <a:path w="13286" h="12874" extrusionOk="0">
                    <a:moveTo>
                      <a:pt x="6643" y="0"/>
                    </a:moveTo>
                    <a:cubicBezTo>
                      <a:pt x="6392" y="0"/>
                      <a:pt x="6209" y="206"/>
                      <a:pt x="6209" y="434"/>
                    </a:cubicBezTo>
                    <a:lnTo>
                      <a:pt x="6209" y="1142"/>
                    </a:lnTo>
                    <a:cubicBezTo>
                      <a:pt x="4064" y="1370"/>
                      <a:pt x="2375" y="3173"/>
                      <a:pt x="2375" y="5387"/>
                    </a:cubicBezTo>
                    <a:cubicBezTo>
                      <a:pt x="2375" y="10044"/>
                      <a:pt x="1" y="10865"/>
                      <a:pt x="1" y="12874"/>
                    </a:cubicBezTo>
                    <a:lnTo>
                      <a:pt x="13285" y="12874"/>
                    </a:lnTo>
                    <a:cubicBezTo>
                      <a:pt x="13285" y="10865"/>
                      <a:pt x="10911" y="10044"/>
                      <a:pt x="10911" y="5387"/>
                    </a:cubicBezTo>
                    <a:cubicBezTo>
                      <a:pt x="10911" y="3173"/>
                      <a:pt x="9222" y="1370"/>
                      <a:pt x="7054" y="1142"/>
                    </a:cubicBezTo>
                    <a:lnTo>
                      <a:pt x="7054" y="434"/>
                    </a:lnTo>
                    <a:cubicBezTo>
                      <a:pt x="7054" y="206"/>
                      <a:pt x="6871" y="0"/>
                      <a:pt x="6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8"/>
              <p:cNvSpPr/>
              <p:nvPr/>
            </p:nvSpPr>
            <p:spPr>
              <a:xfrm>
                <a:off x="6767301" y="1267589"/>
                <a:ext cx="91413" cy="17291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868" extrusionOk="0">
                    <a:moveTo>
                      <a:pt x="1" y="0"/>
                    </a:moveTo>
                    <a:cubicBezTo>
                      <a:pt x="617" y="548"/>
                      <a:pt x="1416" y="868"/>
                      <a:pt x="2306" y="868"/>
                    </a:cubicBezTo>
                    <a:cubicBezTo>
                      <a:pt x="3173" y="868"/>
                      <a:pt x="3972" y="548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8"/>
              <p:cNvSpPr/>
              <p:nvPr/>
            </p:nvSpPr>
            <p:spPr>
              <a:xfrm>
                <a:off x="6804591" y="1032972"/>
                <a:ext cx="16832" cy="364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45" y="183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8"/>
              <p:cNvSpPr/>
              <p:nvPr/>
            </p:nvSpPr>
            <p:spPr>
              <a:xfrm>
                <a:off x="6767301" y="1265757"/>
                <a:ext cx="91413" cy="4123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207" extrusionOk="0">
                    <a:moveTo>
                      <a:pt x="1" y="1"/>
                    </a:moveTo>
                    <a:lnTo>
                      <a:pt x="1" y="206"/>
                    </a:lnTo>
                    <a:lnTo>
                      <a:pt x="4589" y="206"/>
                    </a:lnTo>
                    <a:lnTo>
                      <a:pt x="45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8"/>
              <p:cNvSpPr/>
              <p:nvPr/>
            </p:nvSpPr>
            <p:spPr>
              <a:xfrm>
                <a:off x="6811404" y="974307"/>
                <a:ext cx="3665" cy="2093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51" extrusionOk="0">
                    <a:moveTo>
                      <a:pt x="1" y="1"/>
                    </a:moveTo>
                    <a:lnTo>
                      <a:pt x="1" y="1051"/>
                    </a:lnTo>
                    <a:lnTo>
                      <a:pt x="183" y="1051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8"/>
              <p:cNvSpPr/>
              <p:nvPr/>
            </p:nvSpPr>
            <p:spPr>
              <a:xfrm>
                <a:off x="6904610" y="1084803"/>
                <a:ext cx="20936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051" y="183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8"/>
              <p:cNvSpPr/>
              <p:nvPr/>
            </p:nvSpPr>
            <p:spPr>
              <a:xfrm>
                <a:off x="6700928" y="1084803"/>
                <a:ext cx="20478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8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027" y="183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8"/>
              <p:cNvSpPr/>
              <p:nvPr/>
            </p:nvSpPr>
            <p:spPr>
              <a:xfrm>
                <a:off x="6876423" y="1006139"/>
                <a:ext cx="17310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69" extrusionOk="0">
                    <a:moveTo>
                      <a:pt x="731" y="1"/>
                    </a:moveTo>
                    <a:lnTo>
                      <a:pt x="1" y="731"/>
                    </a:lnTo>
                    <a:lnTo>
                      <a:pt x="138" y="868"/>
                    </a:lnTo>
                    <a:lnTo>
                      <a:pt x="868" y="115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8"/>
              <p:cNvSpPr/>
              <p:nvPr/>
            </p:nvSpPr>
            <p:spPr>
              <a:xfrm>
                <a:off x="6732302" y="1006139"/>
                <a:ext cx="17291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731" y="868"/>
                    </a:lnTo>
                    <a:lnTo>
                      <a:pt x="868" y="731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4" name="Google Shape;1864;p38"/>
            <p:cNvGrpSpPr/>
            <p:nvPr/>
          </p:nvGrpSpPr>
          <p:grpSpPr>
            <a:xfrm flipH="1">
              <a:off x="5078836" y="1806005"/>
              <a:ext cx="1241062" cy="562685"/>
              <a:chOff x="3850236" y="2782268"/>
              <a:chExt cx="1241062" cy="562685"/>
            </a:xfrm>
          </p:grpSpPr>
          <p:sp>
            <p:nvSpPr>
              <p:cNvPr id="1865" name="Google Shape;1865;p38"/>
              <p:cNvSpPr/>
              <p:nvPr/>
            </p:nvSpPr>
            <p:spPr>
              <a:xfrm>
                <a:off x="4138377" y="2828562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8"/>
              <p:cNvSpPr/>
              <p:nvPr/>
            </p:nvSpPr>
            <p:spPr>
              <a:xfrm>
                <a:off x="4097985" y="2788170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8"/>
              <p:cNvSpPr/>
              <p:nvPr/>
            </p:nvSpPr>
            <p:spPr>
              <a:xfrm>
                <a:off x="4092554" y="2782268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8"/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8"/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8"/>
              <p:cNvSpPr/>
              <p:nvPr/>
            </p:nvSpPr>
            <p:spPr>
              <a:xfrm>
                <a:off x="3893344" y="2941085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8"/>
              <p:cNvSpPr/>
              <p:nvPr/>
            </p:nvSpPr>
            <p:spPr>
              <a:xfrm>
                <a:off x="4136567" y="3022322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8"/>
              <p:cNvSpPr/>
              <p:nvPr/>
            </p:nvSpPr>
            <p:spPr>
              <a:xfrm>
                <a:off x="4130665" y="3016420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8"/>
              <p:cNvSpPr/>
              <p:nvPr/>
            </p:nvSpPr>
            <p:spPr>
              <a:xfrm>
                <a:off x="3855686" y="2925207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8"/>
              <p:cNvSpPr/>
              <p:nvPr/>
            </p:nvSpPr>
            <p:spPr>
              <a:xfrm>
                <a:off x="3850236" y="291930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8"/>
              <p:cNvSpPr txBox="1"/>
              <p:nvPr/>
            </p:nvSpPr>
            <p:spPr>
              <a:xfrm>
                <a:off x="4311638" y="285425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init</a:t>
                </a:r>
                <a:endParaRPr sz="2200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876" name="Google Shape;1876;p38"/>
            <p:cNvGrpSpPr/>
            <p:nvPr/>
          </p:nvGrpSpPr>
          <p:grpSpPr>
            <a:xfrm>
              <a:off x="7307007" y="1430522"/>
              <a:ext cx="716961" cy="903910"/>
              <a:chOff x="3969132" y="1707772"/>
              <a:chExt cx="716961" cy="903910"/>
            </a:xfrm>
          </p:grpSpPr>
          <p:sp>
            <p:nvSpPr>
              <p:cNvPr id="1877" name="Google Shape;1877;p38"/>
              <p:cNvSpPr/>
              <p:nvPr/>
            </p:nvSpPr>
            <p:spPr>
              <a:xfrm>
                <a:off x="4114787" y="2157446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8"/>
              <p:cNvSpPr/>
              <p:nvPr/>
            </p:nvSpPr>
            <p:spPr>
              <a:xfrm>
                <a:off x="4109337" y="215154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8"/>
              <p:cNvSpPr/>
              <p:nvPr/>
            </p:nvSpPr>
            <p:spPr>
              <a:xfrm>
                <a:off x="4138377" y="1753596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8"/>
              <p:cNvSpPr/>
              <p:nvPr/>
            </p:nvSpPr>
            <p:spPr>
              <a:xfrm>
                <a:off x="4097985" y="1713204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8"/>
              <p:cNvSpPr/>
              <p:nvPr/>
            </p:nvSpPr>
            <p:spPr>
              <a:xfrm>
                <a:off x="4092554" y="1707772"/>
                <a:ext cx="537718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8"/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8"/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8"/>
              <p:cNvSpPr/>
              <p:nvPr/>
            </p:nvSpPr>
            <p:spPr>
              <a:xfrm>
                <a:off x="4011769" y="2394314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8"/>
              <p:cNvSpPr/>
              <p:nvPr/>
            </p:nvSpPr>
            <p:spPr>
              <a:xfrm>
                <a:off x="3974563" y="2563107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8"/>
              <p:cNvSpPr/>
              <p:nvPr/>
            </p:nvSpPr>
            <p:spPr>
              <a:xfrm>
                <a:off x="3969132" y="2557204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8"/>
              <p:cNvSpPr/>
              <p:nvPr/>
            </p:nvSpPr>
            <p:spPr>
              <a:xfrm>
                <a:off x="4296289" y="2357108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8"/>
              <p:cNvSpPr/>
              <p:nvPr/>
            </p:nvSpPr>
            <p:spPr>
              <a:xfrm>
                <a:off x="4290387" y="2351206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8"/>
              <p:cNvSpPr txBox="1"/>
              <p:nvPr/>
            </p:nvSpPr>
            <p:spPr>
              <a:xfrm>
                <a:off x="4038714" y="1953300"/>
                <a:ext cx="647379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self</a:t>
                </a:r>
                <a:endParaRPr sz="2200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890" name="Google Shape;1890;p38"/>
            <p:cNvGrpSpPr/>
            <p:nvPr/>
          </p:nvGrpSpPr>
          <p:grpSpPr>
            <a:xfrm>
              <a:off x="6656955" y="1484067"/>
              <a:ext cx="362571" cy="49934"/>
              <a:chOff x="4833943" y="1484067"/>
              <a:chExt cx="362571" cy="49934"/>
            </a:xfrm>
          </p:grpSpPr>
          <p:sp>
            <p:nvSpPr>
              <p:cNvPr id="1891" name="Google Shape;1891;p38"/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8"/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3" name="Google Shape;1893;p38"/>
            <p:cNvGrpSpPr/>
            <p:nvPr/>
          </p:nvGrpSpPr>
          <p:grpSpPr>
            <a:xfrm>
              <a:off x="7366591" y="1484067"/>
              <a:ext cx="49481" cy="49934"/>
              <a:chOff x="5532741" y="1484067"/>
              <a:chExt cx="49481" cy="49934"/>
            </a:xfrm>
          </p:grpSpPr>
          <p:sp>
            <p:nvSpPr>
              <p:cNvPr id="1894" name="Google Shape;1894;p38"/>
              <p:cNvSpPr/>
              <p:nvPr/>
            </p:nvSpPr>
            <p:spPr>
              <a:xfrm>
                <a:off x="5538173" y="1489969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8"/>
              <p:cNvSpPr/>
              <p:nvPr/>
            </p:nvSpPr>
            <p:spPr>
              <a:xfrm>
                <a:off x="5532741" y="1484067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6" name="Google Shape;1896;p38"/>
            <p:cNvGrpSpPr/>
            <p:nvPr/>
          </p:nvGrpSpPr>
          <p:grpSpPr>
            <a:xfrm>
              <a:off x="6656955" y="3584004"/>
              <a:ext cx="362571" cy="49934"/>
              <a:chOff x="4833943" y="1484067"/>
              <a:chExt cx="362571" cy="49934"/>
            </a:xfrm>
          </p:grpSpPr>
          <p:sp>
            <p:nvSpPr>
              <p:cNvPr id="1897" name="Google Shape;1897;p38"/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8"/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9" name="Google Shape;1899;p3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00" name="Google Shape;1900;p3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744;p27">
            <a:extLst>
              <a:ext uri="{FF2B5EF4-FFF2-40B4-BE49-F238E27FC236}">
                <a16:creationId xmlns:a16="http://schemas.microsoft.com/office/drawing/2014/main" id="{2F91677E-9BCD-4C1E-B046-9FDFED04F271}"/>
              </a:ext>
            </a:extLst>
          </p:cNvPr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745;p27">
            <a:extLst>
              <a:ext uri="{FF2B5EF4-FFF2-40B4-BE49-F238E27FC236}">
                <a16:creationId xmlns:a16="http://schemas.microsoft.com/office/drawing/2014/main" id="{8871DC86-CE7B-4B41-836C-F7B9DE3624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5400" dirty="0"/>
              <a:t>Advantages</a:t>
            </a:r>
            <a:br>
              <a:rPr lang="en" sz="5100" dirty="0"/>
            </a:br>
            <a:r>
              <a:rPr lang="en" sz="5400" dirty="0">
                <a:solidFill>
                  <a:schemeClr val="accent5"/>
                </a:solidFill>
              </a:rPr>
              <a:t> </a:t>
            </a:r>
            <a:r>
              <a:rPr lang="en" sz="9100" dirty="0">
                <a:solidFill>
                  <a:schemeClr val="lt2"/>
                </a:solidFill>
              </a:rPr>
              <a:t>of oop</a:t>
            </a:r>
            <a:endParaRPr sz="9100" dirty="0">
              <a:solidFill>
                <a:schemeClr val="lt2"/>
              </a:solidFill>
            </a:endParaRPr>
          </a:p>
        </p:txBody>
      </p:sp>
      <p:sp>
        <p:nvSpPr>
          <p:cNvPr id="188" name="Google Shape;747;p27">
            <a:extLst>
              <a:ext uri="{FF2B5EF4-FFF2-40B4-BE49-F238E27FC236}">
                <a16:creationId xmlns:a16="http://schemas.microsoft.com/office/drawing/2014/main" id="{30D4A763-4145-490D-8705-C78118217E5D}"/>
              </a:ext>
            </a:extLst>
          </p:cNvPr>
          <p:cNvSpPr txBox="1">
            <a:spLocks/>
          </p:cNvSpPr>
          <p:nvPr/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chemeClr val="dk2"/>
                </a:solidFill>
                <a:latin typeface="Bebas Neue"/>
                <a:sym typeface="Bebas Neue"/>
              </a:rPr>
              <a:t>03</a:t>
            </a:r>
            <a:r>
              <a:rPr lang="e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0"/>
          <p:cNvSpPr/>
          <p:nvPr/>
        </p:nvSpPr>
        <p:spPr>
          <a:xfrm>
            <a:off x="1372800" y="1871363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30"/>
          <p:cNvSpPr/>
          <p:nvPr/>
        </p:nvSpPr>
        <p:spPr>
          <a:xfrm>
            <a:off x="6945700" y="1871363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0"/>
          <p:cNvSpPr/>
          <p:nvPr/>
        </p:nvSpPr>
        <p:spPr>
          <a:xfrm>
            <a:off x="4159250" y="1871363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85" name="Google Shape;108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30"/>
          <p:cNvSpPr txBox="1">
            <a:spLocks noGrp="1"/>
          </p:cNvSpPr>
          <p:nvPr>
            <p:ph type="title"/>
          </p:nvPr>
        </p:nvSpPr>
        <p:spPr>
          <a:xfrm>
            <a:off x="1232550" y="473600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/>
              <a:t>FEATURES OF oop</a:t>
            </a:r>
            <a:endParaRPr dirty="0"/>
          </a:p>
        </p:txBody>
      </p:sp>
      <p:sp>
        <p:nvSpPr>
          <p:cNvPr id="1089" name="Google Shape;1089;p30"/>
          <p:cNvSpPr txBox="1">
            <a:spLocks noGrp="1"/>
          </p:cNvSpPr>
          <p:nvPr>
            <p:ph type="subTitle" idx="1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Re-usability</a:t>
            </a:r>
          </a:p>
        </p:txBody>
      </p:sp>
      <p:sp>
        <p:nvSpPr>
          <p:cNvPr id="1090" name="Google Shape;1090;p30"/>
          <p:cNvSpPr txBox="1">
            <a:spLocks noGrp="1"/>
          </p:cNvSpPr>
          <p:nvPr>
            <p:ph type="subTitle" idx="2"/>
          </p:nvPr>
        </p:nvSpPr>
        <p:spPr>
          <a:xfrm>
            <a:off x="720000" y="3271400"/>
            <a:ext cx="2130900" cy="11805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means reusing some facilities rather than building them again and again. This is done with the use of a class.</a:t>
            </a:r>
            <a:endParaRPr dirty="0"/>
          </a:p>
        </p:txBody>
      </p:sp>
      <p:sp>
        <p:nvSpPr>
          <p:cNvPr id="1091" name="Google Shape;1091;p30"/>
          <p:cNvSpPr txBox="1">
            <a:spLocks noGrp="1"/>
          </p:cNvSpPr>
          <p:nvPr>
            <p:ph type="subTitle" idx="3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Maintenance</a:t>
            </a:r>
          </a:p>
        </p:txBody>
      </p:sp>
      <p:sp>
        <p:nvSpPr>
          <p:cNvPr id="1092" name="Google Shape;1092;p30"/>
          <p:cNvSpPr txBox="1">
            <a:spLocks noGrp="1"/>
          </p:cNvSpPr>
          <p:nvPr>
            <p:ph type="subTitle" idx="4"/>
          </p:nvPr>
        </p:nvSpPr>
        <p:spPr>
          <a:xfrm>
            <a:off x="3532684" y="3407152"/>
            <a:ext cx="2130900" cy="11805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feature is more of a necessity for any programming languages; it helps users from doing re-work in many ways.</a:t>
            </a:r>
          </a:p>
        </p:txBody>
      </p:sp>
      <p:sp>
        <p:nvSpPr>
          <p:cNvPr id="1093" name="Google Shape;1093;p30"/>
          <p:cNvSpPr txBox="1">
            <a:spLocks noGrp="1"/>
          </p:cNvSpPr>
          <p:nvPr>
            <p:ph type="subTitle" idx="5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/>
              <a:t>Design Benefits</a:t>
            </a:r>
          </a:p>
        </p:txBody>
      </p:sp>
      <p:sp>
        <p:nvSpPr>
          <p:cNvPr id="1094" name="Google Shape;1094;p30"/>
          <p:cNvSpPr txBox="1">
            <a:spLocks noGrp="1"/>
          </p:cNvSpPr>
          <p:nvPr>
            <p:ph type="subTitle" idx="6"/>
          </p:nvPr>
        </p:nvSpPr>
        <p:spPr>
          <a:xfrm>
            <a:off x="6293100" y="3271400"/>
            <a:ext cx="2130900" cy="12605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Object-Oriented Programs forces the designers to have a long and extensive design phase.</a:t>
            </a:r>
          </a:p>
        </p:txBody>
      </p:sp>
      <p:grpSp>
        <p:nvGrpSpPr>
          <p:cNvPr id="1108" name="Google Shape;1108;p30"/>
          <p:cNvGrpSpPr/>
          <p:nvPr/>
        </p:nvGrpSpPr>
        <p:grpSpPr>
          <a:xfrm>
            <a:off x="7083042" y="2077556"/>
            <a:ext cx="550887" cy="412976"/>
            <a:chOff x="3468200" y="1894800"/>
            <a:chExt cx="386750" cy="289950"/>
          </a:xfrm>
        </p:grpSpPr>
        <p:sp>
          <p:nvSpPr>
            <p:cNvPr id="1109" name="Google Shape;1109;p30"/>
            <p:cNvSpPr/>
            <p:nvPr/>
          </p:nvSpPr>
          <p:spPr>
            <a:xfrm>
              <a:off x="3475125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16" y="11054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3616300" y="1901700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105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3475125" y="1901700"/>
              <a:ext cx="372925" cy="41500"/>
            </a:xfrm>
            <a:custGeom>
              <a:avLst/>
              <a:gdLst/>
              <a:ahLst/>
              <a:cxnLst/>
              <a:rect l="l" t="t" r="r" b="b"/>
              <a:pathLst>
                <a:path w="14917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16" y="1660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3682750" y="1901700"/>
              <a:ext cx="165300" cy="41500"/>
            </a:xfrm>
            <a:custGeom>
              <a:avLst/>
              <a:gdLst/>
              <a:ahLst/>
              <a:cxnLst/>
              <a:rect l="l" t="t" r="r" b="b"/>
              <a:pathLst>
                <a:path w="6612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3743200" y="2059375"/>
              <a:ext cx="75400" cy="80100"/>
            </a:xfrm>
            <a:custGeom>
              <a:avLst/>
              <a:gdLst/>
              <a:ahLst/>
              <a:cxnLst/>
              <a:rect l="l" t="t" r="r" b="b"/>
              <a:pathLst>
                <a:path w="3016" h="3204" extrusionOk="0">
                  <a:moveTo>
                    <a:pt x="0" y="1"/>
                  </a:moveTo>
                  <a:lnTo>
                    <a:pt x="0" y="3203"/>
                  </a:lnTo>
                  <a:lnTo>
                    <a:pt x="3015" y="3203"/>
                  </a:lnTo>
                  <a:lnTo>
                    <a:pt x="3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3579925" y="1979550"/>
              <a:ext cx="81675" cy="79850"/>
            </a:xfrm>
            <a:custGeom>
              <a:avLst/>
              <a:gdLst/>
              <a:ahLst/>
              <a:cxnLst/>
              <a:rect l="l" t="t" r="r" b="b"/>
              <a:pathLst>
                <a:path w="3267" h="3194" extrusionOk="0">
                  <a:moveTo>
                    <a:pt x="1" y="0"/>
                  </a:moveTo>
                  <a:lnTo>
                    <a:pt x="1" y="3194"/>
                  </a:lnTo>
                  <a:lnTo>
                    <a:pt x="3266" y="3194"/>
                  </a:lnTo>
                  <a:lnTo>
                    <a:pt x="3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3661575" y="1979550"/>
              <a:ext cx="81650" cy="79850"/>
            </a:xfrm>
            <a:custGeom>
              <a:avLst/>
              <a:gdLst/>
              <a:ahLst/>
              <a:cxnLst/>
              <a:rect l="l" t="t" r="r" b="b"/>
              <a:pathLst>
                <a:path w="3266" h="3194" extrusionOk="0">
                  <a:moveTo>
                    <a:pt x="0" y="0"/>
                  </a:moveTo>
                  <a:lnTo>
                    <a:pt x="0" y="3194"/>
                  </a:lnTo>
                  <a:lnTo>
                    <a:pt x="3265" y="3194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3743200" y="1979550"/>
              <a:ext cx="75400" cy="79850"/>
            </a:xfrm>
            <a:custGeom>
              <a:avLst/>
              <a:gdLst/>
              <a:ahLst/>
              <a:cxnLst/>
              <a:rect l="l" t="t" r="r" b="b"/>
              <a:pathLst>
                <a:path w="3016" h="3194" extrusionOk="0">
                  <a:moveTo>
                    <a:pt x="0" y="0"/>
                  </a:moveTo>
                  <a:lnTo>
                    <a:pt x="0" y="3194"/>
                  </a:lnTo>
                  <a:lnTo>
                    <a:pt x="3015" y="3194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3661575" y="20593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0" y="1"/>
                  </a:moveTo>
                  <a:lnTo>
                    <a:pt x="0" y="3203"/>
                  </a:lnTo>
                  <a:lnTo>
                    <a:pt x="3265" y="3203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3504550" y="2059375"/>
              <a:ext cx="75400" cy="80100"/>
            </a:xfrm>
            <a:custGeom>
              <a:avLst/>
              <a:gdLst/>
              <a:ahLst/>
              <a:cxnLst/>
              <a:rect l="l" t="t" r="r" b="b"/>
              <a:pathLst>
                <a:path w="3016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016" y="3203"/>
                  </a:lnTo>
                  <a:lnTo>
                    <a:pt x="30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3579925" y="2059375"/>
              <a:ext cx="81675" cy="80100"/>
            </a:xfrm>
            <a:custGeom>
              <a:avLst/>
              <a:gdLst/>
              <a:ahLst/>
              <a:cxnLst/>
              <a:rect l="l" t="t" r="r" b="b"/>
              <a:pathLst>
                <a:path w="3267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266" y="3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3504550" y="1979550"/>
              <a:ext cx="75400" cy="79850"/>
            </a:xfrm>
            <a:custGeom>
              <a:avLst/>
              <a:gdLst/>
              <a:ahLst/>
              <a:cxnLst/>
              <a:rect l="l" t="t" r="r" b="b"/>
              <a:pathLst>
                <a:path w="3016" h="3194" extrusionOk="0">
                  <a:moveTo>
                    <a:pt x="1" y="0"/>
                  </a:moveTo>
                  <a:lnTo>
                    <a:pt x="1" y="3194"/>
                  </a:lnTo>
                  <a:lnTo>
                    <a:pt x="3016" y="319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627225" y="2059375"/>
              <a:ext cx="34375" cy="80100"/>
            </a:xfrm>
            <a:custGeom>
              <a:avLst/>
              <a:gdLst/>
              <a:ahLst/>
              <a:cxnLst/>
              <a:rect l="l" t="t" r="r" b="b"/>
              <a:pathLst>
                <a:path w="1375" h="3204" extrusionOk="0">
                  <a:moveTo>
                    <a:pt x="892" y="1"/>
                  </a:moveTo>
                  <a:lnTo>
                    <a:pt x="0" y="3203"/>
                  </a:lnTo>
                  <a:lnTo>
                    <a:pt x="1374" y="3203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3468200" y="1894800"/>
              <a:ext cx="386750" cy="289950"/>
            </a:xfrm>
            <a:custGeom>
              <a:avLst/>
              <a:gdLst/>
              <a:ahLst/>
              <a:cxnLst/>
              <a:rect l="l" t="t" r="r" b="b"/>
              <a:pathLst>
                <a:path w="15470" h="11598" extrusionOk="0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lnTo>
                    <a:pt x="1" y="3488"/>
                  </a:lnTo>
                  <a:cubicBezTo>
                    <a:pt x="1" y="3622"/>
                    <a:pt x="99" y="3747"/>
                    <a:pt x="232" y="3765"/>
                  </a:cubicBezTo>
                  <a:cubicBezTo>
                    <a:pt x="247" y="3767"/>
                    <a:pt x="262" y="3768"/>
                    <a:pt x="276" y="3768"/>
                  </a:cubicBezTo>
                  <a:cubicBezTo>
                    <a:pt x="426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25" y="544"/>
                  </a:lnTo>
                  <a:lnTo>
                    <a:pt x="14925" y="11053"/>
                  </a:lnTo>
                  <a:lnTo>
                    <a:pt x="14337" y="11053"/>
                  </a:lnTo>
                  <a:cubicBezTo>
                    <a:pt x="14203" y="11053"/>
                    <a:pt x="14078" y="11151"/>
                    <a:pt x="14060" y="11285"/>
                  </a:cubicBezTo>
                  <a:cubicBezTo>
                    <a:pt x="14033" y="11455"/>
                    <a:pt x="14167" y="11597"/>
                    <a:pt x="14328" y="11597"/>
                  </a:cubicBezTo>
                  <a:lnTo>
                    <a:pt x="15193" y="11597"/>
                  </a:lnTo>
                  <a:cubicBezTo>
                    <a:pt x="15345" y="11597"/>
                    <a:pt x="15470" y="11481"/>
                    <a:pt x="15470" y="11330"/>
                  </a:cubicBezTo>
                  <a:lnTo>
                    <a:pt x="15470" y="277"/>
                  </a:lnTo>
                  <a:cubicBezTo>
                    <a:pt x="15470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3468200" y="2000850"/>
              <a:ext cx="341925" cy="183900"/>
            </a:xfrm>
            <a:custGeom>
              <a:avLst/>
              <a:gdLst/>
              <a:ahLst/>
              <a:cxnLst/>
              <a:rect l="l" t="t" r="r" b="b"/>
              <a:pathLst>
                <a:path w="13677" h="7356" extrusionOk="0">
                  <a:moveTo>
                    <a:pt x="269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8"/>
                  </a:lnTo>
                  <a:cubicBezTo>
                    <a:pt x="1" y="7239"/>
                    <a:pt x="125" y="7355"/>
                    <a:pt x="277" y="7355"/>
                  </a:cubicBezTo>
                  <a:lnTo>
                    <a:pt x="13382" y="7355"/>
                  </a:lnTo>
                  <a:cubicBezTo>
                    <a:pt x="13543" y="7355"/>
                    <a:pt x="13676" y="7213"/>
                    <a:pt x="13650" y="7043"/>
                  </a:cubicBezTo>
                  <a:cubicBezTo>
                    <a:pt x="13632" y="6909"/>
                    <a:pt x="13516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49117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35351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35130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3595325" y="1995375"/>
              <a:ext cx="51100" cy="49750"/>
            </a:xfrm>
            <a:custGeom>
              <a:avLst/>
              <a:gdLst/>
              <a:ahLst/>
              <a:cxnLst/>
              <a:rect l="l" t="t" r="r" b="b"/>
              <a:pathLst>
                <a:path w="2044" h="1990" extrusionOk="0">
                  <a:moveTo>
                    <a:pt x="299" y="0"/>
                  </a:moveTo>
                  <a:cubicBezTo>
                    <a:pt x="230" y="0"/>
                    <a:pt x="161" y="27"/>
                    <a:pt x="108" y="81"/>
                  </a:cubicBezTo>
                  <a:cubicBezTo>
                    <a:pt x="1" y="188"/>
                    <a:pt x="1" y="357"/>
                    <a:pt x="108" y="464"/>
                  </a:cubicBezTo>
                  <a:lnTo>
                    <a:pt x="643" y="991"/>
                  </a:lnTo>
                  <a:lnTo>
                    <a:pt x="108" y="1526"/>
                  </a:lnTo>
                  <a:cubicBezTo>
                    <a:pt x="1" y="1633"/>
                    <a:pt x="1" y="1802"/>
                    <a:pt x="108" y="1909"/>
                  </a:cubicBezTo>
                  <a:cubicBezTo>
                    <a:pt x="161" y="1963"/>
                    <a:pt x="232" y="1990"/>
                    <a:pt x="304" y="1990"/>
                  </a:cubicBezTo>
                  <a:cubicBezTo>
                    <a:pt x="366" y="1990"/>
                    <a:pt x="438" y="1963"/>
                    <a:pt x="491" y="1909"/>
                  </a:cubicBezTo>
                  <a:lnTo>
                    <a:pt x="1026" y="1374"/>
                  </a:lnTo>
                  <a:lnTo>
                    <a:pt x="1553" y="1909"/>
                  </a:lnTo>
                  <a:cubicBezTo>
                    <a:pt x="1606" y="1963"/>
                    <a:pt x="1678" y="1990"/>
                    <a:pt x="1749" y="1990"/>
                  </a:cubicBezTo>
                  <a:cubicBezTo>
                    <a:pt x="1820" y="1990"/>
                    <a:pt x="1892" y="1963"/>
                    <a:pt x="1945" y="1909"/>
                  </a:cubicBezTo>
                  <a:cubicBezTo>
                    <a:pt x="2043" y="1802"/>
                    <a:pt x="2043" y="1633"/>
                    <a:pt x="1945" y="1526"/>
                  </a:cubicBezTo>
                  <a:lnTo>
                    <a:pt x="1410" y="991"/>
                  </a:lnTo>
                  <a:lnTo>
                    <a:pt x="1945" y="464"/>
                  </a:lnTo>
                  <a:cubicBezTo>
                    <a:pt x="2043" y="357"/>
                    <a:pt x="2043" y="188"/>
                    <a:pt x="1945" y="81"/>
                  </a:cubicBezTo>
                  <a:cubicBezTo>
                    <a:pt x="1892" y="27"/>
                    <a:pt x="1820" y="0"/>
                    <a:pt x="1749" y="0"/>
                  </a:cubicBezTo>
                  <a:cubicBezTo>
                    <a:pt x="1678" y="0"/>
                    <a:pt x="1606" y="27"/>
                    <a:pt x="1553" y="81"/>
                  </a:cubicBezTo>
                  <a:lnTo>
                    <a:pt x="1026" y="607"/>
                  </a:lnTo>
                  <a:lnTo>
                    <a:pt x="491" y="81"/>
                  </a:lnTo>
                  <a:cubicBezTo>
                    <a:pt x="438" y="27"/>
                    <a:pt x="368" y="0"/>
                    <a:pt x="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3756800" y="2075225"/>
              <a:ext cx="49750" cy="49975"/>
            </a:xfrm>
            <a:custGeom>
              <a:avLst/>
              <a:gdLst/>
              <a:ahLst/>
              <a:cxnLst/>
              <a:rect l="l" t="t" r="r" b="b"/>
              <a:pathLst>
                <a:path w="1990" h="1999" extrusionOk="0">
                  <a:moveTo>
                    <a:pt x="1446" y="544"/>
                  </a:moveTo>
                  <a:lnTo>
                    <a:pt x="1446" y="1454"/>
                  </a:lnTo>
                  <a:lnTo>
                    <a:pt x="536" y="1454"/>
                  </a:lnTo>
                  <a:lnTo>
                    <a:pt x="536" y="544"/>
                  </a:lnTo>
                  <a:close/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1722"/>
                  </a:lnTo>
                  <a:cubicBezTo>
                    <a:pt x="0" y="1874"/>
                    <a:pt x="116" y="1998"/>
                    <a:pt x="268" y="1998"/>
                  </a:cubicBezTo>
                  <a:lnTo>
                    <a:pt x="1722" y="1998"/>
                  </a:lnTo>
                  <a:cubicBezTo>
                    <a:pt x="1865" y="1998"/>
                    <a:pt x="1990" y="1874"/>
                    <a:pt x="1990" y="1722"/>
                  </a:cubicBezTo>
                  <a:lnTo>
                    <a:pt x="1990" y="277"/>
                  </a:lnTo>
                  <a:cubicBezTo>
                    <a:pt x="1990" y="125"/>
                    <a:pt x="1865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30"/>
          <p:cNvGrpSpPr/>
          <p:nvPr/>
        </p:nvGrpSpPr>
        <p:grpSpPr>
          <a:xfrm>
            <a:off x="4296624" y="2077556"/>
            <a:ext cx="550566" cy="412976"/>
            <a:chOff x="2973975" y="1894800"/>
            <a:chExt cx="386525" cy="289950"/>
          </a:xfrm>
        </p:grpSpPr>
        <p:sp>
          <p:nvSpPr>
            <p:cNvPr id="1130" name="Google Shape;1130;p30"/>
            <p:cNvSpPr/>
            <p:nvPr/>
          </p:nvSpPr>
          <p:spPr>
            <a:xfrm>
              <a:off x="2980675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3122075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2980675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3188300" y="1901700"/>
              <a:ext cx="165500" cy="41500"/>
            </a:xfrm>
            <a:custGeom>
              <a:avLst/>
              <a:gdLst/>
              <a:ahLst/>
              <a:cxnLst/>
              <a:rect l="l" t="t" r="r" b="b"/>
              <a:pathLst>
                <a:path w="6620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2973975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0" y="3747"/>
                    <a:pt x="232" y="3765"/>
                  </a:cubicBezTo>
                  <a:cubicBezTo>
                    <a:pt x="246" y="3767"/>
                    <a:pt x="260" y="3768"/>
                    <a:pt x="274" y="3768"/>
                  </a:cubicBezTo>
                  <a:cubicBezTo>
                    <a:pt x="418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28" y="11053"/>
                  </a:lnTo>
                  <a:cubicBezTo>
                    <a:pt x="14194" y="11053"/>
                    <a:pt x="14069" y="11151"/>
                    <a:pt x="14051" y="11285"/>
                  </a:cubicBezTo>
                  <a:cubicBezTo>
                    <a:pt x="14033" y="11455"/>
                    <a:pt x="14158" y="11597"/>
                    <a:pt x="14319" y="11597"/>
                  </a:cubicBezTo>
                  <a:lnTo>
                    <a:pt x="15193" y="11597"/>
                  </a:lnTo>
                  <a:cubicBezTo>
                    <a:pt x="15336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36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2973975" y="2000850"/>
              <a:ext cx="341700" cy="183900"/>
            </a:xfrm>
            <a:custGeom>
              <a:avLst/>
              <a:gdLst/>
              <a:ahLst/>
              <a:cxnLst/>
              <a:rect l="l" t="t" r="r" b="b"/>
              <a:pathLst>
                <a:path w="13668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16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68" y="7213"/>
                    <a:pt x="13650" y="7043"/>
                  </a:cubicBezTo>
                  <a:cubicBezTo>
                    <a:pt x="13623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3004300" y="19688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4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3004300" y="1996700"/>
              <a:ext cx="41950" cy="13650"/>
            </a:xfrm>
            <a:custGeom>
              <a:avLst/>
              <a:gdLst/>
              <a:ahLst/>
              <a:cxnLst/>
              <a:rect l="l" t="t" r="r" b="b"/>
              <a:pathLst>
                <a:path w="1678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5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3004300" y="202547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3004300" y="20542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0"/>
                    <a:pt x="27" y="232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3004300" y="20821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3004300" y="2110900"/>
              <a:ext cx="41950" cy="13400"/>
            </a:xfrm>
            <a:custGeom>
              <a:avLst/>
              <a:gdLst/>
              <a:ahLst/>
              <a:cxnLst/>
              <a:rect l="l" t="t" r="r" b="b"/>
              <a:pathLst>
                <a:path w="1678" h="536" extrusionOk="0">
                  <a:moveTo>
                    <a:pt x="304" y="0"/>
                  </a:moveTo>
                  <a:cubicBezTo>
                    <a:pt x="170" y="0"/>
                    <a:pt x="45" y="90"/>
                    <a:pt x="27" y="223"/>
                  </a:cubicBezTo>
                  <a:cubicBezTo>
                    <a:pt x="1" y="393"/>
                    <a:pt x="135" y="536"/>
                    <a:pt x="295" y="536"/>
                  </a:cubicBezTo>
                  <a:lnTo>
                    <a:pt x="1375" y="536"/>
                  </a:lnTo>
                  <a:cubicBezTo>
                    <a:pt x="1508" y="536"/>
                    <a:pt x="1633" y="447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3004300" y="21394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6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3075900" y="1968825"/>
              <a:ext cx="109750" cy="13625"/>
            </a:xfrm>
            <a:custGeom>
              <a:avLst/>
              <a:gdLst/>
              <a:ahLst/>
              <a:cxnLst/>
              <a:rect l="l" t="t" r="r" b="b"/>
              <a:pathLst>
                <a:path w="4390" h="545" extrusionOk="0">
                  <a:moveTo>
                    <a:pt x="295" y="1"/>
                  </a:moveTo>
                  <a:cubicBezTo>
                    <a:pt x="125" y="1"/>
                    <a:pt x="0" y="144"/>
                    <a:pt x="27" y="313"/>
                  </a:cubicBezTo>
                  <a:cubicBezTo>
                    <a:pt x="45" y="447"/>
                    <a:pt x="161" y="545"/>
                    <a:pt x="304" y="545"/>
                  </a:cubicBezTo>
                  <a:lnTo>
                    <a:pt x="4086" y="545"/>
                  </a:lnTo>
                  <a:cubicBezTo>
                    <a:pt x="4229" y="545"/>
                    <a:pt x="4345" y="447"/>
                    <a:pt x="4363" y="313"/>
                  </a:cubicBezTo>
                  <a:cubicBezTo>
                    <a:pt x="4390" y="144"/>
                    <a:pt x="4265" y="1"/>
                    <a:pt x="40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3075900" y="1996700"/>
              <a:ext cx="244000" cy="13650"/>
            </a:xfrm>
            <a:custGeom>
              <a:avLst/>
              <a:gdLst/>
              <a:ahLst/>
              <a:cxnLst/>
              <a:rect l="l" t="t" r="r" b="b"/>
              <a:pathLst>
                <a:path w="9760" h="546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5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3075900" y="2025475"/>
              <a:ext cx="150575" cy="13625"/>
            </a:xfrm>
            <a:custGeom>
              <a:avLst/>
              <a:gdLst/>
              <a:ahLst/>
              <a:cxnLst/>
              <a:rect l="l" t="t" r="r" b="b"/>
              <a:pathLst>
                <a:path w="6023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5719" y="545"/>
                  </a:lnTo>
                  <a:cubicBezTo>
                    <a:pt x="5853" y="545"/>
                    <a:pt x="5977" y="447"/>
                    <a:pt x="5995" y="313"/>
                  </a:cubicBezTo>
                  <a:cubicBezTo>
                    <a:pt x="6022" y="143"/>
                    <a:pt x="5888" y="1"/>
                    <a:pt x="5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3075900" y="2054250"/>
              <a:ext cx="244000" cy="13625"/>
            </a:xfrm>
            <a:custGeom>
              <a:avLst/>
              <a:gdLst/>
              <a:ahLst/>
              <a:cxnLst/>
              <a:rect l="l" t="t" r="r" b="b"/>
              <a:pathLst>
                <a:path w="9760" h="545" extrusionOk="0">
                  <a:moveTo>
                    <a:pt x="295" y="1"/>
                  </a:moveTo>
                  <a:cubicBezTo>
                    <a:pt x="161" y="1"/>
                    <a:pt x="36" y="90"/>
                    <a:pt x="18" y="232"/>
                  </a:cubicBezTo>
                  <a:cubicBezTo>
                    <a:pt x="0" y="393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4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3075900" y="2082125"/>
              <a:ext cx="68925" cy="13625"/>
            </a:xfrm>
            <a:custGeom>
              <a:avLst/>
              <a:gdLst/>
              <a:ahLst/>
              <a:cxnLst/>
              <a:rect l="l" t="t" r="r" b="b"/>
              <a:pathLst>
                <a:path w="2757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463" y="545"/>
                  </a:lnTo>
                  <a:cubicBezTo>
                    <a:pt x="2596" y="545"/>
                    <a:pt x="2721" y="447"/>
                    <a:pt x="2739" y="313"/>
                  </a:cubicBezTo>
                  <a:cubicBezTo>
                    <a:pt x="2757" y="143"/>
                    <a:pt x="2632" y="1"/>
                    <a:pt x="2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3075900" y="2110900"/>
              <a:ext cx="207650" cy="13400"/>
            </a:xfrm>
            <a:custGeom>
              <a:avLst/>
              <a:gdLst/>
              <a:ahLst/>
              <a:cxnLst/>
              <a:rect l="l" t="t" r="r" b="b"/>
              <a:pathLst>
                <a:path w="8306" h="536" extrusionOk="0">
                  <a:moveTo>
                    <a:pt x="295" y="0"/>
                  </a:moveTo>
                  <a:cubicBezTo>
                    <a:pt x="161" y="0"/>
                    <a:pt x="45" y="90"/>
                    <a:pt x="18" y="223"/>
                  </a:cubicBezTo>
                  <a:cubicBezTo>
                    <a:pt x="0" y="393"/>
                    <a:pt x="125" y="536"/>
                    <a:pt x="295" y="536"/>
                  </a:cubicBezTo>
                  <a:lnTo>
                    <a:pt x="8011" y="536"/>
                  </a:lnTo>
                  <a:cubicBezTo>
                    <a:pt x="8172" y="536"/>
                    <a:pt x="8306" y="393"/>
                    <a:pt x="8279" y="223"/>
                  </a:cubicBezTo>
                  <a:cubicBezTo>
                    <a:pt x="8261" y="90"/>
                    <a:pt x="8136" y="0"/>
                    <a:pt x="8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3075900" y="2139450"/>
              <a:ext cx="133400" cy="13625"/>
            </a:xfrm>
            <a:custGeom>
              <a:avLst/>
              <a:gdLst/>
              <a:ahLst/>
              <a:cxnLst/>
              <a:rect l="l" t="t" r="r" b="b"/>
              <a:pathLst>
                <a:path w="5336" h="545" extrusionOk="0">
                  <a:moveTo>
                    <a:pt x="295" y="0"/>
                  </a:moveTo>
                  <a:cubicBezTo>
                    <a:pt x="125" y="0"/>
                    <a:pt x="0" y="143"/>
                    <a:pt x="27" y="313"/>
                  </a:cubicBezTo>
                  <a:cubicBezTo>
                    <a:pt x="45" y="446"/>
                    <a:pt x="161" y="545"/>
                    <a:pt x="304" y="545"/>
                  </a:cubicBezTo>
                  <a:lnTo>
                    <a:pt x="5032" y="545"/>
                  </a:lnTo>
                  <a:cubicBezTo>
                    <a:pt x="5166" y="545"/>
                    <a:pt x="5291" y="446"/>
                    <a:pt x="5308" y="313"/>
                  </a:cubicBezTo>
                  <a:cubicBezTo>
                    <a:pt x="5335" y="143"/>
                    <a:pt x="5201" y="0"/>
                    <a:pt x="5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29967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3040650" y="1916650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30188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2774;p46">
            <a:extLst>
              <a:ext uri="{FF2B5EF4-FFF2-40B4-BE49-F238E27FC236}">
                <a16:creationId xmlns:a16="http://schemas.microsoft.com/office/drawing/2014/main" id="{84261CEF-CCAF-4700-84AB-CA4F5F3D6ECD}"/>
              </a:ext>
            </a:extLst>
          </p:cNvPr>
          <p:cNvGrpSpPr/>
          <p:nvPr/>
        </p:nvGrpSpPr>
        <p:grpSpPr>
          <a:xfrm>
            <a:off x="1557502" y="1992120"/>
            <a:ext cx="420200" cy="531433"/>
            <a:chOff x="1375550" y="1894800"/>
            <a:chExt cx="305800" cy="386750"/>
          </a:xfrm>
        </p:grpSpPr>
        <p:sp>
          <p:nvSpPr>
            <p:cNvPr id="76" name="Google Shape;2775;p46">
              <a:extLst>
                <a:ext uri="{FF2B5EF4-FFF2-40B4-BE49-F238E27FC236}">
                  <a16:creationId xmlns:a16="http://schemas.microsoft.com/office/drawing/2014/main" id="{61ADDE12-199D-49A0-8B44-6B12554C854F}"/>
                </a:ext>
              </a:extLst>
            </p:cNvPr>
            <p:cNvSpPr/>
            <p:nvPr/>
          </p:nvSpPr>
          <p:spPr>
            <a:xfrm>
              <a:off x="1382225" y="1918200"/>
              <a:ext cx="292425" cy="356425"/>
            </a:xfrm>
            <a:custGeom>
              <a:avLst/>
              <a:gdLst/>
              <a:ahLst/>
              <a:cxnLst/>
              <a:rect l="l" t="t" r="r" b="b"/>
              <a:pathLst>
                <a:path w="11697" h="14257" extrusionOk="0">
                  <a:moveTo>
                    <a:pt x="1" y="1"/>
                  </a:moveTo>
                  <a:lnTo>
                    <a:pt x="1" y="14256"/>
                  </a:lnTo>
                  <a:lnTo>
                    <a:pt x="11696" y="14256"/>
                  </a:lnTo>
                  <a:lnTo>
                    <a:pt x="116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76;p46">
              <a:extLst>
                <a:ext uri="{FF2B5EF4-FFF2-40B4-BE49-F238E27FC236}">
                  <a16:creationId xmlns:a16="http://schemas.microsoft.com/office/drawing/2014/main" id="{18B9AC6B-D820-4632-9987-99B9F447A49E}"/>
                </a:ext>
              </a:extLst>
            </p:cNvPr>
            <p:cNvSpPr/>
            <p:nvPr/>
          </p:nvSpPr>
          <p:spPr>
            <a:xfrm>
              <a:off x="1413225" y="1962800"/>
              <a:ext cx="231100" cy="280825"/>
            </a:xfrm>
            <a:custGeom>
              <a:avLst/>
              <a:gdLst/>
              <a:ahLst/>
              <a:cxnLst/>
              <a:rect l="l" t="t" r="r" b="b"/>
              <a:pathLst>
                <a:path w="9244" h="11233" extrusionOk="0">
                  <a:moveTo>
                    <a:pt x="1" y="1"/>
                  </a:moveTo>
                  <a:lnTo>
                    <a:pt x="1" y="9207"/>
                  </a:lnTo>
                  <a:lnTo>
                    <a:pt x="1" y="10207"/>
                  </a:lnTo>
                  <a:lnTo>
                    <a:pt x="1" y="11232"/>
                  </a:lnTo>
                  <a:lnTo>
                    <a:pt x="9243" y="11232"/>
                  </a:lnTo>
                  <a:lnTo>
                    <a:pt x="9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77;p46">
              <a:extLst>
                <a:ext uri="{FF2B5EF4-FFF2-40B4-BE49-F238E27FC236}">
                  <a16:creationId xmlns:a16="http://schemas.microsoft.com/office/drawing/2014/main" id="{896B3886-398F-419D-91BB-95B3AC410706}"/>
                </a:ext>
              </a:extLst>
            </p:cNvPr>
            <p:cNvSpPr/>
            <p:nvPr/>
          </p:nvSpPr>
          <p:spPr>
            <a:xfrm>
              <a:off x="1457850" y="1901700"/>
              <a:ext cx="141850" cy="71625"/>
            </a:xfrm>
            <a:custGeom>
              <a:avLst/>
              <a:gdLst/>
              <a:ahLst/>
              <a:cxnLst/>
              <a:rect l="l" t="t" r="r" b="b"/>
              <a:pathLst>
                <a:path w="5674" h="2865" extrusionOk="0">
                  <a:moveTo>
                    <a:pt x="750" y="1"/>
                  </a:moveTo>
                  <a:cubicBezTo>
                    <a:pt x="339" y="1"/>
                    <a:pt x="0" y="331"/>
                    <a:pt x="0" y="750"/>
                  </a:cubicBezTo>
                  <a:lnTo>
                    <a:pt x="0" y="2864"/>
                  </a:lnTo>
                  <a:lnTo>
                    <a:pt x="5674" y="2864"/>
                  </a:lnTo>
                  <a:lnTo>
                    <a:pt x="5674" y="750"/>
                  </a:lnTo>
                  <a:cubicBezTo>
                    <a:pt x="5674" y="331"/>
                    <a:pt x="5344" y="1"/>
                    <a:pt x="4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78;p46">
              <a:extLst>
                <a:ext uri="{FF2B5EF4-FFF2-40B4-BE49-F238E27FC236}">
                  <a16:creationId xmlns:a16="http://schemas.microsoft.com/office/drawing/2014/main" id="{61D3F9A2-4545-4349-9944-58F26F5694E4}"/>
                </a:ext>
              </a:extLst>
            </p:cNvPr>
            <p:cNvSpPr/>
            <p:nvPr/>
          </p:nvSpPr>
          <p:spPr>
            <a:xfrm>
              <a:off x="1503125" y="1901700"/>
              <a:ext cx="96575" cy="71625"/>
            </a:xfrm>
            <a:custGeom>
              <a:avLst/>
              <a:gdLst/>
              <a:ahLst/>
              <a:cxnLst/>
              <a:rect l="l" t="t" r="r" b="b"/>
              <a:pathLst>
                <a:path w="3863" h="2865" extrusionOk="0">
                  <a:moveTo>
                    <a:pt x="803" y="1"/>
                  </a:moveTo>
                  <a:lnTo>
                    <a:pt x="0" y="2864"/>
                  </a:lnTo>
                  <a:lnTo>
                    <a:pt x="3863" y="2864"/>
                  </a:lnTo>
                  <a:lnTo>
                    <a:pt x="3863" y="750"/>
                  </a:lnTo>
                  <a:cubicBezTo>
                    <a:pt x="3863" y="331"/>
                    <a:pt x="3533" y="1"/>
                    <a:pt x="3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79;p46">
              <a:extLst>
                <a:ext uri="{FF2B5EF4-FFF2-40B4-BE49-F238E27FC236}">
                  <a16:creationId xmlns:a16="http://schemas.microsoft.com/office/drawing/2014/main" id="{CE083C05-2EE1-4F9C-AA10-95902A45133A}"/>
                </a:ext>
              </a:extLst>
            </p:cNvPr>
            <p:cNvSpPr/>
            <p:nvPr/>
          </p:nvSpPr>
          <p:spPr>
            <a:xfrm>
              <a:off x="1550625" y="2089025"/>
              <a:ext cx="59125" cy="75650"/>
            </a:xfrm>
            <a:custGeom>
              <a:avLst/>
              <a:gdLst/>
              <a:ahLst/>
              <a:cxnLst/>
              <a:rect l="l" t="t" r="r" b="b"/>
              <a:pathLst>
                <a:path w="2365" h="3026" extrusionOk="0">
                  <a:moveTo>
                    <a:pt x="1184" y="1"/>
                  </a:moveTo>
                  <a:cubicBezTo>
                    <a:pt x="1179" y="1"/>
                    <a:pt x="1174" y="1"/>
                    <a:pt x="1169" y="1"/>
                  </a:cubicBezTo>
                  <a:cubicBezTo>
                    <a:pt x="1017" y="10"/>
                    <a:pt x="910" y="144"/>
                    <a:pt x="910" y="287"/>
                  </a:cubicBezTo>
                  <a:lnTo>
                    <a:pt x="910" y="2098"/>
                  </a:lnTo>
                  <a:lnTo>
                    <a:pt x="491" y="1687"/>
                  </a:lnTo>
                  <a:cubicBezTo>
                    <a:pt x="437" y="1634"/>
                    <a:pt x="368" y="1607"/>
                    <a:pt x="299" y="1607"/>
                  </a:cubicBezTo>
                  <a:cubicBezTo>
                    <a:pt x="230" y="1607"/>
                    <a:pt x="161" y="1634"/>
                    <a:pt x="107" y="1687"/>
                  </a:cubicBezTo>
                  <a:cubicBezTo>
                    <a:pt x="0" y="1785"/>
                    <a:pt x="0" y="1964"/>
                    <a:pt x="107" y="2071"/>
                  </a:cubicBezTo>
                  <a:lnTo>
                    <a:pt x="991" y="2945"/>
                  </a:lnTo>
                  <a:cubicBezTo>
                    <a:pt x="1044" y="2999"/>
                    <a:pt x="1115" y="3025"/>
                    <a:pt x="1178" y="3025"/>
                  </a:cubicBezTo>
                  <a:cubicBezTo>
                    <a:pt x="1249" y="3025"/>
                    <a:pt x="1321" y="2999"/>
                    <a:pt x="1374" y="2945"/>
                  </a:cubicBezTo>
                  <a:lnTo>
                    <a:pt x="2248" y="2071"/>
                  </a:lnTo>
                  <a:cubicBezTo>
                    <a:pt x="2347" y="1973"/>
                    <a:pt x="2364" y="1803"/>
                    <a:pt x="2266" y="1696"/>
                  </a:cubicBezTo>
                  <a:cubicBezTo>
                    <a:pt x="2211" y="1636"/>
                    <a:pt x="2136" y="1605"/>
                    <a:pt x="2062" y="1605"/>
                  </a:cubicBezTo>
                  <a:cubicBezTo>
                    <a:pt x="1993" y="1605"/>
                    <a:pt x="1925" y="1632"/>
                    <a:pt x="1874" y="1687"/>
                  </a:cubicBezTo>
                  <a:lnTo>
                    <a:pt x="1454" y="2098"/>
                  </a:lnTo>
                  <a:lnTo>
                    <a:pt x="1454" y="278"/>
                  </a:lnTo>
                  <a:cubicBezTo>
                    <a:pt x="1454" y="123"/>
                    <a:pt x="1330" y="1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780;p46">
              <a:extLst>
                <a:ext uri="{FF2B5EF4-FFF2-40B4-BE49-F238E27FC236}">
                  <a16:creationId xmlns:a16="http://schemas.microsoft.com/office/drawing/2014/main" id="{582CFE66-A8FE-4F0C-9CE9-F3C282203456}"/>
                </a:ext>
              </a:extLst>
            </p:cNvPr>
            <p:cNvSpPr/>
            <p:nvPr/>
          </p:nvSpPr>
          <p:spPr>
            <a:xfrm>
              <a:off x="1375550" y="1894800"/>
              <a:ext cx="305800" cy="386750"/>
            </a:xfrm>
            <a:custGeom>
              <a:avLst/>
              <a:gdLst/>
              <a:ahLst/>
              <a:cxnLst/>
              <a:rect l="l" t="t" r="r" b="b"/>
              <a:pathLst>
                <a:path w="12232" h="15470" extrusionOk="0">
                  <a:moveTo>
                    <a:pt x="8226" y="544"/>
                  </a:moveTo>
                  <a:cubicBezTo>
                    <a:pt x="8484" y="544"/>
                    <a:pt x="8698" y="758"/>
                    <a:pt x="8698" y="1017"/>
                  </a:cubicBezTo>
                  <a:lnTo>
                    <a:pt x="8698" y="2899"/>
                  </a:lnTo>
                  <a:lnTo>
                    <a:pt x="5175" y="2899"/>
                  </a:lnTo>
                  <a:cubicBezTo>
                    <a:pt x="5023" y="2899"/>
                    <a:pt x="4898" y="3015"/>
                    <a:pt x="4889" y="3158"/>
                  </a:cubicBezTo>
                  <a:cubicBezTo>
                    <a:pt x="4880" y="3319"/>
                    <a:pt x="5005" y="3444"/>
                    <a:pt x="5157" y="3444"/>
                  </a:cubicBezTo>
                  <a:lnTo>
                    <a:pt x="8966" y="3444"/>
                  </a:lnTo>
                  <a:cubicBezTo>
                    <a:pt x="9118" y="3444"/>
                    <a:pt x="9243" y="3328"/>
                    <a:pt x="9243" y="3176"/>
                  </a:cubicBezTo>
                  <a:lnTo>
                    <a:pt x="9243" y="1213"/>
                  </a:lnTo>
                  <a:lnTo>
                    <a:pt x="11687" y="1213"/>
                  </a:lnTo>
                  <a:lnTo>
                    <a:pt x="11687" y="14889"/>
                  </a:lnTo>
                  <a:lnTo>
                    <a:pt x="571" y="14889"/>
                  </a:lnTo>
                  <a:lnTo>
                    <a:pt x="571" y="1213"/>
                  </a:lnTo>
                  <a:lnTo>
                    <a:pt x="3025" y="1213"/>
                  </a:lnTo>
                  <a:lnTo>
                    <a:pt x="3025" y="3176"/>
                  </a:lnTo>
                  <a:cubicBezTo>
                    <a:pt x="3025" y="3328"/>
                    <a:pt x="3141" y="3444"/>
                    <a:pt x="3292" y="3444"/>
                  </a:cubicBezTo>
                  <a:lnTo>
                    <a:pt x="4113" y="3444"/>
                  </a:lnTo>
                  <a:cubicBezTo>
                    <a:pt x="4265" y="3444"/>
                    <a:pt x="4389" y="3336"/>
                    <a:pt x="4398" y="3194"/>
                  </a:cubicBezTo>
                  <a:cubicBezTo>
                    <a:pt x="4407" y="3033"/>
                    <a:pt x="4282" y="2899"/>
                    <a:pt x="4122" y="2899"/>
                  </a:cubicBezTo>
                  <a:lnTo>
                    <a:pt x="3560" y="2899"/>
                  </a:lnTo>
                  <a:lnTo>
                    <a:pt x="3560" y="1017"/>
                  </a:lnTo>
                  <a:cubicBezTo>
                    <a:pt x="3560" y="758"/>
                    <a:pt x="3774" y="544"/>
                    <a:pt x="4033" y="544"/>
                  </a:cubicBezTo>
                  <a:close/>
                  <a:moveTo>
                    <a:pt x="4024" y="0"/>
                  </a:moveTo>
                  <a:cubicBezTo>
                    <a:pt x="3587" y="0"/>
                    <a:pt x="3212" y="277"/>
                    <a:pt x="3060" y="669"/>
                  </a:cubicBezTo>
                  <a:lnTo>
                    <a:pt x="277" y="669"/>
                  </a:lnTo>
                  <a:cubicBezTo>
                    <a:pt x="125" y="669"/>
                    <a:pt x="0" y="794"/>
                    <a:pt x="0" y="946"/>
                  </a:cubicBezTo>
                  <a:lnTo>
                    <a:pt x="0" y="15192"/>
                  </a:lnTo>
                  <a:cubicBezTo>
                    <a:pt x="0" y="15344"/>
                    <a:pt x="125" y="15469"/>
                    <a:pt x="277" y="15469"/>
                  </a:cubicBezTo>
                  <a:lnTo>
                    <a:pt x="11955" y="15469"/>
                  </a:lnTo>
                  <a:cubicBezTo>
                    <a:pt x="12106" y="15469"/>
                    <a:pt x="12231" y="15344"/>
                    <a:pt x="12231" y="15192"/>
                  </a:cubicBezTo>
                  <a:lnTo>
                    <a:pt x="12231" y="946"/>
                  </a:lnTo>
                  <a:cubicBezTo>
                    <a:pt x="12231" y="794"/>
                    <a:pt x="12106" y="669"/>
                    <a:pt x="11955" y="669"/>
                  </a:cubicBezTo>
                  <a:lnTo>
                    <a:pt x="9189" y="669"/>
                  </a:lnTo>
                  <a:cubicBezTo>
                    <a:pt x="9037" y="277"/>
                    <a:pt x="8663" y="0"/>
                    <a:pt x="8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781;p46">
              <a:extLst>
                <a:ext uri="{FF2B5EF4-FFF2-40B4-BE49-F238E27FC236}">
                  <a16:creationId xmlns:a16="http://schemas.microsoft.com/office/drawing/2014/main" id="{02DBDBC6-0A41-4B13-8670-90010E460C8D}"/>
                </a:ext>
              </a:extLst>
            </p:cNvPr>
            <p:cNvSpPr/>
            <p:nvPr/>
          </p:nvSpPr>
          <p:spPr>
            <a:xfrm>
              <a:off x="1437550" y="2008075"/>
              <a:ext cx="71625" cy="70950"/>
            </a:xfrm>
            <a:custGeom>
              <a:avLst/>
              <a:gdLst/>
              <a:ahLst/>
              <a:cxnLst/>
              <a:rect l="l" t="t" r="r" b="b"/>
              <a:pathLst>
                <a:path w="2865" h="2838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61"/>
                  </a:lnTo>
                  <a:cubicBezTo>
                    <a:pt x="0" y="2713"/>
                    <a:pt x="116" y="2838"/>
                    <a:pt x="277" y="2838"/>
                  </a:cubicBezTo>
                  <a:lnTo>
                    <a:pt x="2570" y="2838"/>
                  </a:lnTo>
                  <a:cubicBezTo>
                    <a:pt x="2712" y="2838"/>
                    <a:pt x="2837" y="2731"/>
                    <a:pt x="2846" y="2588"/>
                  </a:cubicBezTo>
                  <a:cubicBezTo>
                    <a:pt x="2864" y="2427"/>
                    <a:pt x="2739" y="2294"/>
                    <a:pt x="2579" y="2294"/>
                  </a:cubicBezTo>
                  <a:lnTo>
                    <a:pt x="571" y="2294"/>
                  </a:lnTo>
                  <a:lnTo>
                    <a:pt x="571" y="572"/>
                  </a:lnTo>
                  <a:lnTo>
                    <a:pt x="2293" y="572"/>
                  </a:lnTo>
                  <a:lnTo>
                    <a:pt x="2293" y="1785"/>
                  </a:lnTo>
                  <a:cubicBezTo>
                    <a:pt x="2293" y="1928"/>
                    <a:pt x="2391" y="2053"/>
                    <a:pt x="2525" y="2071"/>
                  </a:cubicBezTo>
                  <a:cubicBezTo>
                    <a:pt x="2536" y="2072"/>
                    <a:pt x="2547" y="2072"/>
                    <a:pt x="2557" y="2072"/>
                  </a:cubicBezTo>
                  <a:cubicBezTo>
                    <a:pt x="2712" y="2072"/>
                    <a:pt x="2837" y="1953"/>
                    <a:pt x="2837" y="1794"/>
                  </a:cubicBezTo>
                  <a:lnTo>
                    <a:pt x="2837" y="277"/>
                  </a:lnTo>
                  <a:cubicBezTo>
                    <a:pt x="2837" y="126"/>
                    <a:pt x="2712" y="1"/>
                    <a:pt x="2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782;p46">
              <a:extLst>
                <a:ext uri="{FF2B5EF4-FFF2-40B4-BE49-F238E27FC236}">
                  <a16:creationId xmlns:a16="http://schemas.microsoft.com/office/drawing/2014/main" id="{A316D298-3B96-4443-8A03-914BD5685AF3}"/>
                </a:ext>
              </a:extLst>
            </p:cNvPr>
            <p:cNvSpPr/>
            <p:nvPr/>
          </p:nvSpPr>
          <p:spPr>
            <a:xfrm>
              <a:off x="1524750" y="2011650"/>
              <a:ext cx="100600" cy="30350"/>
            </a:xfrm>
            <a:custGeom>
              <a:avLst/>
              <a:gdLst/>
              <a:ahLst/>
              <a:cxnLst/>
              <a:rect l="l" t="t" r="r" b="b"/>
              <a:pathLst>
                <a:path w="4024" h="1214" extrusionOk="0">
                  <a:moveTo>
                    <a:pt x="955" y="1"/>
                  </a:moveTo>
                  <a:cubicBezTo>
                    <a:pt x="884" y="1"/>
                    <a:pt x="812" y="27"/>
                    <a:pt x="759" y="81"/>
                  </a:cubicBezTo>
                  <a:lnTo>
                    <a:pt x="108" y="723"/>
                  </a:lnTo>
                  <a:cubicBezTo>
                    <a:pt x="1" y="830"/>
                    <a:pt x="1" y="1009"/>
                    <a:pt x="108" y="1116"/>
                  </a:cubicBezTo>
                  <a:cubicBezTo>
                    <a:pt x="166" y="1169"/>
                    <a:pt x="237" y="1196"/>
                    <a:pt x="307" y="1196"/>
                  </a:cubicBezTo>
                  <a:cubicBezTo>
                    <a:pt x="377" y="1196"/>
                    <a:pt x="447" y="1169"/>
                    <a:pt x="500" y="1116"/>
                  </a:cubicBezTo>
                  <a:lnTo>
                    <a:pt x="955" y="670"/>
                  </a:lnTo>
                  <a:lnTo>
                    <a:pt x="1294" y="1009"/>
                  </a:lnTo>
                  <a:cubicBezTo>
                    <a:pt x="1344" y="1059"/>
                    <a:pt x="1414" y="1088"/>
                    <a:pt x="1486" y="1088"/>
                  </a:cubicBezTo>
                  <a:cubicBezTo>
                    <a:pt x="1530" y="1088"/>
                    <a:pt x="1575" y="1077"/>
                    <a:pt x="1615" y="1053"/>
                  </a:cubicBezTo>
                  <a:lnTo>
                    <a:pt x="2436" y="634"/>
                  </a:lnTo>
                  <a:lnTo>
                    <a:pt x="2936" y="1134"/>
                  </a:lnTo>
                  <a:cubicBezTo>
                    <a:pt x="2989" y="1187"/>
                    <a:pt x="3060" y="1214"/>
                    <a:pt x="3132" y="1214"/>
                  </a:cubicBezTo>
                  <a:cubicBezTo>
                    <a:pt x="3203" y="1214"/>
                    <a:pt x="3275" y="1187"/>
                    <a:pt x="3328" y="1134"/>
                  </a:cubicBezTo>
                  <a:lnTo>
                    <a:pt x="3917" y="545"/>
                  </a:lnTo>
                  <a:cubicBezTo>
                    <a:pt x="4024" y="438"/>
                    <a:pt x="4024" y="259"/>
                    <a:pt x="3917" y="152"/>
                  </a:cubicBezTo>
                  <a:cubicBezTo>
                    <a:pt x="3863" y="99"/>
                    <a:pt x="3792" y="72"/>
                    <a:pt x="3721" y="72"/>
                  </a:cubicBezTo>
                  <a:cubicBezTo>
                    <a:pt x="3649" y="72"/>
                    <a:pt x="3578" y="99"/>
                    <a:pt x="3524" y="152"/>
                  </a:cubicBezTo>
                  <a:lnTo>
                    <a:pt x="3132" y="545"/>
                  </a:lnTo>
                  <a:lnTo>
                    <a:pt x="2677" y="99"/>
                  </a:lnTo>
                  <a:cubicBezTo>
                    <a:pt x="2627" y="43"/>
                    <a:pt x="2556" y="15"/>
                    <a:pt x="2483" y="15"/>
                  </a:cubicBezTo>
                  <a:cubicBezTo>
                    <a:pt x="2440" y="15"/>
                    <a:pt x="2396" y="25"/>
                    <a:pt x="2356" y="45"/>
                  </a:cubicBezTo>
                  <a:lnTo>
                    <a:pt x="1544" y="473"/>
                  </a:lnTo>
                  <a:lnTo>
                    <a:pt x="1151" y="81"/>
                  </a:lnTo>
                  <a:cubicBezTo>
                    <a:pt x="1098" y="27"/>
                    <a:pt x="1026" y="1"/>
                    <a:pt x="9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783;p46">
              <a:extLst>
                <a:ext uri="{FF2B5EF4-FFF2-40B4-BE49-F238E27FC236}">
                  <a16:creationId xmlns:a16="http://schemas.microsoft.com/office/drawing/2014/main" id="{ACE30905-3E02-4239-BEBC-37E626C620B3}"/>
                </a:ext>
              </a:extLst>
            </p:cNvPr>
            <p:cNvSpPr/>
            <p:nvPr/>
          </p:nvSpPr>
          <p:spPr>
            <a:xfrm>
              <a:off x="1524750" y="2045775"/>
              <a:ext cx="73400" cy="31025"/>
            </a:xfrm>
            <a:custGeom>
              <a:avLst/>
              <a:gdLst/>
              <a:ahLst/>
              <a:cxnLst/>
              <a:rect l="l" t="t" r="r" b="b"/>
              <a:pathLst>
                <a:path w="2936" h="1241" extrusionOk="0">
                  <a:moveTo>
                    <a:pt x="1972" y="1"/>
                  </a:moveTo>
                  <a:cubicBezTo>
                    <a:pt x="1892" y="1"/>
                    <a:pt x="1820" y="36"/>
                    <a:pt x="1776" y="90"/>
                  </a:cubicBezTo>
                  <a:lnTo>
                    <a:pt x="1321" y="536"/>
                  </a:lnTo>
                  <a:lnTo>
                    <a:pt x="982" y="197"/>
                  </a:lnTo>
                  <a:cubicBezTo>
                    <a:pt x="928" y="143"/>
                    <a:pt x="857" y="117"/>
                    <a:pt x="786" y="117"/>
                  </a:cubicBezTo>
                  <a:cubicBezTo>
                    <a:pt x="705" y="117"/>
                    <a:pt x="634" y="152"/>
                    <a:pt x="580" y="206"/>
                  </a:cubicBezTo>
                  <a:lnTo>
                    <a:pt x="108" y="723"/>
                  </a:lnTo>
                  <a:cubicBezTo>
                    <a:pt x="1" y="830"/>
                    <a:pt x="9" y="1009"/>
                    <a:pt x="116" y="1116"/>
                  </a:cubicBezTo>
                  <a:cubicBezTo>
                    <a:pt x="172" y="1163"/>
                    <a:pt x="240" y="1187"/>
                    <a:pt x="307" y="1187"/>
                  </a:cubicBezTo>
                  <a:cubicBezTo>
                    <a:pt x="381" y="1187"/>
                    <a:pt x="453" y="1158"/>
                    <a:pt x="509" y="1098"/>
                  </a:cubicBezTo>
                  <a:lnTo>
                    <a:pt x="794" y="795"/>
                  </a:lnTo>
                  <a:lnTo>
                    <a:pt x="1125" y="1125"/>
                  </a:lnTo>
                  <a:cubicBezTo>
                    <a:pt x="1178" y="1178"/>
                    <a:pt x="1249" y="1205"/>
                    <a:pt x="1321" y="1205"/>
                  </a:cubicBezTo>
                  <a:cubicBezTo>
                    <a:pt x="1392" y="1205"/>
                    <a:pt x="1464" y="1178"/>
                    <a:pt x="1517" y="1125"/>
                  </a:cubicBezTo>
                  <a:lnTo>
                    <a:pt x="1963" y="679"/>
                  </a:lnTo>
                  <a:lnTo>
                    <a:pt x="2436" y="1151"/>
                  </a:lnTo>
                  <a:cubicBezTo>
                    <a:pt x="2489" y="1205"/>
                    <a:pt x="2561" y="1241"/>
                    <a:pt x="2632" y="1241"/>
                  </a:cubicBezTo>
                  <a:cubicBezTo>
                    <a:pt x="2704" y="1241"/>
                    <a:pt x="2775" y="1214"/>
                    <a:pt x="2828" y="1160"/>
                  </a:cubicBezTo>
                  <a:cubicBezTo>
                    <a:pt x="2936" y="1053"/>
                    <a:pt x="2936" y="875"/>
                    <a:pt x="2828" y="768"/>
                  </a:cubicBezTo>
                  <a:lnTo>
                    <a:pt x="2168" y="90"/>
                  </a:lnTo>
                  <a:cubicBezTo>
                    <a:pt x="2115" y="36"/>
                    <a:pt x="2043" y="1"/>
                    <a:pt x="19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784;p46">
              <a:extLst>
                <a:ext uri="{FF2B5EF4-FFF2-40B4-BE49-F238E27FC236}">
                  <a16:creationId xmlns:a16="http://schemas.microsoft.com/office/drawing/2014/main" id="{F5892A15-10F0-45A8-B79B-6C4C7FFC7303}"/>
                </a:ext>
              </a:extLst>
            </p:cNvPr>
            <p:cNvSpPr/>
            <p:nvPr/>
          </p:nvSpPr>
          <p:spPr>
            <a:xfrm>
              <a:off x="1434875" y="2092600"/>
              <a:ext cx="100600" cy="30600"/>
            </a:xfrm>
            <a:custGeom>
              <a:avLst/>
              <a:gdLst/>
              <a:ahLst/>
              <a:cxnLst/>
              <a:rect l="l" t="t" r="r" b="b"/>
              <a:pathLst>
                <a:path w="4024" h="1224" extrusionOk="0">
                  <a:moveTo>
                    <a:pt x="946" y="1"/>
                  </a:moveTo>
                  <a:cubicBezTo>
                    <a:pt x="875" y="1"/>
                    <a:pt x="803" y="28"/>
                    <a:pt x="750" y="81"/>
                  </a:cubicBezTo>
                  <a:lnTo>
                    <a:pt x="107" y="732"/>
                  </a:lnTo>
                  <a:cubicBezTo>
                    <a:pt x="0" y="840"/>
                    <a:pt x="0" y="1018"/>
                    <a:pt x="107" y="1125"/>
                  </a:cubicBezTo>
                  <a:cubicBezTo>
                    <a:pt x="161" y="1179"/>
                    <a:pt x="232" y="1205"/>
                    <a:pt x="304" y="1205"/>
                  </a:cubicBezTo>
                  <a:cubicBezTo>
                    <a:pt x="375" y="1205"/>
                    <a:pt x="446" y="1179"/>
                    <a:pt x="500" y="1125"/>
                  </a:cubicBezTo>
                  <a:lnTo>
                    <a:pt x="946" y="670"/>
                  </a:lnTo>
                  <a:lnTo>
                    <a:pt x="1285" y="1009"/>
                  </a:lnTo>
                  <a:cubicBezTo>
                    <a:pt x="1341" y="1065"/>
                    <a:pt x="1414" y="1093"/>
                    <a:pt x="1487" y="1093"/>
                  </a:cubicBezTo>
                  <a:cubicBezTo>
                    <a:pt x="1531" y="1093"/>
                    <a:pt x="1575" y="1083"/>
                    <a:pt x="1615" y="1063"/>
                  </a:cubicBezTo>
                  <a:lnTo>
                    <a:pt x="2427" y="634"/>
                  </a:lnTo>
                  <a:lnTo>
                    <a:pt x="2926" y="1143"/>
                  </a:lnTo>
                  <a:cubicBezTo>
                    <a:pt x="2989" y="1196"/>
                    <a:pt x="3051" y="1223"/>
                    <a:pt x="3123" y="1223"/>
                  </a:cubicBezTo>
                  <a:cubicBezTo>
                    <a:pt x="3194" y="1223"/>
                    <a:pt x="3265" y="1196"/>
                    <a:pt x="3319" y="1143"/>
                  </a:cubicBezTo>
                  <a:lnTo>
                    <a:pt x="3917" y="554"/>
                  </a:lnTo>
                  <a:cubicBezTo>
                    <a:pt x="4024" y="438"/>
                    <a:pt x="4024" y="269"/>
                    <a:pt x="3917" y="162"/>
                  </a:cubicBezTo>
                  <a:cubicBezTo>
                    <a:pt x="3859" y="108"/>
                    <a:pt x="3787" y="81"/>
                    <a:pt x="3717" y="81"/>
                  </a:cubicBezTo>
                  <a:cubicBezTo>
                    <a:pt x="3647" y="81"/>
                    <a:pt x="3578" y="108"/>
                    <a:pt x="3524" y="162"/>
                  </a:cubicBezTo>
                  <a:lnTo>
                    <a:pt x="3123" y="554"/>
                  </a:lnTo>
                  <a:lnTo>
                    <a:pt x="2677" y="99"/>
                  </a:lnTo>
                  <a:cubicBezTo>
                    <a:pt x="2622" y="50"/>
                    <a:pt x="2553" y="24"/>
                    <a:pt x="2484" y="24"/>
                  </a:cubicBezTo>
                  <a:cubicBezTo>
                    <a:pt x="2440" y="24"/>
                    <a:pt x="2397" y="34"/>
                    <a:pt x="2355" y="54"/>
                  </a:cubicBezTo>
                  <a:lnTo>
                    <a:pt x="1535" y="474"/>
                  </a:lnTo>
                  <a:lnTo>
                    <a:pt x="1142" y="81"/>
                  </a:lnTo>
                  <a:cubicBezTo>
                    <a:pt x="1089" y="28"/>
                    <a:pt x="1017" y="1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85;p46">
              <a:extLst>
                <a:ext uri="{FF2B5EF4-FFF2-40B4-BE49-F238E27FC236}">
                  <a16:creationId xmlns:a16="http://schemas.microsoft.com/office/drawing/2014/main" id="{E7CCF9DD-D986-4427-B4C2-BD43C452EDA9}"/>
                </a:ext>
              </a:extLst>
            </p:cNvPr>
            <p:cNvSpPr/>
            <p:nvPr/>
          </p:nvSpPr>
          <p:spPr>
            <a:xfrm>
              <a:off x="1434650" y="2126925"/>
              <a:ext cx="77200" cy="32850"/>
            </a:xfrm>
            <a:custGeom>
              <a:avLst/>
              <a:gdLst/>
              <a:ahLst/>
              <a:cxnLst/>
              <a:rect l="l" t="t" r="r" b="b"/>
              <a:pathLst>
                <a:path w="3088" h="1314" extrusionOk="0">
                  <a:moveTo>
                    <a:pt x="1977" y="0"/>
                  </a:moveTo>
                  <a:cubicBezTo>
                    <a:pt x="1905" y="0"/>
                    <a:pt x="1830" y="27"/>
                    <a:pt x="1776" y="82"/>
                  </a:cubicBezTo>
                  <a:lnTo>
                    <a:pt x="1330" y="528"/>
                  </a:lnTo>
                  <a:lnTo>
                    <a:pt x="991" y="189"/>
                  </a:lnTo>
                  <a:cubicBezTo>
                    <a:pt x="937" y="136"/>
                    <a:pt x="866" y="109"/>
                    <a:pt x="785" y="109"/>
                  </a:cubicBezTo>
                  <a:cubicBezTo>
                    <a:pt x="714" y="109"/>
                    <a:pt x="643" y="145"/>
                    <a:pt x="589" y="198"/>
                  </a:cubicBezTo>
                  <a:lnTo>
                    <a:pt x="107" y="715"/>
                  </a:lnTo>
                  <a:cubicBezTo>
                    <a:pt x="0" y="831"/>
                    <a:pt x="9" y="1001"/>
                    <a:pt x="125" y="1108"/>
                  </a:cubicBezTo>
                  <a:cubicBezTo>
                    <a:pt x="176" y="1158"/>
                    <a:pt x="242" y="1183"/>
                    <a:pt x="309" y="1183"/>
                  </a:cubicBezTo>
                  <a:cubicBezTo>
                    <a:pt x="384" y="1183"/>
                    <a:pt x="461" y="1152"/>
                    <a:pt x="518" y="1090"/>
                  </a:cubicBezTo>
                  <a:lnTo>
                    <a:pt x="794" y="787"/>
                  </a:lnTo>
                  <a:lnTo>
                    <a:pt x="1133" y="1117"/>
                  </a:lnTo>
                  <a:cubicBezTo>
                    <a:pt x="1187" y="1170"/>
                    <a:pt x="1256" y="1197"/>
                    <a:pt x="1326" y="1197"/>
                  </a:cubicBezTo>
                  <a:cubicBezTo>
                    <a:pt x="1397" y="1197"/>
                    <a:pt x="1468" y="1170"/>
                    <a:pt x="1526" y="1117"/>
                  </a:cubicBezTo>
                  <a:lnTo>
                    <a:pt x="1910" y="733"/>
                  </a:lnTo>
                  <a:lnTo>
                    <a:pt x="2159" y="1170"/>
                  </a:lnTo>
                  <a:cubicBezTo>
                    <a:pt x="2195" y="1251"/>
                    <a:pt x="2275" y="1295"/>
                    <a:pt x="2356" y="1313"/>
                  </a:cubicBezTo>
                  <a:lnTo>
                    <a:pt x="2400" y="1313"/>
                  </a:lnTo>
                  <a:cubicBezTo>
                    <a:pt x="2472" y="1313"/>
                    <a:pt x="2543" y="1286"/>
                    <a:pt x="2596" y="1233"/>
                  </a:cubicBezTo>
                  <a:lnTo>
                    <a:pt x="2980" y="840"/>
                  </a:lnTo>
                  <a:cubicBezTo>
                    <a:pt x="3087" y="733"/>
                    <a:pt x="3087" y="564"/>
                    <a:pt x="2980" y="457"/>
                  </a:cubicBezTo>
                  <a:cubicBezTo>
                    <a:pt x="2927" y="399"/>
                    <a:pt x="2855" y="370"/>
                    <a:pt x="2784" y="370"/>
                  </a:cubicBezTo>
                  <a:cubicBezTo>
                    <a:pt x="2712" y="370"/>
                    <a:pt x="2641" y="399"/>
                    <a:pt x="2588" y="457"/>
                  </a:cubicBezTo>
                  <a:lnTo>
                    <a:pt x="2463" y="582"/>
                  </a:lnTo>
                  <a:lnTo>
                    <a:pt x="2213" y="145"/>
                  </a:lnTo>
                  <a:cubicBezTo>
                    <a:pt x="2168" y="64"/>
                    <a:pt x="2097" y="11"/>
                    <a:pt x="2008" y="2"/>
                  </a:cubicBezTo>
                  <a:cubicBezTo>
                    <a:pt x="1998" y="1"/>
                    <a:pt x="1987" y="0"/>
                    <a:pt x="1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786;p46">
              <a:extLst>
                <a:ext uri="{FF2B5EF4-FFF2-40B4-BE49-F238E27FC236}">
                  <a16:creationId xmlns:a16="http://schemas.microsoft.com/office/drawing/2014/main" id="{E9A14F9A-EA66-4906-84D0-176681C00212}"/>
                </a:ext>
              </a:extLst>
            </p:cNvPr>
            <p:cNvSpPr/>
            <p:nvPr/>
          </p:nvSpPr>
          <p:spPr>
            <a:xfrm>
              <a:off x="1448700" y="2174900"/>
              <a:ext cx="173100" cy="52225"/>
            </a:xfrm>
            <a:custGeom>
              <a:avLst/>
              <a:gdLst/>
              <a:ahLst/>
              <a:cxnLst/>
              <a:rect l="l" t="t" r="r" b="b"/>
              <a:pathLst>
                <a:path w="6924" h="2089" extrusionOk="0">
                  <a:moveTo>
                    <a:pt x="1107" y="1"/>
                  </a:moveTo>
                  <a:cubicBezTo>
                    <a:pt x="973" y="1"/>
                    <a:pt x="848" y="99"/>
                    <a:pt x="830" y="233"/>
                  </a:cubicBezTo>
                  <a:cubicBezTo>
                    <a:pt x="803" y="402"/>
                    <a:pt x="937" y="545"/>
                    <a:pt x="1107" y="545"/>
                  </a:cubicBezTo>
                  <a:lnTo>
                    <a:pt x="6343" y="545"/>
                  </a:lnTo>
                  <a:lnTo>
                    <a:pt x="6343" y="1544"/>
                  </a:lnTo>
                  <a:lnTo>
                    <a:pt x="545" y="1544"/>
                  </a:lnTo>
                  <a:lnTo>
                    <a:pt x="545" y="304"/>
                  </a:lnTo>
                  <a:cubicBezTo>
                    <a:pt x="545" y="161"/>
                    <a:pt x="438" y="28"/>
                    <a:pt x="295" y="19"/>
                  </a:cubicBezTo>
                  <a:cubicBezTo>
                    <a:pt x="289" y="18"/>
                    <a:pt x="284" y="18"/>
                    <a:pt x="279" y="18"/>
                  </a:cubicBezTo>
                  <a:cubicBezTo>
                    <a:pt x="125" y="18"/>
                    <a:pt x="0" y="140"/>
                    <a:pt x="0" y="295"/>
                  </a:cubicBezTo>
                  <a:lnTo>
                    <a:pt x="0" y="1812"/>
                  </a:lnTo>
                  <a:cubicBezTo>
                    <a:pt x="0" y="1963"/>
                    <a:pt x="125" y="2088"/>
                    <a:pt x="277" y="2088"/>
                  </a:cubicBezTo>
                  <a:lnTo>
                    <a:pt x="6647" y="2088"/>
                  </a:lnTo>
                  <a:cubicBezTo>
                    <a:pt x="6798" y="2088"/>
                    <a:pt x="6923" y="1963"/>
                    <a:pt x="6923" y="1812"/>
                  </a:cubicBezTo>
                  <a:lnTo>
                    <a:pt x="6923" y="277"/>
                  </a:lnTo>
                  <a:cubicBezTo>
                    <a:pt x="6923" y="126"/>
                    <a:pt x="6798" y="1"/>
                    <a:pt x="6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6168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1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31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159" name="Google Shape;1159;p31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2" name="Google Shape;1162;p31"/>
          <p:cNvSpPr txBox="1">
            <a:spLocks noGrp="1"/>
          </p:cNvSpPr>
          <p:nvPr>
            <p:ph type="subTitle" idx="1"/>
          </p:nvPr>
        </p:nvSpPr>
        <p:spPr>
          <a:xfrm>
            <a:off x="1826474" y="354240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</a:t>
            </a:r>
          </a:p>
        </p:txBody>
      </p:sp>
      <p:sp>
        <p:nvSpPr>
          <p:cNvPr id="1163" name="Google Shape;1163;p31"/>
          <p:cNvSpPr txBox="1">
            <a:spLocks noGrp="1"/>
          </p:cNvSpPr>
          <p:nvPr>
            <p:ph type="subTitle" idx="2"/>
          </p:nvPr>
        </p:nvSpPr>
        <p:spPr>
          <a:xfrm>
            <a:off x="1826486" y="3905885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controll accses data and methods.</a:t>
            </a:r>
            <a:endParaRPr dirty="0"/>
          </a:p>
        </p:txBody>
      </p:sp>
      <p:sp>
        <p:nvSpPr>
          <p:cNvPr id="1164" name="Google Shape;1164;p31"/>
          <p:cNvSpPr txBox="1">
            <a:spLocks noGrp="1"/>
          </p:cNvSpPr>
          <p:nvPr>
            <p:ph type="title"/>
          </p:nvPr>
        </p:nvSpPr>
        <p:spPr>
          <a:xfrm>
            <a:off x="1365900" y="487557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oop</a:t>
            </a:r>
            <a:endParaRPr dirty="0"/>
          </a:p>
        </p:txBody>
      </p:sp>
      <p:sp>
        <p:nvSpPr>
          <p:cNvPr id="1165" name="Google Shape;1165;p31"/>
          <p:cNvSpPr txBox="1">
            <a:spLocks noGrp="1"/>
          </p:cNvSpPr>
          <p:nvPr>
            <p:ph type="subTitle" idx="3"/>
          </p:nvPr>
        </p:nvSpPr>
        <p:spPr>
          <a:xfrm>
            <a:off x="6092999" y="354240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Easy troubleshooting</a:t>
            </a:r>
            <a:endParaRPr dirty="0"/>
          </a:p>
        </p:txBody>
      </p:sp>
      <p:sp>
        <p:nvSpPr>
          <p:cNvPr id="1166" name="Google Shape;1166;p31"/>
          <p:cNvSpPr txBox="1">
            <a:spLocks noGrp="1"/>
          </p:cNvSpPr>
          <p:nvPr>
            <p:ph type="subTitle" idx="4"/>
          </p:nvPr>
        </p:nvSpPr>
        <p:spPr>
          <a:xfrm>
            <a:off x="6093010" y="3969670"/>
            <a:ext cx="2859079" cy="91067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OOP language, you will know where to look for. This is the advantage of using encapsulation in OOP</a:t>
            </a:r>
            <a:endParaRPr dirty="0"/>
          </a:p>
        </p:txBody>
      </p:sp>
      <p:sp>
        <p:nvSpPr>
          <p:cNvPr id="1167" name="Google Shape;1167;p31"/>
          <p:cNvSpPr txBox="1">
            <a:spLocks noGrp="1"/>
          </p:cNvSpPr>
          <p:nvPr>
            <p:ph type="subTitle" idx="5"/>
          </p:nvPr>
        </p:nvSpPr>
        <p:spPr>
          <a:xfrm>
            <a:off x="1826474" y="174952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 solving</a:t>
            </a:r>
            <a:endParaRPr dirty="0"/>
          </a:p>
        </p:txBody>
      </p:sp>
      <p:sp>
        <p:nvSpPr>
          <p:cNvPr id="1168" name="Google Shape;1168;p31"/>
          <p:cNvSpPr txBox="1">
            <a:spLocks noGrp="1"/>
          </p:cNvSpPr>
          <p:nvPr>
            <p:ph type="subTitle" idx="6"/>
          </p:nvPr>
        </p:nvSpPr>
        <p:spPr>
          <a:xfrm>
            <a:off x="1826486" y="2293753"/>
            <a:ext cx="2331000" cy="9810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Decomposing a complex problem into smaller chunks or discrete components is a good practice.</a:t>
            </a:r>
            <a:endParaRPr dirty="0"/>
          </a:p>
        </p:txBody>
      </p:sp>
      <p:sp>
        <p:nvSpPr>
          <p:cNvPr id="1169" name="Google Shape;1169;p31"/>
          <p:cNvSpPr txBox="1">
            <a:spLocks noGrp="1"/>
          </p:cNvSpPr>
          <p:nvPr>
            <p:ph type="subTitle" idx="7"/>
          </p:nvPr>
        </p:nvSpPr>
        <p:spPr>
          <a:xfrm>
            <a:off x="6092999" y="172825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Redundancy</a:t>
            </a:r>
            <a:endParaRPr dirty="0"/>
          </a:p>
        </p:txBody>
      </p:sp>
      <p:sp>
        <p:nvSpPr>
          <p:cNvPr id="1170" name="Google Shape;1170;p31"/>
          <p:cNvSpPr txBox="1">
            <a:spLocks noGrp="1"/>
          </p:cNvSpPr>
          <p:nvPr>
            <p:ph type="subTitle" idx="8"/>
          </p:nvPr>
        </p:nvSpPr>
        <p:spPr>
          <a:xfrm>
            <a:off x="6092999" y="2168725"/>
            <a:ext cx="2331000" cy="71631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redundancy is one of the greatest advantages of OOP.</a:t>
            </a:r>
            <a:endParaRPr dirty="0"/>
          </a:p>
        </p:txBody>
      </p:sp>
      <p:sp>
        <p:nvSpPr>
          <p:cNvPr id="1171" name="Google Shape;1171;p31"/>
          <p:cNvSpPr/>
          <p:nvPr/>
        </p:nvSpPr>
        <p:spPr>
          <a:xfrm>
            <a:off x="720000" y="3646350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1"/>
          <p:cNvSpPr/>
          <p:nvPr/>
        </p:nvSpPr>
        <p:spPr>
          <a:xfrm>
            <a:off x="720000" y="189667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1"/>
          <p:cNvSpPr/>
          <p:nvPr/>
        </p:nvSpPr>
        <p:spPr>
          <a:xfrm>
            <a:off x="4986600" y="3646350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31"/>
          <p:cNvSpPr/>
          <p:nvPr/>
        </p:nvSpPr>
        <p:spPr>
          <a:xfrm>
            <a:off x="4986600" y="1907308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31"/>
          <p:cNvGrpSpPr/>
          <p:nvPr/>
        </p:nvGrpSpPr>
        <p:grpSpPr>
          <a:xfrm>
            <a:off x="5104392" y="3801475"/>
            <a:ext cx="583714" cy="509043"/>
            <a:chOff x="5425250" y="3453075"/>
            <a:chExt cx="386950" cy="337450"/>
          </a:xfrm>
        </p:grpSpPr>
        <p:sp>
          <p:nvSpPr>
            <p:cNvPr id="1176" name="Google Shape;1176;p31"/>
            <p:cNvSpPr/>
            <p:nvPr/>
          </p:nvSpPr>
          <p:spPr>
            <a:xfrm>
              <a:off x="5583825" y="3736075"/>
              <a:ext cx="69375" cy="47750"/>
            </a:xfrm>
            <a:custGeom>
              <a:avLst/>
              <a:gdLst/>
              <a:ahLst/>
              <a:cxnLst/>
              <a:rect l="l" t="t" r="r" b="b"/>
              <a:pathLst>
                <a:path w="2775" h="1910" extrusionOk="0">
                  <a:moveTo>
                    <a:pt x="456" y="1"/>
                  </a:moveTo>
                  <a:lnTo>
                    <a:pt x="232" y="937"/>
                  </a:lnTo>
                  <a:lnTo>
                    <a:pt x="1" y="1910"/>
                  </a:lnTo>
                  <a:lnTo>
                    <a:pt x="2775" y="1910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5589400" y="3720025"/>
              <a:ext cx="58225" cy="39500"/>
            </a:xfrm>
            <a:custGeom>
              <a:avLst/>
              <a:gdLst/>
              <a:ahLst/>
              <a:cxnLst/>
              <a:rect l="l" t="t" r="r" b="b"/>
              <a:pathLst>
                <a:path w="2329" h="1580" extrusionOk="0">
                  <a:moveTo>
                    <a:pt x="1214" y="0"/>
                  </a:moveTo>
                  <a:lnTo>
                    <a:pt x="224" y="643"/>
                  </a:lnTo>
                  <a:lnTo>
                    <a:pt x="1" y="1579"/>
                  </a:lnTo>
                  <a:lnTo>
                    <a:pt x="2329" y="1579"/>
                  </a:lnTo>
                  <a:lnTo>
                    <a:pt x="2106" y="643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5431950" y="345975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91" y="1"/>
                  </a:moveTo>
                  <a:cubicBezTo>
                    <a:pt x="446" y="1"/>
                    <a:pt x="0" y="447"/>
                    <a:pt x="0" y="991"/>
                  </a:cubicBezTo>
                  <a:lnTo>
                    <a:pt x="0" y="10072"/>
                  </a:lnTo>
                  <a:cubicBezTo>
                    <a:pt x="0" y="10617"/>
                    <a:pt x="446" y="11054"/>
                    <a:pt x="991" y="11054"/>
                  </a:cubicBezTo>
                  <a:lnTo>
                    <a:pt x="13935" y="11054"/>
                  </a:lnTo>
                  <a:cubicBezTo>
                    <a:pt x="14479" y="11054"/>
                    <a:pt x="14916" y="10617"/>
                    <a:pt x="14916" y="10072"/>
                  </a:cubicBezTo>
                  <a:lnTo>
                    <a:pt x="14916" y="991"/>
                  </a:lnTo>
                  <a:cubicBezTo>
                    <a:pt x="14916" y="447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5581825" y="345975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17"/>
                    <a:pt x="8921" y="10072"/>
                  </a:cubicBezTo>
                  <a:lnTo>
                    <a:pt x="8921" y="991"/>
                  </a:lnTo>
                  <a:cubicBezTo>
                    <a:pt x="8921" y="447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5427475" y="3493875"/>
              <a:ext cx="377400" cy="208325"/>
            </a:xfrm>
            <a:custGeom>
              <a:avLst/>
              <a:gdLst/>
              <a:ahLst/>
              <a:cxnLst/>
              <a:rect l="l" t="t" r="r" b="b"/>
              <a:pathLst>
                <a:path w="15096" h="8333" extrusionOk="0">
                  <a:moveTo>
                    <a:pt x="1" y="1"/>
                  </a:moveTo>
                  <a:lnTo>
                    <a:pt x="1" y="8333"/>
                  </a:lnTo>
                  <a:lnTo>
                    <a:pt x="15095" y="8333"/>
                  </a:lnTo>
                  <a:lnTo>
                    <a:pt x="15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5591400" y="3493875"/>
              <a:ext cx="213475" cy="208325"/>
            </a:xfrm>
            <a:custGeom>
              <a:avLst/>
              <a:gdLst/>
              <a:ahLst/>
              <a:cxnLst/>
              <a:rect l="l" t="t" r="r" b="b"/>
              <a:pathLst>
                <a:path w="8539" h="8333" extrusionOk="0">
                  <a:moveTo>
                    <a:pt x="2338" y="1"/>
                  </a:moveTo>
                  <a:lnTo>
                    <a:pt x="1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5541450" y="3520200"/>
              <a:ext cx="155475" cy="155475"/>
            </a:xfrm>
            <a:custGeom>
              <a:avLst/>
              <a:gdLst/>
              <a:ahLst/>
              <a:cxnLst/>
              <a:rect l="l" t="t" r="r" b="b"/>
              <a:pathLst>
                <a:path w="6219" h="6219" extrusionOk="0">
                  <a:moveTo>
                    <a:pt x="3087" y="2052"/>
                  </a:moveTo>
                  <a:cubicBezTo>
                    <a:pt x="3212" y="2052"/>
                    <a:pt x="3337" y="2079"/>
                    <a:pt x="3453" y="2115"/>
                  </a:cubicBezTo>
                  <a:cubicBezTo>
                    <a:pt x="3846" y="2266"/>
                    <a:pt x="4131" y="2650"/>
                    <a:pt x="4131" y="3096"/>
                  </a:cubicBezTo>
                  <a:cubicBezTo>
                    <a:pt x="4131" y="3676"/>
                    <a:pt x="3658" y="4149"/>
                    <a:pt x="3087" y="4149"/>
                  </a:cubicBezTo>
                  <a:cubicBezTo>
                    <a:pt x="3016" y="4149"/>
                    <a:pt x="2953" y="4140"/>
                    <a:pt x="2882" y="4122"/>
                  </a:cubicBezTo>
                  <a:cubicBezTo>
                    <a:pt x="2400" y="4033"/>
                    <a:pt x="2035" y="3613"/>
                    <a:pt x="2035" y="3096"/>
                  </a:cubicBezTo>
                  <a:cubicBezTo>
                    <a:pt x="2035" y="2525"/>
                    <a:pt x="2507" y="2052"/>
                    <a:pt x="3087" y="2052"/>
                  </a:cubicBezTo>
                  <a:close/>
                  <a:moveTo>
                    <a:pt x="2659" y="0"/>
                  </a:moveTo>
                  <a:lnTo>
                    <a:pt x="2641" y="321"/>
                  </a:lnTo>
                  <a:lnTo>
                    <a:pt x="2605" y="759"/>
                  </a:lnTo>
                  <a:cubicBezTo>
                    <a:pt x="2320" y="821"/>
                    <a:pt x="2043" y="937"/>
                    <a:pt x="1803" y="1098"/>
                  </a:cubicBezTo>
                  <a:lnTo>
                    <a:pt x="1232" y="589"/>
                  </a:lnTo>
                  <a:lnTo>
                    <a:pt x="812" y="1008"/>
                  </a:lnTo>
                  <a:lnTo>
                    <a:pt x="589" y="1231"/>
                  </a:lnTo>
                  <a:lnTo>
                    <a:pt x="1089" y="1802"/>
                  </a:lnTo>
                  <a:cubicBezTo>
                    <a:pt x="937" y="2043"/>
                    <a:pt x="821" y="2320"/>
                    <a:pt x="759" y="2605"/>
                  </a:cubicBezTo>
                  <a:lnTo>
                    <a:pt x="1" y="2659"/>
                  </a:lnTo>
                  <a:lnTo>
                    <a:pt x="1" y="3560"/>
                  </a:lnTo>
                  <a:lnTo>
                    <a:pt x="759" y="3613"/>
                  </a:lnTo>
                  <a:cubicBezTo>
                    <a:pt x="821" y="3908"/>
                    <a:pt x="937" y="4175"/>
                    <a:pt x="1089" y="4416"/>
                  </a:cubicBezTo>
                  <a:lnTo>
                    <a:pt x="589" y="4987"/>
                  </a:lnTo>
                  <a:lnTo>
                    <a:pt x="1125" y="5522"/>
                  </a:lnTo>
                  <a:lnTo>
                    <a:pt x="1232" y="5629"/>
                  </a:lnTo>
                  <a:lnTo>
                    <a:pt x="1803" y="5130"/>
                  </a:lnTo>
                  <a:cubicBezTo>
                    <a:pt x="2026" y="5273"/>
                    <a:pt x="2266" y="5380"/>
                    <a:pt x="2534" y="5442"/>
                  </a:cubicBezTo>
                  <a:cubicBezTo>
                    <a:pt x="2552" y="5451"/>
                    <a:pt x="2579" y="5460"/>
                    <a:pt x="2605" y="5460"/>
                  </a:cubicBezTo>
                  <a:lnTo>
                    <a:pt x="2659" y="6218"/>
                  </a:lnTo>
                  <a:lnTo>
                    <a:pt x="3524" y="6218"/>
                  </a:lnTo>
                  <a:lnTo>
                    <a:pt x="3578" y="5469"/>
                  </a:lnTo>
                  <a:cubicBezTo>
                    <a:pt x="3872" y="5406"/>
                    <a:pt x="4149" y="5290"/>
                    <a:pt x="4390" y="5130"/>
                  </a:cubicBezTo>
                  <a:lnTo>
                    <a:pt x="4863" y="5540"/>
                  </a:lnTo>
                  <a:lnTo>
                    <a:pt x="4970" y="5629"/>
                  </a:lnTo>
                  <a:lnTo>
                    <a:pt x="5621" y="4996"/>
                  </a:lnTo>
                  <a:lnTo>
                    <a:pt x="5112" y="4425"/>
                  </a:lnTo>
                  <a:cubicBezTo>
                    <a:pt x="5273" y="4184"/>
                    <a:pt x="5389" y="3908"/>
                    <a:pt x="5451" y="3622"/>
                  </a:cubicBezTo>
                  <a:lnTo>
                    <a:pt x="6219" y="3569"/>
                  </a:lnTo>
                  <a:lnTo>
                    <a:pt x="6219" y="2659"/>
                  </a:lnTo>
                  <a:lnTo>
                    <a:pt x="5460" y="2605"/>
                  </a:lnTo>
                  <a:cubicBezTo>
                    <a:pt x="5398" y="2320"/>
                    <a:pt x="5282" y="2043"/>
                    <a:pt x="5130" y="1802"/>
                  </a:cubicBezTo>
                  <a:lnTo>
                    <a:pt x="5630" y="1231"/>
                  </a:lnTo>
                  <a:lnTo>
                    <a:pt x="4987" y="589"/>
                  </a:lnTo>
                  <a:lnTo>
                    <a:pt x="4416" y="1098"/>
                  </a:lnTo>
                  <a:cubicBezTo>
                    <a:pt x="4238" y="973"/>
                    <a:pt x="4042" y="883"/>
                    <a:pt x="3828" y="821"/>
                  </a:cubicBezTo>
                  <a:cubicBezTo>
                    <a:pt x="3756" y="794"/>
                    <a:pt x="3685" y="776"/>
                    <a:pt x="3614" y="759"/>
                  </a:cubicBezTo>
                  <a:lnTo>
                    <a:pt x="3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5604800" y="3534475"/>
              <a:ext cx="91450" cy="140525"/>
            </a:xfrm>
            <a:custGeom>
              <a:avLst/>
              <a:gdLst/>
              <a:ahLst/>
              <a:cxnLst/>
              <a:rect l="l" t="t" r="r" b="b"/>
              <a:pathLst>
                <a:path w="3658" h="5621" extrusionOk="0">
                  <a:moveTo>
                    <a:pt x="2436" y="0"/>
                  </a:moveTo>
                  <a:lnTo>
                    <a:pt x="1865" y="500"/>
                  </a:lnTo>
                  <a:cubicBezTo>
                    <a:pt x="1686" y="384"/>
                    <a:pt x="1490" y="286"/>
                    <a:pt x="1285" y="223"/>
                  </a:cubicBezTo>
                  <a:lnTo>
                    <a:pt x="919" y="1535"/>
                  </a:lnTo>
                  <a:cubicBezTo>
                    <a:pt x="1312" y="1686"/>
                    <a:pt x="1597" y="2070"/>
                    <a:pt x="1597" y="2516"/>
                  </a:cubicBezTo>
                  <a:cubicBezTo>
                    <a:pt x="1597" y="3096"/>
                    <a:pt x="1133" y="3560"/>
                    <a:pt x="553" y="3560"/>
                  </a:cubicBezTo>
                  <a:cubicBezTo>
                    <a:pt x="491" y="3560"/>
                    <a:pt x="419" y="3560"/>
                    <a:pt x="357" y="3542"/>
                  </a:cubicBezTo>
                  <a:lnTo>
                    <a:pt x="0" y="4844"/>
                  </a:lnTo>
                  <a:cubicBezTo>
                    <a:pt x="18" y="4853"/>
                    <a:pt x="45" y="4862"/>
                    <a:pt x="71" y="4862"/>
                  </a:cubicBezTo>
                  <a:lnTo>
                    <a:pt x="125" y="5620"/>
                  </a:lnTo>
                  <a:lnTo>
                    <a:pt x="1017" y="5620"/>
                  </a:lnTo>
                  <a:lnTo>
                    <a:pt x="1071" y="4862"/>
                  </a:lnTo>
                  <a:cubicBezTo>
                    <a:pt x="1356" y="4800"/>
                    <a:pt x="1633" y="4684"/>
                    <a:pt x="1865" y="4532"/>
                  </a:cubicBezTo>
                  <a:lnTo>
                    <a:pt x="2329" y="4934"/>
                  </a:lnTo>
                  <a:lnTo>
                    <a:pt x="2436" y="5032"/>
                  </a:lnTo>
                  <a:lnTo>
                    <a:pt x="3069" y="4389"/>
                  </a:lnTo>
                  <a:lnTo>
                    <a:pt x="2569" y="3818"/>
                  </a:lnTo>
                  <a:cubicBezTo>
                    <a:pt x="2730" y="3578"/>
                    <a:pt x="2846" y="3310"/>
                    <a:pt x="2908" y="3015"/>
                  </a:cubicBezTo>
                  <a:lnTo>
                    <a:pt x="3658" y="2971"/>
                  </a:lnTo>
                  <a:lnTo>
                    <a:pt x="3658" y="2061"/>
                  </a:lnTo>
                  <a:lnTo>
                    <a:pt x="2908" y="2016"/>
                  </a:lnTo>
                  <a:cubicBezTo>
                    <a:pt x="2846" y="1722"/>
                    <a:pt x="2730" y="1454"/>
                    <a:pt x="2569" y="1213"/>
                  </a:cubicBezTo>
                  <a:lnTo>
                    <a:pt x="3069" y="643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5425250" y="3453075"/>
              <a:ext cx="386525" cy="240075"/>
            </a:xfrm>
            <a:custGeom>
              <a:avLst/>
              <a:gdLst/>
              <a:ahLst/>
              <a:cxnLst/>
              <a:rect l="l" t="t" r="r" b="b"/>
              <a:pathLst>
                <a:path w="15461" h="9603" extrusionOk="0">
                  <a:moveTo>
                    <a:pt x="277" y="0"/>
                  </a:moveTo>
                  <a:cubicBezTo>
                    <a:pt x="126" y="0"/>
                    <a:pt x="1" y="125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" y="2614"/>
                    <a:pt x="10" y="2632"/>
                  </a:cubicBezTo>
                  <a:cubicBezTo>
                    <a:pt x="94" y="2716"/>
                    <a:pt x="184" y="2751"/>
                    <a:pt x="265" y="2751"/>
                  </a:cubicBezTo>
                  <a:cubicBezTo>
                    <a:pt x="416" y="2751"/>
                    <a:pt x="536" y="2631"/>
                    <a:pt x="536" y="2480"/>
                  </a:cubicBezTo>
                  <a:lnTo>
                    <a:pt x="536" y="705"/>
                  </a:lnTo>
                  <a:cubicBezTo>
                    <a:pt x="536" y="616"/>
                    <a:pt x="616" y="544"/>
                    <a:pt x="705" y="544"/>
                  </a:cubicBezTo>
                  <a:lnTo>
                    <a:pt x="14756" y="544"/>
                  </a:lnTo>
                  <a:cubicBezTo>
                    <a:pt x="14845" y="544"/>
                    <a:pt x="14917" y="616"/>
                    <a:pt x="14917" y="705"/>
                  </a:cubicBezTo>
                  <a:lnTo>
                    <a:pt x="14917" y="9438"/>
                  </a:lnTo>
                  <a:cubicBezTo>
                    <a:pt x="14917" y="9447"/>
                    <a:pt x="14926" y="9465"/>
                    <a:pt x="14935" y="9483"/>
                  </a:cubicBezTo>
                  <a:cubicBezTo>
                    <a:pt x="15016" y="9567"/>
                    <a:pt x="15105" y="9603"/>
                    <a:pt x="15186" y="9603"/>
                  </a:cubicBezTo>
                  <a:cubicBezTo>
                    <a:pt x="15337" y="9603"/>
                    <a:pt x="15461" y="9482"/>
                    <a:pt x="15461" y="9331"/>
                  </a:cubicBezTo>
                  <a:lnTo>
                    <a:pt x="15461" y="285"/>
                  </a:lnTo>
                  <a:cubicBezTo>
                    <a:pt x="15461" y="125"/>
                    <a:pt x="15336" y="0"/>
                    <a:pt x="15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1"/>
            <p:cNvSpPr/>
            <p:nvPr/>
          </p:nvSpPr>
          <p:spPr>
            <a:xfrm>
              <a:off x="5425250" y="3534475"/>
              <a:ext cx="386950" cy="256050"/>
            </a:xfrm>
            <a:custGeom>
              <a:avLst/>
              <a:gdLst/>
              <a:ahLst/>
              <a:cxnLst/>
              <a:rect l="l" t="t" r="r" b="b"/>
              <a:pathLst>
                <a:path w="15478" h="10242" extrusionOk="0">
                  <a:moveTo>
                    <a:pt x="8449" y="8341"/>
                  </a:moveTo>
                  <a:lnTo>
                    <a:pt x="8779" y="9697"/>
                  </a:lnTo>
                  <a:lnTo>
                    <a:pt x="6691" y="9697"/>
                  </a:lnTo>
                  <a:lnTo>
                    <a:pt x="7013" y="8341"/>
                  </a:lnTo>
                  <a:close/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7075"/>
                  </a:lnTo>
                  <a:cubicBezTo>
                    <a:pt x="1" y="7761"/>
                    <a:pt x="563" y="8332"/>
                    <a:pt x="1259" y="8341"/>
                  </a:cubicBezTo>
                  <a:lnTo>
                    <a:pt x="6451" y="8341"/>
                  </a:lnTo>
                  <a:lnTo>
                    <a:pt x="6121" y="9697"/>
                  </a:lnTo>
                  <a:lnTo>
                    <a:pt x="4845" y="9697"/>
                  </a:lnTo>
                  <a:cubicBezTo>
                    <a:pt x="4702" y="9697"/>
                    <a:pt x="4586" y="9795"/>
                    <a:pt x="4559" y="9929"/>
                  </a:cubicBezTo>
                  <a:cubicBezTo>
                    <a:pt x="4541" y="10099"/>
                    <a:pt x="4666" y="10241"/>
                    <a:pt x="4836" y="10241"/>
                  </a:cubicBezTo>
                  <a:lnTo>
                    <a:pt x="10626" y="10241"/>
                  </a:lnTo>
                  <a:cubicBezTo>
                    <a:pt x="10759" y="10241"/>
                    <a:pt x="10884" y="10143"/>
                    <a:pt x="10902" y="10010"/>
                  </a:cubicBezTo>
                  <a:cubicBezTo>
                    <a:pt x="10920" y="9840"/>
                    <a:pt x="10795" y="9697"/>
                    <a:pt x="10635" y="9697"/>
                  </a:cubicBezTo>
                  <a:lnTo>
                    <a:pt x="9341" y="9697"/>
                  </a:lnTo>
                  <a:lnTo>
                    <a:pt x="9020" y="8341"/>
                  </a:lnTo>
                  <a:lnTo>
                    <a:pt x="14212" y="8341"/>
                  </a:lnTo>
                  <a:cubicBezTo>
                    <a:pt x="14908" y="8341"/>
                    <a:pt x="15470" y="7770"/>
                    <a:pt x="15470" y="7083"/>
                  </a:cubicBezTo>
                  <a:cubicBezTo>
                    <a:pt x="15478" y="6933"/>
                    <a:pt x="15358" y="6810"/>
                    <a:pt x="15213" y="6810"/>
                  </a:cubicBezTo>
                  <a:cubicBezTo>
                    <a:pt x="15195" y="6810"/>
                    <a:pt x="15176" y="6812"/>
                    <a:pt x="15158" y="6816"/>
                  </a:cubicBezTo>
                  <a:cubicBezTo>
                    <a:pt x="15024" y="6834"/>
                    <a:pt x="14935" y="6950"/>
                    <a:pt x="14935" y="7083"/>
                  </a:cubicBezTo>
                  <a:cubicBezTo>
                    <a:pt x="14926" y="7476"/>
                    <a:pt x="14604" y="7797"/>
                    <a:pt x="14212" y="7797"/>
                  </a:cubicBezTo>
                  <a:lnTo>
                    <a:pt x="1259" y="7797"/>
                  </a:lnTo>
                  <a:cubicBezTo>
                    <a:pt x="857" y="7797"/>
                    <a:pt x="536" y="7476"/>
                    <a:pt x="536" y="7083"/>
                  </a:cubicBezTo>
                  <a:lnTo>
                    <a:pt x="536" y="268"/>
                  </a:lnTo>
                  <a:cubicBezTo>
                    <a:pt x="536" y="268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1"/>
          <p:cNvGrpSpPr/>
          <p:nvPr/>
        </p:nvGrpSpPr>
        <p:grpSpPr>
          <a:xfrm>
            <a:off x="837768" y="3801456"/>
            <a:ext cx="583752" cy="509081"/>
            <a:chOff x="4890000" y="2437625"/>
            <a:chExt cx="386975" cy="337475"/>
          </a:xfrm>
        </p:grpSpPr>
        <p:sp>
          <p:nvSpPr>
            <p:cNvPr id="1187" name="Google Shape;1187;p31"/>
            <p:cNvSpPr/>
            <p:nvPr/>
          </p:nvSpPr>
          <p:spPr>
            <a:xfrm>
              <a:off x="5048575" y="2720650"/>
              <a:ext cx="69600" cy="47525"/>
            </a:xfrm>
            <a:custGeom>
              <a:avLst/>
              <a:gdLst/>
              <a:ahLst/>
              <a:cxnLst/>
              <a:rect l="l" t="t" r="r" b="b"/>
              <a:pathLst>
                <a:path w="2784" h="1901" extrusionOk="0">
                  <a:moveTo>
                    <a:pt x="464" y="0"/>
                  </a:moveTo>
                  <a:lnTo>
                    <a:pt x="241" y="937"/>
                  </a:lnTo>
                  <a:lnTo>
                    <a:pt x="0" y="1901"/>
                  </a:lnTo>
                  <a:lnTo>
                    <a:pt x="2783" y="1901"/>
                  </a:lnTo>
                  <a:lnTo>
                    <a:pt x="2551" y="937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5054350" y="2696350"/>
              <a:ext cx="58250" cy="47750"/>
            </a:xfrm>
            <a:custGeom>
              <a:avLst/>
              <a:gdLst/>
              <a:ahLst/>
              <a:cxnLst/>
              <a:rect l="l" t="t" r="r" b="b"/>
              <a:pathLst>
                <a:path w="2330" h="1910" extrusionOk="0">
                  <a:moveTo>
                    <a:pt x="1116" y="0"/>
                  </a:moveTo>
                  <a:lnTo>
                    <a:pt x="224" y="972"/>
                  </a:lnTo>
                  <a:lnTo>
                    <a:pt x="1" y="1909"/>
                  </a:lnTo>
                  <a:lnTo>
                    <a:pt x="2329" y="1909"/>
                  </a:lnTo>
                  <a:lnTo>
                    <a:pt x="2097" y="972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4896675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991" y="0"/>
                  </a:moveTo>
                  <a:cubicBezTo>
                    <a:pt x="447" y="0"/>
                    <a:pt x="1" y="446"/>
                    <a:pt x="1" y="991"/>
                  </a:cubicBezTo>
                  <a:lnTo>
                    <a:pt x="1" y="10072"/>
                  </a:lnTo>
                  <a:cubicBezTo>
                    <a:pt x="1" y="10616"/>
                    <a:pt x="447" y="11053"/>
                    <a:pt x="991" y="11053"/>
                  </a:cubicBezTo>
                  <a:lnTo>
                    <a:pt x="13935" y="11053"/>
                  </a:lnTo>
                  <a:cubicBezTo>
                    <a:pt x="14480" y="11053"/>
                    <a:pt x="14926" y="10616"/>
                    <a:pt x="14926" y="10072"/>
                  </a:cubicBezTo>
                  <a:lnTo>
                    <a:pt x="14926" y="991"/>
                  </a:lnTo>
                  <a:cubicBezTo>
                    <a:pt x="14926" y="446"/>
                    <a:pt x="14480" y="0"/>
                    <a:pt x="13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5046550" y="2444325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105" y="0"/>
                  </a:moveTo>
                  <a:lnTo>
                    <a:pt x="1" y="11053"/>
                  </a:lnTo>
                  <a:lnTo>
                    <a:pt x="7940" y="11053"/>
                  </a:lnTo>
                  <a:cubicBezTo>
                    <a:pt x="8485" y="11053"/>
                    <a:pt x="8931" y="10616"/>
                    <a:pt x="8931" y="10072"/>
                  </a:cubicBezTo>
                  <a:lnTo>
                    <a:pt x="8931" y="991"/>
                  </a:lnTo>
                  <a:cubicBezTo>
                    <a:pt x="8931" y="446"/>
                    <a:pt x="8485" y="0"/>
                    <a:pt x="7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4896675" y="2478225"/>
              <a:ext cx="373150" cy="208550"/>
            </a:xfrm>
            <a:custGeom>
              <a:avLst/>
              <a:gdLst/>
              <a:ahLst/>
              <a:cxnLst/>
              <a:rect l="l" t="t" r="r" b="b"/>
              <a:pathLst>
                <a:path w="14926" h="8342" extrusionOk="0">
                  <a:moveTo>
                    <a:pt x="1" y="0"/>
                  </a:moveTo>
                  <a:lnTo>
                    <a:pt x="1" y="8341"/>
                  </a:lnTo>
                  <a:lnTo>
                    <a:pt x="14926" y="8341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5056375" y="2478225"/>
              <a:ext cx="213450" cy="208550"/>
            </a:xfrm>
            <a:custGeom>
              <a:avLst/>
              <a:gdLst/>
              <a:ahLst/>
              <a:cxnLst/>
              <a:rect l="l" t="t" r="r" b="b"/>
              <a:pathLst>
                <a:path w="8538" h="8342" extrusionOk="0">
                  <a:moveTo>
                    <a:pt x="2338" y="0"/>
                  </a:moveTo>
                  <a:lnTo>
                    <a:pt x="0" y="8341"/>
                  </a:lnTo>
                  <a:lnTo>
                    <a:pt x="8538" y="8341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5009100" y="2507875"/>
              <a:ext cx="148550" cy="148575"/>
            </a:xfrm>
            <a:custGeom>
              <a:avLst/>
              <a:gdLst/>
              <a:ahLst/>
              <a:cxnLst/>
              <a:rect l="l" t="t" r="r" b="b"/>
              <a:pathLst>
                <a:path w="5942" h="5943" extrusionOk="0">
                  <a:moveTo>
                    <a:pt x="2971" y="1"/>
                  </a:moveTo>
                  <a:cubicBezTo>
                    <a:pt x="1329" y="1"/>
                    <a:pt x="0" y="1330"/>
                    <a:pt x="0" y="2972"/>
                  </a:cubicBezTo>
                  <a:cubicBezTo>
                    <a:pt x="0" y="4363"/>
                    <a:pt x="963" y="5532"/>
                    <a:pt x="2257" y="5853"/>
                  </a:cubicBezTo>
                  <a:cubicBezTo>
                    <a:pt x="2480" y="5915"/>
                    <a:pt x="2721" y="5942"/>
                    <a:pt x="2971" y="5942"/>
                  </a:cubicBezTo>
                  <a:cubicBezTo>
                    <a:pt x="4612" y="5942"/>
                    <a:pt x="5941" y="4613"/>
                    <a:pt x="5941" y="2972"/>
                  </a:cubicBezTo>
                  <a:cubicBezTo>
                    <a:pt x="5941" y="1642"/>
                    <a:pt x="5067" y="518"/>
                    <a:pt x="3854" y="135"/>
                  </a:cubicBezTo>
                  <a:cubicBezTo>
                    <a:pt x="3577" y="54"/>
                    <a:pt x="3283" y="1"/>
                    <a:pt x="2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5065525" y="2511225"/>
              <a:ext cx="92125" cy="145225"/>
            </a:xfrm>
            <a:custGeom>
              <a:avLst/>
              <a:gdLst/>
              <a:ahLst/>
              <a:cxnLst/>
              <a:rect l="l" t="t" r="r" b="b"/>
              <a:pathLst>
                <a:path w="3685" h="5809" extrusionOk="0">
                  <a:moveTo>
                    <a:pt x="1597" y="1"/>
                  </a:moveTo>
                  <a:lnTo>
                    <a:pt x="0" y="5719"/>
                  </a:lnTo>
                  <a:cubicBezTo>
                    <a:pt x="223" y="5781"/>
                    <a:pt x="464" y="5808"/>
                    <a:pt x="714" y="5808"/>
                  </a:cubicBezTo>
                  <a:cubicBezTo>
                    <a:pt x="2355" y="5808"/>
                    <a:pt x="3684" y="4479"/>
                    <a:pt x="3684" y="2838"/>
                  </a:cubicBezTo>
                  <a:cubicBezTo>
                    <a:pt x="3684" y="1508"/>
                    <a:pt x="2810" y="384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4890000" y="2437625"/>
              <a:ext cx="386525" cy="240025"/>
            </a:xfrm>
            <a:custGeom>
              <a:avLst/>
              <a:gdLst/>
              <a:ahLst/>
              <a:cxnLst/>
              <a:rect l="l" t="t" r="r" b="b"/>
              <a:pathLst>
                <a:path w="15461" h="9601" extrusionOk="0">
                  <a:moveTo>
                    <a:pt x="286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88"/>
                  </a:lnTo>
                  <a:cubicBezTo>
                    <a:pt x="0" y="2606"/>
                    <a:pt x="9" y="2615"/>
                    <a:pt x="18" y="2632"/>
                  </a:cubicBezTo>
                  <a:cubicBezTo>
                    <a:pt x="99" y="2717"/>
                    <a:pt x="188" y="2752"/>
                    <a:pt x="270" y="2752"/>
                  </a:cubicBezTo>
                  <a:cubicBezTo>
                    <a:pt x="420" y="2752"/>
                    <a:pt x="544" y="2631"/>
                    <a:pt x="544" y="2481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48"/>
                    <a:pt x="14925" y="9466"/>
                    <a:pt x="14934" y="9475"/>
                  </a:cubicBezTo>
                  <a:cubicBezTo>
                    <a:pt x="15020" y="9564"/>
                    <a:pt x="15112" y="9601"/>
                    <a:pt x="15194" y="9601"/>
                  </a:cubicBezTo>
                  <a:cubicBezTo>
                    <a:pt x="15342" y="9601"/>
                    <a:pt x="15460" y="9481"/>
                    <a:pt x="15460" y="9332"/>
                  </a:cubicBezTo>
                  <a:lnTo>
                    <a:pt x="15460" y="277"/>
                  </a:lnTo>
                  <a:cubicBezTo>
                    <a:pt x="15460" y="126"/>
                    <a:pt x="15335" y="1"/>
                    <a:pt x="15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4890000" y="2519025"/>
              <a:ext cx="386975" cy="256075"/>
            </a:xfrm>
            <a:custGeom>
              <a:avLst/>
              <a:gdLst/>
              <a:ahLst/>
              <a:cxnLst/>
              <a:rect l="l" t="t" r="r" b="b"/>
              <a:pathLst>
                <a:path w="15479" h="10243" extrusionOk="0">
                  <a:moveTo>
                    <a:pt x="8448" y="8342"/>
                  </a:moveTo>
                  <a:lnTo>
                    <a:pt x="8778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6"/>
                    <a:pt x="0" y="269"/>
                  </a:cubicBezTo>
                  <a:lnTo>
                    <a:pt x="0" y="7066"/>
                  </a:lnTo>
                  <a:cubicBezTo>
                    <a:pt x="0" y="7762"/>
                    <a:pt x="571" y="8333"/>
                    <a:pt x="1267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0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44"/>
                    <a:pt x="10902" y="10010"/>
                  </a:cubicBezTo>
                  <a:cubicBezTo>
                    <a:pt x="10928" y="9841"/>
                    <a:pt x="10795" y="9698"/>
                    <a:pt x="10634" y="9698"/>
                  </a:cubicBezTo>
                  <a:lnTo>
                    <a:pt x="9349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71"/>
                    <a:pt x="15478" y="7075"/>
                  </a:cubicBezTo>
                  <a:cubicBezTo>
                    <a:pt x="15478" y="6929"/>
                    <a:pt x="15352" y="6804"/>
                    <a:pt x="15200" y="6804"/>
                  </a:cubicBezTo>
                  <a:cubicBezTo>
                    <a:pt x="15186" y="6804"/>
                    <a:pt x="15172" y="6805"/>
                    <a:pt x="15157" y="6808"/>
                  </a:cubicBezTo>
                  <a:cubicBezTo>
                    <a:pt x="15032" y="6834"/>
                    <a:pt x="14934" y="6950"/>
                    <a:pt x="14934" y="7084"/>
                  </a:cubicBezTo>
                  <a:cubicBezTo>
                    <a:pt x="14934" y="7477"/>
                    <a:pt x="14613" y="7798"/>
                    <a:pt x="14220" y="7798"/>
                  </a:cubicBezTo>
                  <a:lnTo>
                    <a:pt x="1258" y="7798"/>
                  </a:lnTo>
                  <a:cubicBezTo>
                    <a:pt x="866" y="7798"/>
                    <a:pt x="544" y="7477"/>
                    <a:pt x="544" y="7075"/>
                  </a:cubicBezTo>
                  <a:lnTo>
                    <a:pt x="544" y="269"/>
                  </a:lnTo>
                  <a:cubicBezTo>
                    <a:pt x="544" y="269"/>
                    <a:pt x="428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5040525" y="2540000"/>
              <a:ext cx="85900" cy="84775"/>
            </a:xfrm>
            <a:custGeom>
              <a:avLst/>
              <a:gdLst/>
              <a:ahLst/>
              <a:cxnLst/>
              <a:rect l="l" t="t" r="r" b="b"/>
              <a:pathLst>
                <a:path w="3436" h="3391" extrusionOk="0">
                  <a:moveTo>
                    <a:pt x="294" y="0"/>
                  </a:moveTo>
                  <a:cubicBezTo>
                    <a:pt x="224" y="0"/>
                    <a:pt x="153" y="27"/>
                    <a:pt x="99" y="81"/>
                  </a:cubicBezTo>
                  <a:cubicBezTo>
                    <a:pt x="1" y="188"/>
                    <a:pt x="1" y="366"/>
                    <a:pt x="99" y="464"/>
                  </a:cubicBezTo>
                  <a:lnTo>
                    <a:pt x="1330" y="1695"/>
                  </a:lnTo>
                  <a:lnTo>
                    <a:pt x="99" y="2927"/>
                  </a:lnTo>
                  <a:cubicBezTo>
                    <a:pt x="1" y="3034"/>
                    <a:pt x="1" y="3203"/>
                    <a:pt x="99" y="3310"/>
                  </a:cubicBezTo>
                  <a:cubicBezTo>
                    <a:pt x="153" y="3364"/>
                    <a:pt x="224" y="3390"/>
                    <a:pt x="295" y="3390"/>
                  </a:cubicBezTo>
                  <a:cubicBezTo>
                    <a:pt x="367" y="3390"/>
                    <a:pt x="429" y="3364"/>
                    <a:pt x="483" y="3310"/>
                  </a:cubicBezTo>
                  <a:lnTo>
                    <a:pt x="1714" y="2079"/>
                  </a:lnTo>
                  <a:lnTo>
                    <a:pt x="2945" y="3310"/>
                  </a:lnTo>
                  <a:cubicBezTo>
                    <a:pt x="2998" y="3364"/>
                    <a:pt x="3070" y="3390"/>
                    <a:pt x="3132" y="3390"/>
                  </a:cubicBezTo>
                  <a:cubicBezTo>
                    <a:pt x="3204" y="3390"/>
                    <a:pt x="3275" y="3364"/>
                    <a:pt x="3328" y="3310"/>
                  </a:cubicBezTo>
                  <a:cubicBezTo>
                    <a:pt x="3435" y="3203"/>
                    <a:pt x="3435" y="3034"/>
                    <a:pt x="3328" y="2927"/>
                  </a:cubicBezTo>
                  <a:lnTo>
                    <a:pt x="2097" y="1695"/>
                  </a:lnTo>
                  <a:lnTo>
                    <a:pt x="3328" y="464"/>
                  </a:lnTo>
                  <a:cubicBezTo>
                    <a:pt x="3435" y="366"/>
                    <a:pt x="3435" y="188"/>
                    <a:pt x="3328" y="81"/>
                  </a:cubicBezTo>
                  <a:cubicBezTo>
                    <a:pt x="3275" y="27"/>
                    <a:pt x="3206" y="0"/>
                    <a:pt x="3137" y="0"/>
                  </a:cubicBezTo>
                  <a:cubicBezTo>
                    <a:pt x="3067" y="0"/>
                    <a:pt x="2998" y="27"/>
                    <a:pt x="2945" y="81"/>
                  </a:cubicBezTo>
                  <a:lnTo>
                    <a:pt x="1714" y="1312"/>
                  </a:lnTo>
                  <a:lnTo>
                    <a:pt x="483" y="81"/>
                  </a:lnTo>
                  <a:cubicBezTo>
                    <a:pt x="434" y="27"/>
                    <a:pt x="364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31"/>
          <p:cNvGrpSpPr/>
          <p:nvPr/>
        </p:nvGrpSpPr>
        <p:grpSpPr>
          <a:xfrm>
            <a:off x="837771" y="2077494"/>
            <a:ext cx="583752" cy="509081"/>
            <a:chOff x="3962425" y="2437625"/>
            <a:chExt cx="386975" cy="337475"/>
          </a:xfrm>
        </p:grpSpPr>
        <p:sp>
          <p:nvSpPr>
            <p:cNvPr id="1199" name="Google Shape;1199;p31"/>
            <p:cNvSpPr/>
            <p:nvPr/>
          </p:nvSpPr>
          <p:spPr>
            <a:xfrm>
              <a:off x="4121225" y="2720650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0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4126800" y="2696350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5" y="0"/>
                  </a:moveTo>
                  <a:lnTo>
                    <a:pt x="223" y="972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097" y="9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3969350" y="2444325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1" y="0"/>
                  </a:moveTo>
                  <a:cubicBezTo>
                    <a:pt x="437" y="0"/>
                    <a:pt x="0" y="446"/>
                    <a:pt x="0" y="991"/>
                  </a:cubicBezTo>
                  <a:lnTo>
                    <a:pt x="0" y="10072"/>
                  </a:lnTo>
                  <a:cubicBezTo>
                    <a:pt x="0" y="10616"/>
                    <a:pt x="437" y="11053"/>
                    <a:pt x="981" y="11053"/>
                  </a:cubicBezTo>
                  <a:lnTo>
                    <a:pt x="13926" y="11053"/>
                  </a:lnTo>
                  <a:cubicBezTo>
                    <a:pt x="14470" y="11053"/>
                    <a:pt x="14916" y="10616"/>
                    <a:pt x="14916" y="10072"/>
                  </a:cubicBezTo>
                  <a:lnTo>
                    <a:pt x="14916" y="991"/>
                  </a:lnTo>
                  <a:cubicBezTo>
                    <a:pt x="14916" y="446"/>
                    <a:pt x="14470" y="0"/>
                    <a:pt x="13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4119000" y="2444325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105" y="0"/>
                  </a:moveTo>
                  <a:lnTo>
                    <a:pt x="0" y="11053"/>
                  </a:lnTo>
                  <a:lnTo>
                    <a:pt x="7940" y="11053"/>
                  </a:lnTo>
                  <a:cubicBezTo>
                    <a:pt x="8484" y="11053"/>
                    <a:pt x="8930" y="10616"/>
                    <a:pt x="8930" y="10072"/>
                  </a:cubicBezTo>
                  <a:lnTo>
                    <a:pt x="8930" y="991"/>
                  </a:lnTo>
                  <a:cubicBezTo>
                    <a:pt x="8930" y="446"/>
                    <a:pt x="8484" y="0"/>
                    <a:pt x="7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1"/>
            <p:cNvSpPr/>
            <p:nvPr/>
          </p:nvSpPr>
          <p:spPr>
            <a:xfrm>
              <a:off x="3969350" y="2478225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0" y="0"/>
                  </a:moveTo>
                  <a:lnTo>
                    <a:pt x="0" y="8341"/>
                  </a:lnTo>
                  <a:lnTo>
                    <a:pt x="14916" y="8341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1"/>
            <p:cNvSpPr/>
            <p:nvPr/>
          </p:nvSpPr>
          <p:spPr>
            <a:xfrm>
              <a:off x="4128800" y="2478225"/>
              <a:ext cx="213475" cy="208550"/>
            </a:xfrm>
            <a:custGeom>
              <a:avLst/>
              <a:gdLst/>
              <a:ahLst/>
              <a:cxnLst/>
              <a:rect l="l" t="t" r="r" b="b"/>
              <a:pathLst>
                <a:path w="8539" h="8342" extrusionOk="0">
                  <a:moveTo>
                    <a:pt x="2338" y="0"/>
                  </a:moveTo>
                  <a:lnTo>
                    <a:pt x="1" y="8341"/>
                  </a:lnTo>
                  <a:lnTo>
                    <a:pt x="8538" y="8341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1"/>
            <p:cNvSpPr/>
            <p:nvPr/>
          </p:nvSpPr>
          <p:spPr>
            <a:xfrm>
              <a:off x="4040925" y="2584825"/>
              <a:ext cx="38625" cy="26350"/>
            </a:xfrm>
            <a:custGeom>
              <a:avLst/>
              <a:gdLst/>
              <a:ahLst/>
              <a:cxnLst/>
              <a:rect l="l" t="t" r="r" b="b"/>
              <a:pathLst>
                <a:path w="1545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4040925" y="2633900"/>
              <a:ext cx="38625" cy="26325"/>
            </a:xfrm>
            <a:custGeom>
              <a:avLst/>
              <a:gdLst/>
              <a:ahLst/>
              <a:cxnLst/>
              <a:rect l="l" t="t" r="r" b="b"/>
              <a:pathLst>
                <a:path w="1545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>
              <a:off x="4104500" y="2633900"/>
              <a:ext cx="38375" cy="26325"/>
            </a:xfrm>
            <a:custGeom>
              <a:avLst/>
              <a:gdLst/>
              <a:ahLst/>
              <a:cxnLst/>
              <a:rect l="l" t="t" r="r" b="b"/>
              <a:pathLst>
                <a:path w="1535" h="1053" extrusionOk="0">
                  <a:moveTo>
                    <a:pt x="0" y="0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>
              <a:off x="4104500" y="2584825"/>
              <a:ext cx="38375" cy="26350"/>
            </a:xfrm>
            <a:custGeom>
              <a:avLst/>
              <a:gdLst/>
              <a:ahLst/>
              <a:cxnLst/>
              <a:rect l="l" t="t" r="r" b="b"/>
              <a:pathLst>
                <a:path w="1535" h="1054" extrusionOk="0">
                  <a:moveTo>
                    <a:pt x="0" y="1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4168500" y="2584825"/>
              <a:ext cx="38600" cy="26350"/>
            </a:xfrm>
            <a:custGeom>
              <a:avLst/>
              <a:gdLst/>
              <a:ahLst/>
              <a:cxnLst/>
              <a:rect l="l" t="t" r="r" b="b"/>
              <a:pathLst>
                <a:path w="1544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4168500" y="2633900"/>
              <a:ext cx="38600" cy="26325"/>
            </a:xfrm>
            <a:custGeom>
              <a:avLst/>
              <a:gdLst/>
              <a:ahLst/>
              <a:cxnLst/>
              <a:rect l="l" t="t" r="r" b="b"/>
              <a:pathLst>
                <a:path w="1544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4232075" y="2633900"/>
              <a:ext cx="38375" cy="26325"/>
            </a:xfrm>
            <a:custGeom>
              <a:avLst/>
              <a:gdLst/>
              <a:ahLst/>
              <a:cxnLst/>
              <a:rect l="l" t="t" r="r" b="b"/>
              <a:pathLst>
                <a:path w="1535" h="1053" extrusionOk="0">
                  <a:moveTo>
                    <a:pt x="0" y="0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4232075" y="2584825"/>
              <a:ext cx="38375" cy="26350"/>
            </a:xfrm>
            <a:custGeom>
              <a:avLst/>
              <a:gdLst/>
              <a:ahLst/>
              <a:cxnLst/>
              <a:rect l="l" t="t" r="r" b="b"/>
              <a:pathLst>
                <a:path w="1535" h="1054" extrusionOk="0">
                  <a:moveTo>
                    <a:pt x="0" y="1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>
              <a:off x="4040925" y="2504750"/>
              <a:ext cx="229525" cy="57350"/>
            </a:xfrm>
            <a:custGeom>
              <a:avLst/>
              <a:gdLst/>
              <a:ahLst/>
              <a:cxnLst/>
              <a:rect l="l" t="t" r="r" b="b"/>
              <a:pathLst>
                <a:path w="9181" h="2294" extrusionOk="0">
                  <a:moveTo>
                    <a:pt x="1" y="1"/>
                  </a:moveTo>
                  <a:lnTo>
                    <a:pt x="1" y="2294"/>
                  </a:lnTo>
                  <a:lnTo>
                    <a:pt x="9181" y="2294"/>
                  </a:lnTo>
                  <a:lnTo>
                    <a:pt x="91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>
              <a:off x="4162925" y="2504750"/>
              <a:ext cx="107525" cy="57350"/>
            </a:xfrm>
            <a:custGeom>
              <a:avLst/>
              <a:gdLst/>
              <a:ahLst/>
              <a:cxnLst/>
              <a:rect l="l" t="t" r="r" b="b"/>
              <a:pathLst>
                <a:path w="4301" h="2294" extrusionOk="0">
                  <a:moveTo>
                    <a:pt x="643" y="1"/>
                  </a:moveTo>
                  <a:lnTo>
                    <a:pt x="1" y="2294"/>
                  </a:lnTo>
                  <a:lnTo>
                    <a:pt x="4301" y="2294"/>
                  </a:lnTo>
                  <a:lnTo>
                    <a:pt x="43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1"/>
            <p:cNvSpPr/>
            <p:nvPr/>
          </p:nvSpPr>
          <p:spPr>
            <a:xfrm>
              <a:off x="4063900" y="25266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19"/>
                    <a:pt x="126" y="544"/>
                    <a:pt x="277" y="544"/>
                  </a:cubicBezTo>
                  <a:cubicBezTo>
                    <a:pt x="429" y="544"/>
                    <a:pt x="545" y="419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1"/>
            <p:cNvSpPr/>
            <p:nvPr/>
          </p:nvSpPr>
          <p:spPr>
            <a:xfrm>
              <a:off x="4112300" y="252662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4160475" y="252662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1"/>
            <p:cNvSpPr/>
            <p:nvPr/>
          </p:nvSpPr>
          <p:spPr>
            <a:xfrm>
              <a:off x="4136375" y="2526625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9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19"/>
                    <a:pt x="117" y="544"/>
                    <a:pt x="269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1"/>
            <p:cNvSpPr/>
            <p:nvPr/>
          </p:nvSpPr>
          <p:spPr>
            <a:xfrm>
              <a:off x="4088000" y="25266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19"/>
                    <a:pt x="125" y="544"/>
                    <a:pt x="277" y="544"/>
                  </a:cubicBezTo>
                  <a:cubicBezTo>
                    <a:pt x="428" y="544"/>
                    <a:pt x="544" y="419"/>
                    <a:pt x="544" y="268"/>
                  </a:cubicBezTo>
                  <a:cubicBezTo>
                    <a:pt x="544" y="116"/>
                    <a:pt x="428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3962425" y="2437625"/>
              <a:ext cx="386750" cy="240025"/>
            </a:xfrm>
            <a:custGeom>
              <a:avLst/>
              <a:gdLst/>
              <a:ahLst/>
              <a:cxnLst/>
              <a:rect l="l" t="t" r="r" b="b"/>
              <a:pathLst>
                <a:path w="15470" h="9601" extrusionOk="0">
                  <a:moveTo>
                    <a:pt x="286" y="1"/>
                  </a:moveTo>
                  <a:cubicBezTo>
                    <a:pt x="125" y="1"/>
                    <a:pt x="1" y="126"/>
                    <a:pt x="1" y="277"/>
                  </a:cubicBezTo>
                  <a:lnTo>
                    <a:pt x="1" y="2588"/>
                  </a:lnTo>
                  <a:cubicBezTo>
                    <a:pt x="1" y="2606"/>
                    <a:pt x="9" y="2615"/>
                    <a:pt x="18" y="2632"/>
                  </a:cubicBezTo>
                  <a:cubicBezTo>
                    <a:pt x="103" y="2717"/>
                    <a:pt x="193" y="2752"/>
                    <a:pt x="274" y="2752"/>
                  </a:cubicBezTo>
                  <a:cubicBezTo>
                    <a:pt x="424" y="2752"/>
                    <a:pt x="545" y="2631"/>
                    <a:pt x="545" y="2481"/>
                  </a:cubicBezTo>
                  <a:lnTo>
                    <a:pt x="545" y="705"/>
                  </a:lnTo>
                  <a:cubicBezTo>
                    <a:pt x="545" y="616"/>
                    <a:pt x="616" y="545"/>
                    <a:pt x="705" y="545"/>
                  </a:cubicBezTo>
                  <a:lnTo>
                    <a:pt x="14765" y="545"/>
                  </a:lnTo>
                  <a:cubicBezTo>
                    <a:pt x="14845" y="545"/>
                    <a:pt x="14925" y="616"/>
                    <a:pt x="14925" y="705"/>
                  </a:cubicBezTo>
                  <a:lnTo>
                    <a:pt x="14925" y="9439"/>
                  </a:lnTo>
                  <a:cubicBezTo>
                    <a:pt x="14925" y="9448"/>
                    <a:pt x="14925" y="9466"/>
                    <a:pt x="14934" y="9475"/>
                  </a:cubicBezTo>
                  <a:cubicBezTo>
                    <a:pt x="15020" y="9564"/>
                    <a:pt x="15113" y="9601"/>
                    <a:pt x="15197" y="9601"/>
                  </a:cubicBezTo>
                  <a:cubicBezTo>
                    <a:pt x="15348" y="9601"/>
                    <a:pt x="15470" y="9481"/>
                    <a:pt x="15470" y="9332"/>
                  </a:cubicBezTo>
                  <a:lnTo>
                    <a:pt x="15470" y="277"/>
                  </a:lnTo>
                  <a:cubicBezTo>
                    <a:pt x="15470" y="126"/>
                    <a:pt x="15336" y="1"/>
                    <a:pt x="15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1"/>
            <p:cNvSpPr/>
            <p:nvPr/>
          </p:nvSpPr>
          <p:spPr>
            <a:xfrm>
              <a:off x="3962425" y="2519025"/>
              <a:ext cx="386975" cy="256075"/>
            </a:xfrm>
            <a:custGeom>
              <a:avLst/>
              <a:gdLst/>
              <a:ahLst/>
              <a:cxnLst/>
              <a:rect l="l" t="t" r="r" b="b"/>
              <a:pathLst>
                <a:path w="15479" h="10243" extrusionOk="0">
                  <a:moveTo>
                    <a:pt x="845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9" y="126"/>
                    <a:pt x="1" y="269"/>
                  </a:cubicBezTo>
                  <a:lnTo>
                    <a:pt x="1" y="7066"/>
                  </a:lnTo>
                  <a:cubicBezTo>
                    <a:pt x="9" y="7762"/>
                    <a:pt x="571" y="8333"/>
                    <a:pt x="1267" y="8342"/>
                  </a:cubicBezTo>
                  <a:lnTo>
                    <a:pt x="6450" y="8342"/>
                  </a:lnTo>
                  <a:lnTo>
                    <a:pt x="6129" y="9698"/>
                  </a:lnTo>
                  <a:lnTo>
                    <a:pt x="4845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6" y="10242"/>
                  </a:cubicBezTo>
                  <a:lnTo>
                    <a:pt x="10626" y="10242"/>
                  </a:lnTo>
                  <a:cubicBezTo>
                    <a:pt x="10768" y="10242"/>
                    <a:pt x="10884" y="10144"/>
                    <a:pt x="10902" y="10010"/>
                  </a:cubicBezTo>
                  <a:cubicBezTo>
                    <a:pt x="10929" y="9841"/>
                    <a:pt x="10804" y="9698"/>
                    <a:pt x="10634" y="9698"/>
                  </a:cubicBezTo>
                  <a:lnTo>
                    <a:pt x="9350" y="9698"/>
                  </a:lnTo>
                  <a:lnTo>
                    <a:pt x="9020" y="8342"/>
                  </a:lnTo>
                  <a:lnTo>
                    <a:pt x="14221" y="8342"/>
                  </a:lnTo>
                  <a:cubicBezTo>
                    <a:pt x="14917" y="8342"/>
                    <a:pt x="15479" y="7771"/>
                    <a:pt x="15479" y="7075"/>
                  </a:cubicBezTo>
                  <a:cubicBezTo>
                    <a:pt x="15479" y="6929"/>
                    <a:pt x="15359" y="6804"/>
                    <a:pt x="15203" y="6804"/>
                  </a:cubicBezTo>
                  <a:cubicBezTo>
                    <a:pt x="15188" y="6804"/>
                    <a:pt x="15173" y="6805"/>
                    <a:pt x="15157" y="6808"/>
                  </a:cubicBezTo>
                  <a:cubicBezTo>
                    <a:pt x="15033" y="6834"/>
                    <a:pt x="14934" y="6950"/>
                    <a:pt x="14934" y="7084"/>
                  </a:cubicBezTo>
                  <a:cubicBezTo>
                    <a:pt x="14934" y="7477"/>
                    <a:pt x="14613" y="7798"/>
                    <a:pt x="14221" y="7798"/>
                  </a:cubicBezTo>
                  <a:lnTo>
                    <a:pt x="1258" y="7798"/>
                  </a:lnTo>
                  <a:cubicBezTo>
                    <a:pt x="866" y="7798"/>
                    <a:pt x="545" y="7477"/>
                    <a:pt x="545" y="7075"/>
                  </a:cubicBezTo>
                  <a:lnTo>
                    <a:pt x="545" y="269"/>
                  </a:lnTo>
                  <a:cubicBezTo>
                    <a:pt x="545" y="269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31"/>
          <p:cNvGrpSpPr/>
          <p:nvPr/>
        </p:nvGrpSpPr>
        <p:grpSpPr>
          <a:xfrm>
            <a:off x="5104364" y="2062441"/>
            <a:ext cx="583752" cy="509043"/>
            <a:chOff x="4423425" y="3443700"/>
            <a:chExt cx="386975" cy="337450"/>
          </a:xfrm>
        </p:grpSpPr>
        <p:sp>
          <p:nvSpPr>
            <p:cNvPr id="1223" name="Google Shape;1223;p31"/>
            <p:cNvSpPr/>
            <p:nvPr/>
          </p:nvSpPr>
          <p:spPr>
            <a:xfrm>
              <a:off x="4582000" y="3726950"/>
              <a:ext cx="69600" cy="47525"/>
            </a:xfrm>
            <a:custGeom>
              <a:avLst/>
              <a:gdLst/>
              <a:ahLst/>
              <a:cxnLst/>
              <a:rect l="l" t="t" r="r" b="b"/>
              <a:pathLst>
                <a:path w="2784" h="1901" extrusionOk="0">
                  <a:moveTo>
                    <a:pt x="464" y="0"/>
                  </a:moveTo>
                  <a:lnTo>
                    <a:pt x="232" y="928"/>
                  </a:lnTo>
                  <a:lnTo>
                    <a:pt x="0" y="1900"/>
                  </a:lnTo>
                  <a:lnTo>
                    <a:pt x="2784" y="1900"/>
                  </a:lnTo>
                  <a:lnTo>
                    <a:pt x="2552" y="928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1"/>
            <p:cNvSpPr/>
            <p:nvPr/>
          </p:nvSpPr>
          <p:spPr>
            <a:xfrm>
              <a:off x="4587575" y="3702400"/>
              <a:ext cx="58225" cy="47975"/>
            </a:xfrm>
            <a:custGeom>
              <a:avLst/>
              <a:gdLst/>
              <a:ahLst/>
              <a:cxnLst/>
              <a:rect l="l" t="t" r="r" b="b"/>
              <a:pathLst>
                <a:path w="2329" h="1919" extrusionOk="0">
                  <a:moveTo>
                    <a:pt x="1124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6" y="973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1"/>
            <p:cNvSpPr/>
            <p:nvPr/>
          </p:nvSpPr>
          <p:spPr>
            <a:xfrm>
              <a:off x="4430100" y="3450600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991" y="1"/>
                  </a:moveTo>
                  <a:cubicBezTo>
                    <a:pt x="447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47" y="11054"/>
                    <a:pt x="991" y="11054"/>
                  </a:cubicBezTo>
                  <a:lnTo>
                    <a:pt x="13936" y="11054"/>
                  </a:lnTo>
                  <a:cubicBezTo>
                    <a:pt x="14480" y="11054"/>
                    <a:pt x="14926" y="10608"/>
                    <a:pt x="14926" y="10064"/>
                  </a:cubicBezTo>
                  <a:lnTo>
                    <a:pt x="14926" y="982"/>
                  </a:lnTo>
                  <a:cubicBezTo>
                    <a:pt x="14926" y="438"/>
                    <a:pt x="14480" y="1"/>
                    <a:pt x="13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1"/>
            <p:cNvSpPr/>
            <p:nvPr/>
          </p:nvSpPr>
          <p:spPr>
            <a:xfrm>
              <a:off x="4579975" y="3450600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1"/>
            <p:cNvSpPr/>
            <p:nvPr/>
          </p:nvSpPr>
          <p:spPr>
            <a:xfrm>
              <a:off x="4430100" y="3484500"/>
              <a:ext cx="373150" cy="208350"/>
            </a:xfrm>
            <a:custGeom>
              <a:avLst/>
              <a:gdLst/>
              <a:ahLst/>
              <a:cxnLst/>
              <a:rect l="l" t="t" r="r" b="b"/>
              <a:pathLst>
                <a:path w="149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4926" y="8333"/>
                  </a:lnTo>
                  <a:lnTo>
                    <a:pt x="14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1"/>
            <p:cNvSpPr/>
            <p:nvPr/>
          </p:nvSpPr>
          <p:spPr>
            <a:xfrm>
              <a:off x="4589800" y="3484500"/>
              <a:ext cx="213450" cy="208350"/>
            </a:xfrm>
            <a:custGeom>
              <a:avLst/>
              <a:gdLst/>
              <a:ahLst/>
              <a:cxnLst/>
              <a:rect l="l" t="t" r="r" b="b"/>
              <a:pathLst>
                <a:path w="8538" h="8334" extrusionOk="0">
                  <a:moveTo>
                    <a:pt x="2329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1"/>
            <p:cNvSpPr/>
            <p:nvPr/>
          </p:nvSpPr>
          <p:spPr>
            <a:xfrm>
              <a:off x="4499025" y="3520200"/>
              <a:ext cx="234650" cy="135625"/>
            </a:xfrm>
            <a:custGeom>
              <a:avLst/>
              <a:gdLst/>
              <a:ahLst/>
              <a:cxnLst/>
              <a:rect l="l" t="t" r="r" b="b"/>
              <a:pathLst>
                <a:path w="9386" h="5425" extrusionOk="0">
                  <a:moveTo>
                    <a:pt x="4764" y="0"/>
                  </a:moveTo>
                  <a:cubicBezTo>
                    <a:pt x="3453" y="0"/>
                    <a:pt x="2365" y="928"/>
                    <a:pt x="2106" y="2159"/>
                  </a:cubicBezTo>
                  <a:cubicBezTo>
                    <a:pt x="1972" y="2123"/>
                    <a:pt x="1838" y="2106"/>
                    <a:pt x="1696" y="2106"/>
                  </a:cubicBezTo>
                  <a:cubicBezTo>
                    <a:pt x="759" y="2106"/>
                    <a:pt x="1" y="2891"/>
                    <a:pt x="36" y="3845"/>
                  </a:cubicBezTo>
                  <a:cubicBezTo>
                    <a:pt x="81" y="4737"/>
                    <a:pt x="830" y="5424"/>
                    <a:pt x="1722" y="5424"/>
                  </a:cubicBezTo>
                  <a:lnTo>
                    <a:pt x="7289" y="5424"/>
                  </a:lnTo>
                  <a:cubicBezTo>
                    <a:pt x="8449" y="5424"/>
                    <a:pt x="9386" y="4488"/>
                    <a:pt x="9386" y="3328"/>
                  </a:cubicBezTo>
                  <a:cubicBezTo>
                    <a:pt x="9386" y="2168"/>
                    <a:pt x="8449" y="1231"/>
                    <a:pt x="7289" y="1231"/>
                  </a:cubicBezTo>
                  <a:cubicBezTo>
                    <a:pt x="7209" y="1231"/>
                    <a:pt x="7128" y="1240"/>
                    <a:pt x="7048" y="1249"/>
                  </a:cubicBezTo>
                  <a:cubicBezTo>
                    <a:pt x="6700" y="705"/>
                    <a:pt x="6165" y="295"/>
                    <a:pt x="5532" y="107"/>
                  </a:cubicBezTo>
                  <a:cubicBezTo>
                    <a:pt x="5291" y="36"/>
                    <a:pt x="5032" y="0"/>
                    <a:pt x="4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1"/>
            <p:cNvSpPr/>
            <p:nvPr/>
          </p:nvSpPr>
          <p:spPr>
            <a:xfrm>
              <a:off x="4600050" y="3522875"/>
              <a:ext cx="133625" cy="132950"/>
            </a:xfrm>
            <a:custGeom>
              <a:avLst/>
              <a:gdLst/>
              <a:ahLst/>
              <a:cxnLst/>
              <a:rect l="l" t="t" r="r" b="b"/>
              <a:pathLst>
                <a:path w="5345" h="5318" extrusionOk="0">
                  <a:moveTo>
                    <a:pt x="1491" y="0"/>
                  </a:moveTo>
                  <a:lnTo>
                    <a:pt x="1" y="5317"/>
                  </a:lnTo>
                  <a:lnTo>
                    <a:pt x="3248" y="5317"/>
                  </a:lnTo>
                  <a:cubicBezTo>
                    <a:pt x="4408" y="5317"/>
                    <a:pt x="5345" y="4381"/>
                    <a:pt x="5345" y="3221"/>
                  </a:cubicBezTo>
                  <a:cubicBezTo>
                    <a:pt x="5345" y="2061"/>
                    <a:pt x="4408" y="1124"/>
                    <a:pt x="3248" y="1124"/>
                  </a:cubicBezTo>
                  <a:cubicBezTo>
                    <a:pt x="3168" y="1124"/>
                    <a:pt x="3087" y="1133"/>
                    <a:pt x="3007" y="1142"/>
                  </a:cubicBezTo>
                  <a:cubicBezTo>
                    <a:pt x="2659" y="598"/>
                    <a:pt x="2124" y="188"/>
                    <a:pt x="1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1"/>
            <p:cNvSpPr/>
            <p:nvPr/>
          </p:nvSpPr>
          <p:spPr>
            <a:xfrm>
              <a:off x="4423425" y="3443700"/>
              <a:ext cx="386525" cy="240075"/>
            </a:xfrm>
            <a:custGeom>
              <a:avLst/>
              <a:gdLst/>
              <a:ahLst/>
              <a:cxnLst/>
              <a:rect l="l" t="t" r="r" b="b"/>
              <a:pathLst>
                <a:path w="15461" h="9603" extrusionOk="0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0" y="2623"/>
                    <a:pt x="18" y="2632"/>
                  </a:cubicBezTo>
                  <a:cubicBezTo>
                    <a:pt x="99" y="2719"/>
                    <a:pt x="188" y="2756"/>
                    <a:pt x="269" y="2756"/>
                  </a:cubicBezTo>
                  <a:cubicBezTo>
                    <a:pt x="420" y="2756"/>
                    <a:pt x="545" y="2631"/>
                    <a:pt x="545" y="2480"/>
                  </a:cubicBezTo>
                  <a:lnTo>
                    <a:pt x="545" y="705"/>
                  </a:lnTo>
                  <a:cubicBezTo>
                    <a:pt x="545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9" y="9568"/>
                    <a:pt x="15109" y="9603"/>
                    <a:pt x="15190" y="9603"/>
                  </a:cubicBezTo>
                  <a:cubicBezTo>
                    <a:pt x="15340" y="9603"/>
                    <a:pt x="15461" y="9482"/>
                    <a:pt x="15461" y="9332"/>
                  </a:cubicBezTo>
                  <a:lnTo>
                    <a:pt x="15461" y="286"/>
                  </a:lnTo>
                  <a:cubicBezTo>
                    <a:pt x="15461" y="125"/>
                    <a:pt x="15336" y="0"/>
                    <a:pt x="15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1"/>
            <p:cNvSpPr/>
            <p:nvPr/>
          </p:nvSpPr>
          <p:spPr>
            <a:xfrm>
              <a:off x="4423425" y="3525100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49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71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6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50" y="9698"/>
                  </a:lnTo>
                  <a:lnTo>
                    <a:pt x="9020" y="8342"/>
                  </a:lnTo>
                  <a:lnTo>
                    <a:pt x="14220" y="8342"/>
                  </a:lnTo>
                  <a:cubicBezTo>
                    <a:pt x="14907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23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5" y="7476"/>
                    <a:pt x="545" y="7084"/>
                  </a:cubicBezTo>
                  <a:lnTo>
                    <a:pt x="545" y="277"/>
                  </a:lnTo>
                  <a:cubicBezTo>
                    <a:pt x="545" y="277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4586225" y="3558650"/>
              <a:ext cx="59800" cy="75725"/>
            </a:xfrm>
            <a:custGeom>
              <a:avLst/>
              <a:gdLst/>
              <a:ahLst/>
              <a:cxnLst/>
              <a:rect l="l" t="t" r="r" b="b"/>
              <a:pathLst>
                <a:path w="2392" h="3029" extrusionOk="0">
                  <a:moveTo>
                    <a:pt x="1214" y="1"/>
                  </a:moveTo>
                  <a:cubicBezTo>
                    <a:pt x="1165" y="1"/>
                    <a:pt x="1114" y="13"/>
                    <a:pt x="1062" y="41"/>
                  </a:cubicBezTo>
                  <a:cubicBezTo>
                    <a:pt x="991" y="86"/>
                    <a:pt x="946" y="166"/>
                    <a:pt x="946" y="246"/>
                  </a:cubicBezTo>
                  <a:lnTo>
                    <a:pt x="946" y="2102"/>
                  </a:lnTo>
                  <a:lnTo>
                    <a:pt x="509" y="1665"/>
                  </a:lnTo>
                  <a:cubicBezTo>
                    <a:pt x="469" y="1618"/>
                    <a:pt x="408" y="1596"/>
                    <a:pt x="346" y="1596"/>
                  </a:cubicBezTo>
                  <a:cubicBezTo>
                    <a:pt x="326" y="1596"/>
                    <a:pt x="306" y="1598"/>
                    <a:pt x="286" y="1602"/>
                  </a:cubicBezTo>
                  <a:cubicBezTo>
                    <a:pt x="54" y="1665"/>
                    <a:pt x="1" y="1924"/>
                    <a:pt x="143" y="2066"/>
                  </a:cubicBezTo>
                  <a:lnTo>
                    <a:pt x="1027" y="2950"/>
                  </a:lnTo>
                  <a:cubicBezTo>
                    <a:pt x="1044" y="2967"/>
                    <a:pt x="1062" y="2985"/>
                    <a:pt x="1089" y="2994"/>
                  </a:cubicBezTo>
                  <a:cubicBezTo>
                    <a:pt x="1130" y="3018"/>
                    <a:pt x="1174" y="3029"/>
                    <a:pt x="1218" y="3029"/>
                  </a:cubicBezTo>
                  <a:cubicBezTo>
                    <a:pt x="1290" y="3029"/>
                    <a:pt x="1360" y="2999"/>
                    <a:pt x="1410" y="2950"/>
                  </a:cubicBezTo>
                  <a:lnTo>
                    <a:pt x="2311" y="2048"/>
                  </a:lnTo>
                  <a:cubicBezTo>
                    <a:pt x="2365" y="1986"/>
                    <a:pt x="2392" y="1906"/>
                    <a:pt x="2374" y="1825"/>
                  </a:cubicBezTo>
                  <a:cubicBezTo>
                    <a:pt x="2335" y="1676"/>
                    <a:pt x="2220" y="1602"/>
                    <a:pt x="2104" y="1602"/>
                  </a:cubicBezTo>
                  <a:cubicBezTo>
                    <a:pt x="2034" y="1602"/>
                    <a:pt x="1964" y="1629"/>
                    <a:pt x="1910" y="1683"/>
                  </a:cubicBezTo>
                  <a:lnTo>
                    <a:pt x="1491" y="2102"/>
                  </a:lnTo>
                  <a:lnTo>
                    <a:pt x="1491" y="273"/>
                  </a:lnTo>
                  <a:cubicBezTo>
                    <a:pt x="1491" y="124"/>
                    <a:pt x="1367" y="1"/>
                    <a:pt x="12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1453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42"/>
          <p:cNvSpPr/>
          <p:nvPr/>
        </p:nvSpPr>
        <p:spPr>
          <a:xfrm>
            <a:off x="4045200" y="954875"/>
            <a:ext cx="4975745" cy="3273940"/>
          </a:xfrm>
          <a:custGeom>
            <a:avLst/>
            <a:gdLst/>
            <a:ahLst/>
            <a:cxnLst/>
            <a:rect l="l" t="t" r="r" b="b"/>
            <a:pathLst>
              <a:path w="241629" h="158987" extrusionOk="0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8" name="Google Shape;1958;p42"/>
          <p:cNvGrpSpPr/>
          <p:nvPr/>
        </p:nvGrpSpPr>
        <p:grpSpPr>
          <a:xfrm>
            <a:off x="3981806" y="821838"/>
            <a:ext cx="5102735" cy="3727026"/>
            <a:chOff x="492625" y="635625"/>
            <a:chExt cx="6376825" cy="4657618"/>
          </a:xfrm>
        </p:grpSpPr>
        <p:sp>
          <p:nvSpPr>
            <p:cNvPr id="1959" name="Google Shape;1959;p42"/>
            <p:cNvSpPr/>
            <p:nvPr/>
          </p:nvSpPr>
          <p:spPr>
            <a:xfrm>
              <a:off x="3241925" y="1323275"/>
              <a:ext cx="149525" cy="33750"/>
            </a:xfrm>
            <a:custGeom>
              <a:avLst/>
              <a:gdLst/>
              <a:ahLst/>
              <a:cxnLst/>
              <a:rect l="l" t="t" r="r" b="b"/>
              <a:pathLst>
                <a:path w="5981" h="1350" extrusionOk="0">
                  <a:moveTo>
                    <a:pt x="302" y="0"/>
                  </a:moveTo>
                  <a:cubicBezTo>
                    <a:pt x="160" y="0"/>
                    <a:pt x="44" y="108"/>
                    <a:pt x="23" y="254"/>
                  </a:cubicBezTo>
                  <a:cubicBezTo>
                    <a:pt x="0" y="414"/>
                    <a:pt x="115" y="551"/>
                    <a:pt x="274" y="574"/>
                  </a:cubicBezTo>
                  <a:lnTo>
                    <a:pt x="5638" y="1350"/>
                  </a:lnTo>
                  <a:lnTo>
                    <a:pt x="5684" y="1350"/>
                  </a:lnTo>
                  <a:cubicBezTo>
                    <a:pt x="5821" y="1350"/>
                    <a:pt x="5935" y="1236"/>
                    <a:pt x="5958" y="1099"/>
                  </a:cubicBezTo>
                  <a:cubicBezTo>
                    <a:pt x="5981" y="939"/>
                    <a:pt x="5867" y="802"/>
                    <a:pt x="5730" y="779"/>
                  </a:cubicBezTo>
                  <a:lnTo>
                    <a:pt x="343" y="3"/>
                  </a:lnTo>
                  <a:cubicBezTo>
                    <a:pt x="329" y="1"/>
                    <a:pt x="316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2"/>
            <p:cNvSpPr/>
            <p:nvPr/>
          </p:nvSpPr>
          <p:spPr>
            <a:xfrm>
              <a:off x="3021644" y="5055609"/>
              <a:ext cx="122725" cy="98600"/>
            </a:xfrm>
            <a:custGeom>
              <a:avLst/>
              <a:gdLst/>
              <a:ahLst/>
              <a:cxnLst/>
              <a:rect l="l" t="t" r="r" b="b"/>
              <a:pathLst>
                <a:path w="4909" h="3944" extrusionOk="0">
                  <a:moveTo>
                    <a:pt x="322" y="0"/>
                  </a:moveTo>
                  <a:cubicBezTo>
                    <a:pt x="243" y="0"/>
                    <a:pt x="165" y="34"/>
                    <a:pt x="115" y="109"/>
                  </a:cubicBezTo>
                  <a:cubicBezTo>
                    <a:pt x="1" y="223"/>
                    <a:pt x="23" y="406"/>
                    <a:pt x="160" y="497"/>
                  </a:cubicBezTo>
                  <a:lnTo>
                    <a:pt x="4406" y="3876"/>
                  </a:lnTo>
                  <a:cubicBezTo>
                    <a:pt x="4452" y="3921"/>
                    <a:pt x="4520" y="3944"/>
                    <a:pt x="4589" y="3944"/>
                  </a:cubicBezTo>
                  <a:cubicBezTo>
                    <a:pt x="4680" y="3944"/>
                    <a:pt x="4748" y="3898"/>
                    <a:pt x="4817" y="3830"/>
                  </a:cubicBezTo>
                  <a:cubicBezTo>
                    <a:pt x="4908" y="3716"/>
                    <a:pt x="4885" y="3533"/>
                    <a:pt x="4771" y="3419"/>
                  </a:cubicBezTo>
                  <a:lnTo>
                    <a:pt x="503" y="64"/>
                  </a:lnTo>
                  <a:cubicBezTo>
                    <a:pt x="451" y="23"/>
                    <a:pt x="386" y="0"/>
                    <a:pt x="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4444250" y="635625"/>
              <a:ext cx="74775" cy="136525"/>
            </a:xfrm>
            <a:custGeom>
              <a:avLst/>
              <a:gdLst/>
              <a:ahLst/>
              <a:cxnLst/>
              <a:rect l="l" t="t" r="r" b="b"/>
              <a:pathLst>
                <a:path w="2991" h="5461" extrusionOk="0">
                  <a:moveTo>
                    <a:pt x="310" y="1"/>
                  </a:moveTo>
                  <a:cubicBezTo>
                    <a:pt x="269" y="1"/>
                    <a:pt x="226" y="9"/>
                    <a:pt x="183" y="28"/>
                  </a:cubicBezTo>
                  <a:cubicBezTo>
                    <a:pt x="46" y="96"/>
                    <a:pt x="0" y="279"/>
                    <a:pt x="69" y="416"/>
                  </a:cubicBezTo>
                  <a:lnTo>
                    <a:pt x="2420" y="5300"/>
                  </a:lnTo>
                  <a:cubicBezTo>
                    <a:pt x="2465" y="5414"/>
                    <a:pt x="2557" y="5460"/>
                    <a:pt x="2671" y="5460"/>
                  </a:cubicBezTo>
                  <a:cubicBezTo>
                    <a:pt x="2717" y="5460"/>
                    <a:pt x="2762" y="5460"/>
                    <a:pt x="2808" y="5437"/>
                  </a:cubicBezTo>
                  <a:cubicBezTo>
                    <a:pt x="2945" y="5369"/>
                    <a:pt x="2990" y="5209"/>
                    <a:pt x="2922" y="5049"/>
                  </a:cubicBezTo>
                  <a:lnTo>
                    <a:pt x="571" y="165"/>
                  </a:lnTo>
                  <a:cubicBezTo>
                    <a:pt x="521" y="64"/>
                    <a:pt x="422" y="1"/>
                    <a:pt x="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2"/>
            <p:cNvSpPr/>
            <p:nvPr/>
          </p:nvSpPr>
          <p:spPr>
            <a:xfrm>
              <a:off x="579925" y="2930925"/>
              <a:ext cx="122700" cy="98625"/>
            </a:xfrm>
            <a:custGeom>
              <a:avLst/>
              <a:gdLst/>
              <a:ahLst/>
              <a:cxnLst/>
              <a:rect l="l" t="t" r="r" b="b"/>
              <a:pathLst>
                <a:path w="4908" h="3945" extrusionOk="0">
                  <a:moveTo>
                    <a:pt x="320" y="1"/>
                  </a:moveTo>
                  <a:cubicBezTo>
                    <a:pt x="238" y="1"/>
                    <a:pt x="154" y="35"/>
                    <a:pt x="92" y="110"/>
                  </a:cubicBezTo>
                  <a:cubicBezTo>
                    <a:pt x="0" y="224"/>
                    <a:pt x="23" y="407"/>
                    <a:pt x="137" y="498"/>
                  </a:cubicBezTo>
                  <a:lnTo>
                    <a:pt x="4406" y="3876"/>
                  </a:lnTo>
                  <a:cubicBezTo>
                    <a:pt x="4451" y="3922"/>
                    <a:pt x="4520" y="3945"/>
                    <a:pt x="4588" y="3945"/>
                  </a:cubicBezTo>
                  <a:cubicBezTo>
                    <a:pt x="4657" y="3945"/>
                    <a:pt x="4748" y="3899"/>
                    <a:pt x="4794" y="3831"/>
                  </a:cubicBezTo>
                  <a:cubicBezTo>
                    <a:pt x="4908" y="3717"/>
                    <a:pt x="4885" y="3534"/>
                    <a:pt x="4748" y="3420"/>
                  </a:cubicBezTo>
                  <a:lnTo>
                    <a:pt x="503" y="65"/>
                  </a:lnTo>
                  <a:cubicBezTo>
                    <a:pt x="451" y="23"/>
                    <a:pt x="386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2"/>
            <p:cNvSpPr/>
            <p:nvPr/>
          </p:nvSpPr>
          <p:spPr>
            <a:xfrm>
              <a:off x="6124593" y="3038949"/>
              <a:ext cx="143825" cy="59725"/>
            </a:xfrm>
            <a:custGeom>
              <a:avLst/>
              <a:gdLst/>
              <a:ahLst/>
              <a:cxnLst/>
              <a:rect l="l" t="t" r="r" b="b"/>
              <a:pathLst>
                <a:path w="5753" h="2389" extrusionOk="0">
                  <a:moveTo>
                    <a:pt x="5428" y="1"/>
                  </a:moveTo>
                  <a:cubicBezTo>
                    <a:pt x="5399" y="1"/>
                    <a:pt x="5370" y="5"/>
                    <a:pt x="5342" y="15"/>
                  </a:cubicBezTo>
                  <a:lnTo>
                    <a:pt x="229" y="1841"/>
                  </a:lnTo>
                  <a:cubicBezTo>
                    <a:pt x="69" y="1886"/>
                    <a:pt x="1" y="2046"/>
                    <a:pt x="47" y="2206"/>
                  </a:cubicBezTo>
                  <a:cubicBezTo>
                    <a:pt x="92" y="2320"/>
                    <a:pt x="206" y="2388"/>
                    <a:pt x="321" y="2388"/>
                  </a:cubicBezTo>
                  <a:cubicBezTo>
                    <a:pt x="343" y="2388"/>
                    <a:pt x="389" y="2388"/>
                    <a:pt x="412" y="2366"/>
                  </a:cubicBezTo>
                  <a:lnTo>
                    <a:pt x="5525" y="562"/>
                  </a:lnTo>
                  <a:cubicBezTo>
                    <a:pt x="5684" y="494"/>
                    <a:pt x="5753" y="334"/>
                    <a:pt x="5707" y="197"/>
                  </a:cubicBezTo>
                  <a:cubicBezTo>
                    <a:pt x="5653" y="70"/>
                    <a:pt x="5541" y="1"/>
                    <a:pt x="54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5039975" y="4862325"/>
              <a:ext cx="46250" cy="146750"/>
            </a:xfrm>
            <a:custGeom>
              <a:avLst/>
              <a:gdLst/>
              <a:ahLst/>
              <a:cxnLst/>
              <a:rect l="l" t="t" r="r" b="b"/>
              <a:pathLst>
                <a:path w="1850" h="5870" extrusionOk="0">
                  <a:moveTo>
                    <a:pt x="300" y="0"/>
                  </a:moveTo>
                  <a:cubicBezTo>
                    <a:pt x="284" y="0"/>
                    <a:pt x="268" y="1"/>
                    <a:pt x="252" y="4"/>
                  </a:cubicBezTo>
                  <a:cubicBezTo>
                    <a:pt x="92" y="49"/>
                    <a:pt x="1" y="209"/>
                    <a:pt x="47" y="346"/>
                  </a:cubicBezTo>
                  <a:lnTo>
                    <a:pt x="1256" y="5641"/>
                  </a:lnTo>
                  <a:cubicBezTo>
                    <a:pt x="1302" y="5778"/>
                    <a:pt x="1416" y="5870"/>
                    <a:pt x="1530" y="5870"/>
                  </a:cubicBezTo>
                  <a:cubicBezTo>
                    <a:pt x="1553" y="5870"/>
                    <a:pt x="1576" y="5870"/>
                    <a:pt x="1599" y="5847"/>
                  </a:cubicBezTo>
                  <a:cubicBezTo>
                    <a:pt x="1759" y="5824"/>
                    <a:pt x="1850" y="5664"/>
                    <a:pt x="1827" y="5504"/>
                  </a:cubicBezTo>
                  <a:lnTo>
                    <a:pt x="594" y="232"/>
                  </a:lnTo>
                  <a:cubicBezTo>
                    <a:pt x="553" y="88"/>
                    <a:pt x="439" y="0"/>
                    <a:pt x="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2"/>
            <p:cNvSpPr/>
            <p:nvPr/>
          </p:nvSpPr>
          <p:spPr>
            <a:xfrm>
              <a:off x="1269825" y="4614525"/>
              <a:ext cx="76475" cy="136050"/>
            </a:xfrm>
            <a:custGeom>
              <a:avLst/>
              <a:gdLst/>
              <a:ahLst/>
              <a:cxnLst/>
              <a:rect l="l" t="t" r="r" b="b"/>
              <a:pathLst>
                <a:path w="3059" h="5442" extrusionOk="0">
                  <a:moveTo>
                    <a:pt x="2718" y="1"/>
                  </a:moveTo>
                  <a:cubicBezTo>
                    <a:pt x="2614" y="1"/>
                    <a:pt x="2513" y="52"/>
                    <a:pt x="2465" y="146"/>
                  </a:cubicBezTo>
                  <a:lnTo>
                    <a:pt x="69" y="5031"/>
                  </a:lnTo>
                  <a:cubicBezTo>
                    <a:pt x="0" y="5168"/>
                    <a:pt x="69" y="5328"/>
                    <a:pt x="206" y="5396"/>
                  </a:cubicBezTo>
                  <a:cubicBezTo>
                    <a:pt x="251" y="5419"/>
                    <a:pt x="297" y="5442"/>
                    <a:pt x="343" y="5442"/>
                  </a:cubicBezTo>
                  <a:cubicBezTo>
                    <a:pt x="434" y="5442"/>
                    <a:pt x="548" y="5373"/>
                    <a:pt x="594" y="5282"/>
                  </a:cubicBezTo>
                  <a:lnTo>
                    <a:pt x="2990" y="397"/>
                  </a:lnTo>
                  <a:cubicBezTo>
                    <a:pt x="3059" y="260"/>
                    <a:pt x="2990" y="101"/>
                    <a:pt x="2853" y="32"/>
                  </a:cubicBezTo>
                  <a:cubicBezTo>
                    <a:pt x="2811" y="11"/>
                    <a:pt x="276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2"/>
            <p:cNvSpPr/>
            <p:nvPr/>
          </p:nvSpPr>
          <p:spPr>
            <a:xfrm>
              <a:off x="6793550" y="1389425"/>
              <a:ext cx="75900" cy="135950"/>
            </a:xfrm>
            <a:custGeom>
              <a:avLst/>
              <a:gdLst/>
              <a:ahLst/>
              <a:cxnLst/>
              <a:rect l="l" t="t" r="r" b="b"/>
              <a:pathLst>
                <a:path w="3036" h="5438" extrusionOk="0">
                  <a:moveTo>
                    <a:pt x="2736" y="1"/>
                  </a:moveTo>
                  <a:cubicBezTo>
                    <a:pt x="2627" y="1"/>
                    <a:pt x="2515" y="65"/>
                    <a:pt x="2465" y="165"/>
                  </a:cubicBezTo>
                  <a:lnTo>
                    <a:pt x="69" y="5027"/>
                  </a:lnTo>
                  <a:cubicBezTo>
                    <a:pt x="0" y="5164"/>
                    <a:pt x="69" y="5346"/>
                    <a:pt x="206" y="5415"/>
                  </a:cubicBezTo>
                  <a:cubicBezTo>
                    <a:pt x="251" y="5437"/>
                    <a:pt x="297" y="5437"/>
                    <a:pt x="320" y="5437"/>
                  </a:cubicBezTo>
                  <a:cubicBezTo>
                    <a:pt x="434" y="5437"/>
                    <a:pt x="525" y="5392"/>
                    <a:pt x="594" y="5278"/>
                  </a:cubicBezTo>
                  <a:lnTo>
                    <a:pt x="2967" y="416"/>
                  </a:lnTo>
                  <a:cubicBezTo>
                    <a:pt x="3036" y="279"/>
                    <a:pt x="2990" y="96"/>
                    <a:pt x="2853" y="28"/>
                  </a:cubicBezTo>
                  <a:cubicBezTo>
                    <a:pt x="2817" y="9"/>
                    <a:pt x="2777" y="1"/>
                    <a:pt x="2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2"/>
            <p:cNvSpPr/>
            <p:nvPr/>
          </p:nvSpPr>
          <p:spPr>
            <a:xfrm>
              <a:off x="1094625" y="2300825"/>
              <a:ext cx="74775" cy="74800"/>
            </a:xfrm>
            <a:custGeom>
              <a:avLst/>
              <a:gdLst/>
              <a:ahLst/>
              <a:cxnLst/>
              <a:rect l="l" t="t" r="r" b="b"/>
              <a:pathLst>
                <a:path w="2991" h="2992" extrusionOk="0">
                  <a:moveTo>
                    <a:pt x="1484" y="572"/>
                  </a:moveTo>
                  <a:cubicBezTo>
                    <a:pt x="2009" y="572"/>
                    <a:pt x="2420" y="982"/>
                    <a:pt x="2420" y="1485"/>
                  </a:cubicBezTo>
                  <a:cubicBezTo>
                    <a:pt x="2420" y="2010"/>
                    <a:pt x="2009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63"/>
                    <a:pt x="1" y="1485"/>
                  </a:cubicBezTo>
                  <a:cubicBezTo>
                    <a:pt x="1" y="2306"/>
                    <a:pt x="663" y="2991"/>
                    <a:pt x="1484" y="2991"/>
                  </a:cubicBezTo>
                  <a:cubicBezTo>
                    <a:pt x="2306" y="2991"/>
                    <a:pt x="2991" y="2306"/>
                    <a:pt x="2991" y="1485"/>
                  </a:cubicBezTo>
                  <a:cubicBezTo>
                    <a:pt x="2991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2"/>
            <p:cNvSpPr/>
            <p:nvPr/>
          </p:nvSpPr>
          <p:spPr>
            <a:xfrm>
              <a:off x="5709061" y="5218468"/>
              <a:ext cx="74200" cy="74775"/>
            </a:xfrm>
            <a:custGeom>
              <a:avLst/>
              <a:gdLst/>
              <a:ahLst/>
              <a:cxnLst/>
              <a:rect l="l" t="t" r="r" b="b"/>
              <a:pathLst>
                <a:path w="2968" h="2991" extrusionOk="0">
                  <a:moveTo>
                    <a:pt x="1484" y="571"/>
                  </a:moveTo>
                  <a:cubicBezTo>
                    <a:pt x="1986" y="571"/>
                    <a:pt x="2397" y="982"/>
                    <a:pt x="2397" y="1507"/>
                  </a:cubicBezTo>
                  <a:cubicBezTo>
                    <a:pt x="2397" y="2009"/>
                    <a:pt x="1986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86"/>
                    <a:pt x="1" y="1507"/>
                  </a:cubicBezTo>
                  <a:cubicBezTo>
                    <a:pt x="1" y="2329"/>
                    <a:pt x="663" y="2991"/>
                    <a:pt x="1484" y="2991"/>
                  </a:cubicBezTo>
                  <a:cubicBezTo>
                    <a:pt x="2306" y="2991"/>
                    <a:pt x="2968" y="2329"/>
                    <a:pt x="2968" y="1507"/>
                  </a:cubicBezTo>
                  <a:cubicBezTo>
                    <a:pt x="2968" y="686"/>
                    <a:pt x="2306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2"/>
            <p:cNvSpPr/>
            <p:nvPr/>
          </p:nvSpPr>
          <p:spPr>
            <a:xfrm>
              <a:off x="1498650" y="856000"/>
              <a:ext cx="74775" cy="74200"/>
            </a:xfrm>
            <a:custGeom>
              <a:avLst/>
              <a:gdLst/>
              <a:ahLst/>
              <a:cxnLst/>
              <a:rect l="l" t="t" r="r" b="b"/>
              <a:pathLst>
                <a:path w="2991" h="2968" extrusionOk="0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2" y="0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2"/>
            <p:cNvSpPr/>
            <p:nvPr/>
          </p:nvSpPr>
          <p:spPr>
            <a:xfrm>
              <a:off x="603900" y="4193050"/>
              <a:ext cx="74775" cy="74200"/>
            </a:xfrm>
            <a:custGeom>
              <a:avLst/>
              <a:gdLst/>
              <a:ahLst/>
              <a:cxnLst/>
              <a:rect l="l" t="t" r="r" b="b"/>
              <a:pathLst>
                <a:path w="2991" h="2968" extrusionOk="0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2"/>
            <p:cNvSpPr/>
            <p:nvPr/>
          </p:nvSpPr>
          <p:spPr>
            <a:xfrm>
              <a:off x="6247450" y="795500"/>
              <a:ext cx="74200" cy="74800"/>
            </a:xfrm>
            <a:custGeom>
              <a:avLst/>
              <a:gdLst/>
              <a:ahLst/>
              <a:cxnLst/>
              <a:rect l="l" t="t" r="r" b="b"/>
              <a:pathLst>
                <a:path w="2968" h="2992" extrusionOk="0">
                  <a:moveTo>
                    <a:pt x="1484" y="572"/>
                  </a:moveTo>
                  <a:cubicBezTo>
                    <a:pt x="1986" y="572"/>
                    <a:pt x="2397" y="982"/>
                    <a:pt x="2397" y="1485"/>
                  </a:cubicBezTo>
                  <a:cubicBezTo>
                    <a:pt x="2397" y="2010"/>
                    <a:pt x="1986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3"/>
                    <a:pt x="0" y="1485"/>
                  </a:cubicBezTo>
                  <a:cubicBezTo>
                    <a:pt x="0" y="2306"/>
                    <a:pt x="662" y="2991"/>
                    <a:pt x="1484" y="2991"/>
                  </a:cubicBezTo>
                  <a:cubicBezTo>
                    <a:pt x="2306" y="2991"/>
                    <a:pt x="2968" y="2306"/>
                    <a:pt x="2968" y="1485"/>
                  </a:cubicBezTo>
                  <a:cubicBezTo>
                    <a:pt x="2968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3710975" y="885675"/>
              <a:ext cx="74775" cy="74775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484" y="571"/>
                  </a:moveTo>
                  <a:cubicBezTo>
                    <a:pt x="2009" y="571"/>
                    <a:pt x="2420" y="982"/>
                    <a:pt x="2420" y="1507"/>
                  </a:cubicBezTo>
                  <a:cubicBezTo>
                    <a:pt x="2420" y="2009"/>
                    <a:pt x="2009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3" y="0"/>
                    <a:pt x="1" y="685"/>
                    <a:pt x="1" y="1507"/>
                  </a:cubicBezTo>
                  <a:cubicBezTo>
                    <a:pt x="1" y="2328"/>
                    <a:pt x="663" y="2990"/>
                    <a:pt x="1484" y="2990"/>
                  </a:cubicBezTo>
                  <a:cubicBezTo>
                    <a:pt x="2306" y="2990"/>
                    <a:pt x="2991" y="2328"/>
                    <a:pt x="2991" y="1507"/>
                  </a:cubicBezTo>
                  <a:cubicBezTo>
                    <a:pt x="2991" y="685"/>
                    <a:pt x="2306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1816475" y="4928600"/>
              <a:ext cx="74775" cy="74200"/>
            </a:xfrm>
            <a:custGeom>
              <a:avLst/>
              <a:gdLst/>
              <a:ahLst/>
              <a:cxnLst/>
              <a:rect l="l" t="t" r="r" b="b"/>
              <a:pathLst>
                <a:path w="2991" h="2968" extrusionOk="0">
                  <a:moveTo>
                    <a:pt x="1507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507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507" y="571"/>
                  </a:cubicBezTo>
                  <a:close/>
                  <a:moveTo>
                    <a:pt x="1507" y="0"/>
                  </a:moveTo>
                  <a:cubicBezTo>
                    <a:pt x="686" y="0"/>
                    <a:pt x="1" y="662"/>
                    <a:pt x="1" y="1484"/>
                  </a:cubicBezTo>
                  <a:cubicBezTo>
                    <a:pt x="1" y="2306"/>
                    <a:pt x="686" y="2968"/>
                    <a:pt x="1507" y="2968"/>
                  </a:cubicBezTo>
                  <a:cubicBezTo>
                    <a:pt x="2306" y="2968"/>
                    <a:pt x="2991" y="2306"/>
                    <a:pt x="2991" y="1484"/>
                  </a:cubicBezTo>
                  <a:cubicBezTo>
                    <a:pt x="2991" y="662"/>
                    <a:pt x="2306" y="0"/>
                    <a:pt x="1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2"/>
            <p:cNvSpPr/>
            <p:nvPr/>
          </p:nvSpPr>
          <p:spPr>
            <a:xfrm>
              <a:off x="5536161" y="4856289"/>
              <a:ext cx="28550" cy="28400"/>
            </a:xfrm>
            <a:custGeom>
              <a:avLst/>
              <a:gdLst/>
              <a:ahLst/>
              <a:cxnLst/>
              <a:rect l="l" t="t" r="r" b="b"/>
              <a:pathLst>
                <a:path w="1142" h="1136" extrusionOk="0">
                  <a:moveTo>
                    <a:pt x="560" y="0"/>
                  </a:moveTo>
                  <a:cubicBezTo>
                    <a:pt x="411" y="0"/>
                    <a:pt x="263" y="52"/>
                    <a:pt x="160" y="154"/>
                  </a:cubicBezTo>
                  <a:cubicBezTo>
                    <a:pt x="46" y="269"/>
                    <a:pt x="1" y="428"/>
                    <a:pt x="1" y="565"/>
                  </a:cubicBezTo>
                  <a:cubicBezTo>
                    <a:pt x="1" y="634"/>
                    <a:pt x="1" y="725"/>
                    <a:pt x="46" y="794"/>
                  </a:cubicBezTo>
                  <a:cubicBezTo>
                    <a:pt x="69" y="862"/>
                    <a:pt x="115" y="908"/>
                    <a:pt x="160" y="976"/>
                  </a:cubicBezTo>
                  <a:cubicBezTo>
                    <a:pt x="275" y="1090"/>
                    <a:pt x="411" y="1136"/>
                    <a:pt x="571" y="1136"/>
                  </a:cubicBezTo>
                  <a:cubicBezTo>
                    <a:pt x="640" y="1136"/>
                    <a:pt x="708" y="1113"/>
                    <a:pt x="777" y="1090"/>
                  </a:cubicBezTo>
                  <a:cubicBezTo>
                    <a:pt x="845" y="1067"/>
                    <a:pt x="914" y="1022"/>
                    <a:pt x="959" y="976"/>
                  </a:cubicBezTo>
                  <a:cubicBezTo>
                    <a:pt x="1073" y="862"/>
                    <a:pt x="1142" y="725"/>
                    <a:pt x="1142" y="565"/>
                  </a:cubicBezTo>
                  <a:cubicBezTo>
                    <a:pt x="1142" y="428"/>
                    <a:pt x="1073" y="269"/>
                    <a:pt x="959" y="154"/>
                  </a:cubicBezTo>
                  <a:cubicBezTo>
                    <a:pt x="857" y="52"/>
                    <a:pt x="708" y="0"/>
                    <a:pt x="5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2"/>
            <p:cNvSpPr/>
            <p:nvPr/>
          </p:nvSpPr>
          <p:spPr>
            <a:xfrm>
              <a:off x="680350" y="2063100"/>
              <a:ext cx="28550" cy="28900"/>
            </a:xfrm>
            <a:custGeom>
              <a:avLst/>
              <a:gdLst/>
              <a:ahLst/>
              <a:cxnLst/>
              <a:rect l="l" t="t" r="r" b="b"/>
              <a:pathLst>
                <a:path w="1142" h="1156" extrusionOk="0">
                  <a:moveTo>
                    <a:pt x="549" y="1"/>
                  </a:moveTo>
                  <a:cubicBezTo>
                    <a:pt x="406" y="1"/>
                    <a:pt x="269" y="66"/>
                    <a:pt x="160" y="174"/>
                  </a:cubicBezTo>
                  <a:cubicBezTo>
                    <a:pt x="46" y="289"/>
                    <a:pt x="1" y="426"/>
                    <a:pt x="1" y="585"/>
                  </a:cubicBezTo>
                  <a:cubicBezTo>
                    <a:pt x="1" y="722"/>
                    <a:pt x="46" y="882"/>
                    <a:pt x="160" y="973"/>
                  </a:cubicBezTo>
                  <a:cubicBezTo>
                    <a:pt x="275" y="1087"/>
                    <a:pt x="411" y="1156"/>
                    <a:pt x="571" y="1156"/>
                  </a:cubicBezTo>
                  <a:cubicBezTo>
                    <a:pt x="594" y="1156"/>
                    <a:pt x="640" y="1133"/>
                    <a:pt x="663" y="1133"/>
                  </a:cubicBezTo>
                  <a:cubicBezTo>
                    <a:pt x="708" y="1133"/>
                    <a:pt x="754" y="1110"/>
                    <a:pt x="777" y="1110"/>
                  </a:cubicBezTo>
                  <a:cubicBezTo>
                    <a:pt x="822" y="1087"/>
                    <a:pt x="845" y="1065"/>
                    <a:pt x="868" y="1042"/>
                  </a:cubicBezTo>
                  <a:cubicBezTo>
                    <a:pt x="914" y="1019"/>
                    <a:pt x="936" y="996"/>
                    <a:pt x="959" y="973"/>
                  </a:cubicBezTo>
                  <a:cubicBezTo>
                    <a:pt x="1073" y="882"/>
                    <a:pt x="1142" y="722"/>
                    <a:pt x="1142" y="585"/>
                  </a:cubicBezTo>
                  <a:cubicBezTo>
                    <a:pt x="1142" y="426"/>
                    <a:pt x="1073" y="289"/>
                    <a:pt x="959" y="174"/>
                  </a:cubicBezTo>
                  <a:cubicBezTo>
                    <a:pt x="936" y="152"/>
                    <a:pt x="914" y="129"/>
                    <a:pt x="868" y="106"/>
                  </a:cubicBezTo>
                  <a:cubicBezTo>
                    <a:pt x="845" y="83"/>
                    <a:pt x="822" y="60"/>
                    <a:pt x="777" y="37"/>
                  </a:cubicBezTo>
                  <a:cubicBezTo>
                    <a:pt x="754" y="37"/>
                    <a:pt x="708" y="15"/>
                    <a:pt x="663" y="15"/>
                  </a:cubicBezTo>
                  <a:cubicBezTo>
                    <a:pt x="624" y="5"/>
                    <a:pt x="586" y="1"/>
                    <a:pt x="5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2"/>
            <p:cNvSpPr/>
            <p:nvPr/>
          </p:nvSpPr>
          <p:spPr>
            <a:xfrm>
              <a:off x="5498775" y="818475"/>
              <a:ext cx="28550" cy="28425"/>
            </a:xfrm>
            <a:custGeom>
              <a:avLst/>
              <a:gdLst/>
              <a:ahLst/>
              <a:cxnLst/>
              <a:rect l="l" t="t" r="r" b="b"/>
              <a:pathLst>
                <a:path w="1142" h="1137" extrusionOk="0">
                  <a:moveTo>
                    <a:pt x="571" y="1"/>
                  </a:moveTo>
                  <a:cubicBezTo>
                    <a:pt x="531" y="1"/>
                    <a:pt x="491" y="6"/>
                    <a:pt x="457" y="18"/>
                  </a:cubicBezTo>
                  <a:cubicBezTo>
                    <a:pt x="411" y="18"/>
                    <a:pt x="389" y="41"/>
                    <a:pt x="343" y="41"/>
                  </a:cubicBezTo>
                  <a:cubicBezTo>
                    <a:pt x="320" y="63"/>
                    <a:pt x="274" y="86"/>
                    <a:pt x="252" y="109"/>
                  </a:cubicBezTo>
                  <a:cubicBezTo>
                    <a:pt x="229" y="109"/>
                    <a:pt x="183" y="132"/>
                    <a:pt x="160" y="178"/>
                  </a:cubicBezTo>
                  <a:cubicBezTo>
                    <a:pt x="46" y="269"/>
                    <a:pt x="0" y="429"/>
                    <a:pt x="0" y="566"/>
                  </a:cubicBezTo>
                  <a:cubicBezTo>
                    <a:pt x="0" y="725"/>
                    <a:pt x="46" y="862"/>
                    <a:pt x="160" y="976"/>
                  </a:cubicBezTo>
                  <a:cubicBezTo>
                    <a:pt x="183" y="999"/>
                    <a:pt x="229" y="1022"/>
                    <a:pt x="252" y="1045"/>
                  </a:cubicBezTo>
                  <a:cubicBezTo>
                    <a:pt x="274" y="1068"/>
                    <a:pt x="320" y="1091"/>
                    <a:pt x="343" y="1091"/>
                  </a:cubicBezTo>
                  <a:cubicBezTo>
                    <a:pt x="389" y="1113"/>
                    <a:pt x="411" y="1136"/>
                    <a:pt x="457" y="1136"/>
                  </a:cubicBezTo>
                  <a:lnTo>
                    <a:pt x="685" y="1136"/>
                  </a:lnTo>
                  <a:cubicBezTo>
                    <a:pt x="708" y="1136"/>
                    <a:pt x="754" y="1113"/>
                    <a:pt x="777" y="1091"/>
                  </a:cubicBezTo>
                  <a:cubicBezTo>
                    <a:pt x="822" y="1091"/>
                    <a:pt x="845" y="1068"/>
                    <a:pt x="891" y="1045"/>
                  </a:cubicBezTo>
                  <a:cubicBezTo>
                    <a:pt x="914" y="1022"/>
                    <a:pt x="936" y="999"/>
                    <a:pt x="982" y="976"/>
                  </a:cubicBezTo>
                  <a:cubicBezTo>
                    <a:pt x="1073" y="862"/>
                    <a:pt x="1142" y="725"/>
                    <a:pt x="1142" y="566"/>
                  </a:cubicBezTo>
                  <a:cubicBezTo>
                    <a:pt x="1142" y="429"/>
                    <a:pt x="1073" y="269"/>
                    <a:pt x="982" y="178"/>
                  </a:cubicBezTo>
                  <a:cubicBezTo>
                    <a:pt x="936" y="132"/>
                    <a:pt x="914" y="109"/>
                    <a:pt x="891" y="109"/>
                  </a:cubicBezTo>
                  <a:cubicBezTo>
                    <a:pt x="845" y="86"/>
                    <a:pt x="822" y="63"/>
                    <a:pt x="777" y="41"/>
                  </a:cubicBezTo>
                  <a:cubicBezTo>
                    <a:pt x="754" y="41"/>
                    <a:pt x="708" y="18"/>
                    <a:pt x="685" y="18"/>
                  </a:cubicBezTo>
                  <a:cubicBezTo>
                    <a:pt x="651" y="6"/>
                    <a:pt x="611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2"/>
            <p:cNvSpPr/>
            <p:nvPr/>
          </p:nvSpPr>
          <p:spPr>
            <a:xfrm>
              <a:off x="492625" y="4885500"/>
              <a:ext cx="28550" cy="28275"/>
            </a:xfrm>
            <a:custGeom>
              <a:avLst/>
              <a:gdLst/>
              <a:ahLst/>
              <a:cxnLst/>
              <a:rect l="l" t="t" r="r" b="b"/>
              <a:pathLst>
                <a:path w="1142" h="1131" extrusionOk="0">
                  <a:moveTo>
                    <a:pt x="559" y="1"/>
                  </a:moveTo>
                  <a:cubicBezTo>
                    <a:pt x="411" y="1"/>
                    <a:pt x="263" y="58"/>
                    <a:pt x="160" y="172"/>
                  </a:cubicBezTo>
                  <a:cubicBezTo>
                    <a:pt x="46" y="263"/>
                    <a:pt x="0" y="423"/>
                    <a:pt x="0" y="560"/>
                  </a:cubicBezTo>
                  <a:cubicBezTo>
                    <a:pt x="0" y="720"/>
                    <a:pt x="46" y="857"/>
                    <a:pt x="160" y="971"/>
                  </a:cubicBezTo>
                  <a:cubicBezTo>
                    <a:pt x="274" y="1085"/>
                    <a:pt x="411" y="1131"/>
                    <a:pt x="571" y="1131"/>
                  </a:cubicBezTo>
                  <a:cubicBezTo>
                    <a:pt x="639" y="1131"/>
                    <a:pt x="708" y="1131"/>
                    <a:pt x="776" y="1108"/>
                  </a:cubicBezTo>
                  <a:cubicBezTo>
                    <a:pt x="845" y="1062"/>
                    <a:pt x="913" y="1017"/>
                    <a:pt x="959" y="971"/>
                  </a:cubicBezTo>
                  <a:cubicBezTo>
                    <a:pt x="1073" y="857"/>
                    <a:pt x="1141" y="720"/>
                    <a:pt x="1141" y="560"/>
                  </a:cubicBezTo>
                  <a:cubicBezTo>
                    <a:pt x="1141" y="423"/>
                    <a:pt x="1073" y="263"/>
                    <a:pt x="959" y="172"/>
                  </a:cubicBezTo>
                  <a:cubicBezTo>
                    <a:pt x="856" y="58"/>
                    <a:pt x="708" y="1"/>
                    <a:pt x="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2"/>
            <p:cNvSpPr/>
            <p:nvPr/>
          </p:nvSpPr>
          <p:spPr>
            <a:xfrm>
              <a:off x="2655300" y="788800"/>
              <a:ext cx="28575" cy="28425"/>
            </a:xfrm>
            <a:custGeom>
              <a:avLst/>
              <a:gdLst/>
              <a:ahLst/>
              <a:cxnLst/>
              <a:rect l="l" t="t" r="r" b="b"/>
              <a:pathLst>
                <a:path w="1143" h="1137" extrusionOk="0">
                  <a:moveTo>
                    <a:pt x="560" y="1"/>
                  </a:moveTo>
                  <a:cubicBezTo>
                    <a:pt x="412" y="1"/>
                    <a:pt x="263" y="52"/>
                    <a:pt x="161" y="155"/>
                  </a:cubicBezTo>
                  <a:cubicBezTo>
                    <a:pt x="47" y="269"/>
                    <a:pt x="1" y="406"/>
                    <a:pt x="1" y="566"/>
                  </a:cubicBezTo>
                  <a:cubicBezTo>
                    <a:pt x="1" y="588"/>
                    <a:pt x="1" y="634"/>
                    <a:pt x="1" y="657"/>
                  </a:cubicBezTo>
                  <a:cubicBezTo>
                    <a:pt x="24" y="703"/>
                    <a:pt x="24" y="748"/>
                    <a:pt x="47" y="771"/>
                  </a:cubicBezTo>
                  <a:cubicBezTo>
                    <a:pt x="47" y="817"/>
                    <a:pt x="69" y="840"/>
                    <a:pt x="92" y="862"/>
                  </a:cubicBezTo>
                  <a:cubicBezTo>
                    <a:pt x="115" y="908"/>
                    <a:pt x="138" y="931"/>
                    <a:pt x="161" y="954"/>
                  </a:cubicBezTo>
                  <a:cubicBezTo>
                    <a:pt x="275" y="1068"/>
                    <a:pt x="412" y="1136"/>
                    <a:pt x="572" y="1136"/>
                  </a:cubicBezTo>
                  <a:cubicBezTo>
                    <a:pt x="709" y="1136"/>
                    <a:pt x="868" y="1068"/>
                    <a:pt x="960" y="954"/>
                  </a:cubicBezTo>
                  <a:cubicBezTo>
                    <a:pt x="1005" y="931"/>
                    <a:pt x="1028" y="908"/>
                    <a:pt x="1051" y="862"/>
                  </a:cubicBezTo>
                  <a:cubicBezTo>
                    <a:pt x="1051" y="840"/>
                    <a:pt x="1074" y="817"/>
                    <a:pt x="1097" y="771"/>
                  </a:cubicBezTo>
                  <a:cubicBezTo>
                    <a:pt x="1097" y="748"/>
                    <a:pt x="1119" y="703"/>
                    <a:pt x="1119" y="657"/>
                  </a:cubicBezTo>
                  <a:cubicBezTo>
                    <a:pt x="1142" y="634"/>
                    <a:pt x="1142" y="588"/>
                    <a:pt x="1142" y="566"/>
                  </a:cubicBezTo>
                  <a:cubicBezTo>
                    <a:pt x="1142" y="406"/>
                    <a:pt x="1074" y="269"/>
                    <a:pt x="960" y="155"/>
                  </a:cubicBezTo>
                  <a:cubicBezTo>
                    <a:pt x="857" y="52"/>
                    <a:pt x="709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2"/>
            <p:cNvSpPr/>
            <p:nvPr/>
          </p:nvSpPr>
          <p:spPr>
            <a:xfrm>
              <a:off x="3878175" y="5028675"/>
              <a:ext cx="28550" cy="28325"/>
            </a:xfrm>
            <a:custGeom>
              <a:avLst/>
              <a:gdLst/>
              <a:ahLst/>
              <a:cxnLst/>
              <a:rect l="l" t="t" r="r" b="b"/>
              <a:pathLst>
                <a:path w="1142" h="1133" extrusionOk="0">
                  <a:moveTo>
                    <a:pt x="569" y="0"/>
                  </a:moveTo>
                  <a:cubicBezTo>
                    <a:pt x="421" y="0"/>
                    <a:pt x="274" y="66"/>
                    <a:pt x="183" y="174"/>
                  </a:cubicBezTo>
                  <a:cubicBezTo>
                    <a:pt x="160" y="197"/>
                    <a:pt x="115" y="220"/>
                    <a:pt x="115" y="243"/>
                  </a:cubicBezTo>
                  <a:cubicBezTo>
                    <a:pt x="92" y="288"/>
                    <a:pt x="69" y="311"/>
                    <a:pt x="46" y="357"/>
                  </a:cubicBezTo>
                  <a:cubicBezTo>
                    <a:pt x="46" y="380"/>
                    <a:pt x="23" y="425"/>
                    <a:pt x="23" y="448"/>
                  </a:cubicBezTo>
                  <a:cubicBezTo>
                    <a:pt x="23" y="494"/>
                    <a:pt x="1" y="540"/>
                    <a:pt x="1" y="562"/>
                  </a:cubicBezTo>
                  <a:cubicBezTo>
                    <a:pt x="1" y="722"/>
                    <a:pt x="69" y="859"/>
                    <a:pt x="183" y="973"/>
                  </a:cubicBezTo>
                  <a:cubicBezTo>
                    <a:pt x="275" y="1087"/>
                    <a:pt x="434" y="1133"/>
                    <a:pt x="571" y="1133"/>
                  </a:cubicBezTo>
                  <a:cubicBezTo>
                    <a:pt x="731" y="1133"/>
                    <a:pt x="868" y="1087"/>
                    <a:pt x="982" y="973"/>
                  </a:cubicBezTo>
                  <a:cubicBezTo>
                    <a:pt x="1096" y="859"/>
                    <a:pt x="1142" y="722"/>
                    <a:pt x="1142" y="562"/>
                  </a:cubicBezTo>
                  <a:cubicBezTo>
                    <a:pt x="1142" y="540"/>
                    <a:pt x="1142" y="494"/>
                    <a:pt x="1142" y="448"/>
                  </a:cubicBezTo>
                  <a:cubicBezTo>
                    <a:pt x="1142" y="425"/>
                    <a:pt x="1119" y="380"/>
                    <a:pt x="1096" y="357"/>
                  </a:cubicBezTo>
                  <a:cubicBezTo>
                    <a:pt x="1096" y="311"/>
                    <a:pt x="1073" y="288"/>
                    <a:pt x="1051" y="243"/>
                  </a:cubicBezTo>
                  <a:cubicBezTo>
                    <a:pt x="1028" y="220"/>
                    <a:pt x="1005" y="197"/>
                    <a:pt x="982" y="174"/>
                  </a:cubicBezTo>
                  <a:cubicBezTo>
                    <a:pt x="959" y="151"/>
                    <a:pt x="936" y="106"/>
                    <a:pt x="891" y="106"/>
                  </a:cubicBezTo>
                  <a:cubicBezTo>
                    <a:pt x="868" y="83"/>
                    <a:pt x="822" y="60"/>
                    <a:pt x="800" y="37"/>
                  </a:cubicBezTo>
                  <a:cubicBezTo>
                    <a:pt x="754" y="37"/>
                    <a:pt x="731" y="15"/>
                    <a:pt x="685" y="15"/>
                  </a:cubicBezTo>
                  <a:cubicBezTo>
                    <a:pt x="647" y="5"/>
                    <a:pt x="608" y="0"/>
                    <a:pt x="5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2"/>
            <p:cNvSpPr/>
            <p:nvPr/>
          </p:nvSpPr>
          <p:spPr>
            <a:xfrm>
              <a:off x="734000" y="799425"/>
              <a:ext cx="91900" cy="127350"/>
            </a:xfrm>
            <a:custGeom>
              <a:avLst/>
              <a:gdLst/>
              <a:ahLst/>
              <a:cxnLst/>
              <a:rect l="l" t="t" r="r" b="b"/>
              <a:pathLst>
                <a:path w="3676" h="5094" extrusionOk="0">
                  <a:moveTo>
                    <a:pt x="3347" y="1"/>
                  </a:moveTo>
                  <a:cubicBezTo>
                    <a:pt x="3257" y="1"/>
                    <a:pt x="3162" y="46"/>
                    <a:pt x="3104" y="118"/>
                  </a:cubicBezTo>
                  <a:lnTo>
                    <a:pt x="91" y="4637"/>
                  </a:lnTo>
                  <a:cubicBezTo>
                    <a:pt x="0" y="4774"/>
                    <a:pt x="46" y="4957"/>
                    <a:pt x="183" y="5025"/>
                  </a:cubicBezTo>
                  <a:cubicBezTo>
                    <a:pt x="228" y="5071"/>
                    <a:pt x="274" y="5094"/>
                    <a:pt x="343" y="5094"/>
                  </a:cubicBezTo>
                  <a:cubicBezTo>
                    <a:pt x="434" y="5094"/>
                    <a:pt x="525" y="5048"/>
                    <a:pt x="571" y="4957"/>
                  </a:cubicBezTo>
                  <a:lnTo>
                    <a:pt x="3584" y="437"/>
                  </a:lnTo>
                  <a:cubicBezTo>
                    <a:pt x="3675" y="300"/>
                    <a:pt x="3629" y="141"/>
                    <a:pt x="3492" y="49"/>
                  </a:cubicBezTo>
                  <a:cubicBezTo>
                    <a:pt x="3451" y="16"/>
                    <a:pt x="3399" y="1"/>
                    <a:pt x="3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2"/>
            <p:cNvSpPr/>
            <p:nvPr/>
          </p:nvSpPr>
          <p:spPr>
            <a:xfrm>
              <a:off x="5971250" y="1563275"/>
              <a:ext cx="131275" cy="288500"/>
            </a:xfrm>
            <a:custGeom>
              <a:avLst/>
              <a:gdLst/>
              <a:ahLst/>
              <a:cxnLst/>
              <a:rect l="l" t="t" r="r" b="b"/>
              <a:pathLst>
                <a:path w="5251" h="11540" extrusionOk="0">
                  <a:moveTo>
                    <a:pt x="3167" y="1"/>
                  </a:moveTo>
                  <a:cubicBezTo>
                    <a:pt x="3139" y="1"/>
                    <a:pt x="3111" y="5"/>
                    <a:pt x="3082" y="13"/>
                  </a:cubicBezTo>
                  <a:cubicBezTo>
                    <a:pt x="2945" y="58"/>
                    <a:pt x="2854" y="218"/>
                    <a:pt x="2900" y="355"/>
                  </a:cubicBezTo>
                  <a:cubicBezTo>
                    <a:pt x="2922" y="424"/>
                    <a:pt x="4589" y="6518"/>
                    <a:pt x="115" y="11037"/>
                  </a:cubicBezTo>
                  <a:cubicBezTo>
                    <a:pt x="1" y="11151"/>
                    <a:pt x="1" y="11334"/>
                    <a:pt x="115" y="11448"/>
                  </a:cubicBezTo>
                  <a:cubicBezTo>
                    <a:pt x="161" y="11517"/>
                    <a:pt x="229" y="11539"/>
                    <a:pt x="320" y="11539"/>
                  </a:cubicBezTo>
                  <a:cubicBezTo>
                    <a:pt x="389" y="11539"/>
                    <a:pt x="457" y="11517"/>
                    <a:pt x="526" y="11448"/>
                  </a:cubicBezTo>
                  <a:cubicBezTo>
                    <a:pt x="5251" y="6678"/>
                    <a:pt x="3470" y="264"/>
                    <a:pt x="3447" y="195"/>
                  </a:cubicBezTo>
                  <a:cubicBezTo>
                    <a:pt x="3410" y="83"/>
                    <a:pt x="3295" y="1"/>
                    <a:pt x="3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2"/>
            <p:cNvSpPr/>
            <p:nvPr/>
          </p:nvSpPr>
          <p:spPr>
            <a:xfrm>
              <a:off x="2279825" y="4071425"/>
              <a:ext cx="90200" cy="279725"/>
            </a:xfrm>
            <a:custGeom>
              <a:avLst/>
              <a:gdLst/>
              <a:ahLst/>
              <a:cxnLst/>
              <a:rect l="l" t="t" r="r" b="b"/>
              <a:pathLst>
                <a:path w="3608" h="11189" extrusionOk="0">
                  <a:moveTo>
                    <a:pt x="2150" y="0"/>
                  </a:moveTo>
                  <a:cubicBezTo>
                    <a:pt x="2133" y="0"/>
                    <a:pt x="2117" y="1"/>
                    <a:pt x="2101" y="4"/>
                  </a:cubicBezTo>
                  <a:cubicBezTo>
                    <a:pt x="1941" y="27"/>
                    <a:pt x="1850" y="186"/>
                    <a:pt x="1873" y="346"/>
                  </a:cubicBezTo>
                  <a:cubicBezTo>
                    <a:pt x="1895" y="392"/>
                    <a:pt x="2991" y="5938"/>
                    <a:pt x="92" y="10754"/>
                  </a:cubicBezTo>
                  <a:cubicBezTo>
                    <a:pt x="1" y="10891"/>
                    <a:pt x="47" y="11051"/>
                    <a:pt x="184" y="11142"/>
                  </a:cubicBezTo>
                  <a:cubicBezTo>
                    <a:pt x="229" y="11165"/>
                    <a:pt x="275" y="11188"/>
                    <a:pt x="321" y="11188"/>
                  </a:cubicBezTo>
                  <a:cubicBezTo>
                    <a:pt x="435" y="11188"/>
                    <a:pt x="526" y="11142"/>
                    <a:pt x="572" y="11051"/>
                  </a:cubicBezTo>
                  <a:cubicBezTo>
                    <a:pt x="3607" y="6030"/>
                    <a:pt x="2489" y="460"/>
                    <a:pt x="2443" y="232"/>
                  </a:cubicBezTo>
                  <a:cubicBezTo>
                    <a:pt x="2423" y="89"/>
                    <a:pt x="2292" y="0"/>
                    <a:pt x="2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2119500" y="4071450"/>
              <a:ext cx="77625" cy="223775"/>
            </a:xfrm>
            <a:custGeom>
              <a:avLst/>
              <a:gdLst/>
              <a:ahLst/>
              <a:cxnLst/>
              <a:rect l="l" t="t" r="r" b="b"/>
              <a:pathLst>
                <a:path w="3105" h="8951" extrusionOk="0">
                  <a:moveTo>
                    <a:pt x="2773" y="0"/>
                  </a:moveTo>
                  <a:cubicBezTo>
                    <a:pt x="2631" y="0"/>
                    <a:pt x="2532" y="129"/>
                    <a:pt x="2511" y="277"/>
                  </a:cubicBezTo>
                  <a:cubicBezTo>
                    <a:pt x="2511" y="322"/>
                    <a:pt x="2328" y="4750"/>
                    <a:pt x="91" y="8517"/>
                  </a:cubicBezTo>
                  <a:cubicBezTo>
                    <a:pt x="0" y="8654"/>
                    <a:pt x="46" y="8836"/>
                    <a:pt x="183" y="8905"/>
                  </a:cubicBezTo>
                  <a:cubicBezTo>
                    <a:pt x="228" y="8950"/>
                    <a:pt x="274" y="8950"/>
                    <a:pt x="320" y="8950"/>
                  </a:cubicBezTo>
                  <a:cubicBezTo>
                    <a:pt x="434" y="8950"/>
                    <a:pt x="525" y="8905"/>
                    <a:pt x="571" y="8813"/>
                  </a:cubicBezTo>
                  <a:cubicBezTo>
                    <a:pt x="2899" y="4910"/>
                    <a:pt x="3081" y="482"/>
                    <a:pt x="3081" y="299"/>
                  </a:cubicBezTo>
                  <a:cubicBezTo>
                    <a:pt x="3104" y="140"/>
                    <a:pt x="2967" y="3"/>
                    <a:pt x="2808" y="3"/>
                  </a:cubicBezTo>
                  <a:cubicBezTo>
                    <a:pt x="2796" y="1"/>
                    <a:pt x="2784" y="0"/>
                    <a:pt x="2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1723475" y="2973900"/>
              <a:ext cx="412025" cy="49950"/>
            </a:xfrm>
            <a:custGeom>
              <a:avLst/>
              <a:gdLst/>
              <a:ahLst/>
              <a:cxnLst/>
              <a:rect l="l" t="t" r="r" b="b"/>
              <a:pathLst>
                <a:path w="16481" h="1998" extrusionOk="0">
                  <a:moveTo>
                    <a:pt x="307" y="0"/>
                  </a:moveTo>
                  <a:cubicBezTo>
                    <a:pt x="184" y="0"/>
                    <a:pt x="84" y="85"/>
                    <a:pt x="46" y="217"/>
                  </a:cubicBezTo>
                  <a:cubicBezTo>
                    <a:pt x="0" y="377"/>
                    <a:pt x="92" y="514"/>
                    <a:pt x="229" y="560"/>
                  </a:cubicBezTo>
                  <a:cubicBezTo>
                    <a:pt x="297" y="582"/>
                    <a:pt x="5433" y="1998"/>
                    <a:pt x="11139" y="1998"/>
                  </a:cubicBezTo>
                  <a:cubicBezTo>
                    <a:pt x="12828" y="1998"/>
                    <a:pt x="14563" y="1883"/>
                    <a:pt x="16229" y="1564"/>
                  </a:cubicBezTo>
                  <a:cubicBezTo>
                    <a:pt x="16366" y="1541"/>
                    <a:pt x="16480" y="1381"/>
                    <a:pt x="16457" y="1222"/>
                  </a:cubicBezTo>
                  <a:cubicBezTo>
                    <a:pt x="16416" y="1078"/>
                    <a:pt x="16302" y="990"/>
                    <a:pt x="16163" y="990"/>
                  </a:cubicBezTo>
                  <a:cubicBezTo>
                    <a:pt x="16147" y="990"/>
                    <a:pt x="16131" y="991"/>
                    <a:pt x="16115" y="993"/>
                  </a:cubicBezTo>
                  <a:cubicBezTo>
                    <a:pt x="14479" y="1311"/>
                    <a:pt x="12776" y="1434"/>
                    <a:pt x="11120" y="1434"/>
                  </a:cubicBezTo>
                  <a:cubicBezTo>
                    <a:pt x="5519" y="1434"/>
                    <a:pt x="459" y="29"/>
                    <a:pt x="388" y="12"/>
                  </a:cubicBezTo>
                  <a:cubicBezTo>
                    <a:pt x="360" y="4"/>
                    <a:pt x="333" y="0"/>
                    <a:pt x="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1632750" y="1843400"/>
              <a:ext cx="200875" cy="193250"/>
            </a:xfrm>
            <a:custGeom>
              <a:avLst/>
              <a:gdLst/>
              <a:ahLst/>
              <a:cxnLst/>
              <a:rect l="l" t="t" r="r" b="b"/>
              <a:pathLst>
                <a:path w="8035" h="7730" extrusionOk="0">
                  <a:moveTo>
                    <a:pt x="344" y="1"/>
                  </a:moveTo>
                  <a:cubicBezTo>
                    <a:pt x="227" y="1"/>
                    <a:pt x="105" y="66"/>
                    <a:pt x="69" y="175"/>
                  </a:cubicBezTo>
                  <a:cubicBezTo>
                    <a:pt x="0" y="312"/>
                    <a:pt x="69" y="494"/>
                    <a:pt x="228" y="540"/>
                  </a:cubicBezTo>
                  <a:cubicBezTo>
                    <a:pt x="274" y="563"/>
                    <a:pt x="5113" y="2617"/>
                    <a:pt x="7441" y="7570"/>
                  </a:cubicBezTo>
                  <a:cubicBezTo>
                    <a:pt x="7487" y="7684"/>
                    <a:pt x="7601" y="7730"/>
                    <a:pt x="7715" y="7730"/>
                  </a:cubicBezTo>
                  <a:cubicBezTo>
                    <a:pt x="7738" y="7730"/>
                    <a:pt x="7783" y="7730"/>
                    <a:pt x="7829" y="7707"/>
                  </a:cubicBezTo>
                  <a:cubicBezTo>
                    <a:pt x="7966" y="7639"/>
                    <a:pt x="8035" y="7479"/>
                    <a:pt x="7966" y="7319"/>
                  </a:cubicBezTo>
                  <a:cubicBezTo>
                    <a:pt x="5524" y="2161"/>
                    <a:pt x="639" y="106"/>
                    <a:pt x="434" y="15"/>
                  </a:cubicBezTo>
                  <a:cubicBezTo>
                    <a:pt x="405" y="5"/>
                    <a:pt x="375" y="1"/>
                    <a:pt x="3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2716375" y="1473375"/>
              <a:ext cx="71925" cy="285950"/>
            </a:xfrm>
            <a:custGeom>
              <a:avLst/>
              <a:gdLst/>
              <a:ahLst/>
              <a:cxnLst/>
              <a:rect l="l" t="t" r="r" b="b"/>
              <a:pathLst>
                <a:path w="2877" h="11438" extrusionOk="0">
                  <a:moveTo>
                    <a:pt x="2544" y="0"/>
                  </a:moveTo>
                  <a:cubicBezTo>
                    <a:pt x="2452" y="0"/>
                    <a:pt x="2365" y="51"/>
                    <a:pt x="2306" y="139"/>
                  </a:cubicBezTo>
                  <a:cubicBezTo>
                    <a:pt x="2214" y="322"/>
                    <a:pt x="0" y="4316"/>
                    <a:pt x="2283" y="11255"/>
                  </a:cubicBezTo>
                  <a:cubicBezTo>
                    <a:pt x="2328" y="11369"/>
                    <a:pt x="2443" y="11438"/>
                    <a:pt x="2557" y="11438"/>
                  </a:cubicBezTo>
                  <a:lnTo>
                    <a:pt x="2648" y="11438"/>
                  </a:lnTo>
                  <a:cubicBezTo>
                    <a:pt x="2808" y="11369"/>
                    <a:pt x="2876" y="11210"/>
                    <a:pt x="2831" y="11073"/>
                  </a:cubicBezTo>
                  <a:cubicBezTo>
                    <a:pt x="617" y="4408"/>
                    <a:pt x="2785" y="459"/>
                    <a:pt x="2808" y="436"/>
                  </a:cubicBezTo>
                  <a:cubicBezTo>
                    <a:pt x="2876" y="299"/>
                    <a:pt x="2831" y="116"/>
                    <a:pt x="2694" y="48"/>
                  </a:cubicBezTo>
                  <a:cubicBezTo>
                    <a:pt x="2645" y="16"/>
                    <a:pt x="2594" y="0"/>
                    <a:pt x="25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42"/>
          <p:cNvGrpSpPr/>
          <p:nvPr/>
        </p:nvGrpSpPr>
        <p:grpSpPr>
          <a:xfrm>
            <a:off x="4756423" y="708338"/>
            <a:ext cx="4277611" cy="3695284"/>
            <a:chOff x="4756423" y="708338"/>
            <a:chExt cx="4277611" cy="3695284"/>
          </a:xfrm>
        </p:grpSpPr>
        <p:grpSp>
          <p:nvGrpSpPr>
            <p:cNvPr id="1988" name="Google Shape;1988;p42"/>
            <p:cNvGrpSpPr/>
            <p:nvPr/>
          </p:nvGrpSpPr>
          <p:grpSpPr>
            <a:xfrm>
              <a:off x="6520484" y="3592154"/>
              <a:ext cx="1380215" cy="811468"/>
              <a:chOff x="6868134" y="3422779"/>
              <a:chExt cx="1380215" cy="811468"/>
            </a:xfrm>
          </p:grpSpPr>
          <p:sp>
            <p:nvSpPr>
              <p:cNvPr id="1989" name="Google Shape;1989;p42"/>
              <p:cNvSpPr/>
              <p:nvPr/>
            </p:nvSpPr>
            <p:spPr>
              <a:xfrm>
                <a:off x="6868134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2"/>
              <p:cNvSpPr/>
              <p:nvPr/>
            </p:nvSpPr>
            <p:spPr>
              <a:xfrm>
                <a:off x="6871998" y="3581536"/>
                <a:ext cx="1145562" cy="394641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1" name="Google Shape;1991;p42"/>
            <p:cNvSpPr/>
            <p:nvPr/>
          </p:nvSpPr>
          <p:spPr>
            <a:xfrm rot="3427325">
              <a:off x="8405610" y="1342611"/>
              <a:ext cx="190013" cy="236805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 rot="3427325">
              <a:off x="8234141" y="1312664"/>
              <a:ext cx="596068" cy="809859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 rot="3427325">
              <a:off x="8398698" y="1497820"/>
              <a:ext cx="227294" cy="438092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5398775" y="875799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4756423" y="708338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5139707" y="890299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7" name="Google Shape;1997;p4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98" name="Google Shape;1998;p42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1" name="Google Shape;2001;p42"/>
          <p:cNvSpPr txBox="1">
            <a:spLocks noGrp="1"/>
          </p:cNvSpPr>
          <p:nvPr>
            <p:ph type="title"/>
          </p:nvPr>
        </p:nvSpPr>
        <p:spPr>
          <a:xfrm>
            <a:off x="703892" y="1786661"/>
            <a:ext cx="2952600" cy="185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SOLID</a:t>
            </a:r>
            <a:br>
              <a:rPr lang="en-US" dirty="0"/>
            </a:br>
            <a:r>
              <a:rPr lang="en-US" dirty="0">
                <a:solidFill>
                  <a:schemeClr val="lt2"/>
                </a:solidFill>
              </a:rPr>
              <a:t>AND</a:t>
            </a:r>
            <a:br>
              <a:rPr lang="en-US" dirty="0">
                <a:solidFill>
                  <a:schemeClr val="lt2"/>
                </a:solidFill>
              </a:rPr>
            </a:br>
            <a:r>
              <a:rPr lang="en-US" dirty="0">
                <a:solidFill>
                  <a:schemeClr val="dk2"/>
                </a:solidFill>
              </a:rPr>
              <a:t>DESIGN PATTERNS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F282B-88D1-41D2-B6F6-DF67DAF14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122" y="1224257"/>
            <a:ext cx="4043867" cy="27376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3" name="Google Shape;1722;p38">
            <a:extLst>
              <a:ext uri="{FF2B5EF4-FFF2-40B4-BE49-F238E27FC236}">
                <a16:creationId xmlns:a16="http://schemas.microsoft.com/office/drawing/2014/main" id="{C02905DA-2974-451E-B5D0-F324B30A9285}"/>
              </a:ext>
            </a:extLst>
          </p:cNvPr>
          <p:cNvSpPr/>
          <p:nvPr/>
        </p:nvSpPr>
        <p:spPr>
          <a:xfrm>
            <a:off x="2166479" y="496500"/>
            <a:ext cx="625232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899;p38">
            <a:extLst>
              <a:ext uri="{FF2B5EF4-FFF2-40B4-BE49-F238E27FC236}">
                <a16:creationId xmlns:a16="http://schemas.microsoft.com/office/drawing/2014/main" id="{2F4DF412-D937-4F61-8A06-7F12C9733122}"/>
              </a:ext>
            </a:extLst>
          </p:cNvPr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5" name="Google Shape;1900;p38">
              <a:extLst>
                <a:ext uri="{FF2B5EF4-FFF2-40B4-BE49-F238E27FC236}">
                  <a16:creationId xmlns:a16="http://schemas.microsoft.com/office/drawing/2014/main" id="{80EA2ECE-E9E3-4518-8410-A3AFD8B38DAB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01;p38">
              <a:extLst>
                <a:ext uri="{FF2B5EF4-FFF2-40B4-BE49-F238E27FC236}">
                  <a16:creationId xmlns:a16="http://schemas.microsoft.com/office/drawing/2014/main" id="{AD0045CD-38D2-49D7-8ED9-D35FA74793DA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02;p38">
              <a:extLst>
                <a:ext uri="{FF2B5EF4-FFF2-40B4-BE49-F238E27FC236}">
                  <a16:creationId xmlns:a16="http://schemas.microsoft.com/office/drawing/2014/main" id="{D4CAD89E-5BDE-4E9C-86A8-DFBD615F3CCD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744;p27">
            <a:extLst>
              <a:ext uri="{FF2B5EF4-FFF2-40B4-BE49-F238E27FC236}">
                <a16:creationId xmlns:a16="http://schemas.microsoft.com/office/drawing/2014/main" id="{3B2A0D67-E83A-4C6D-8A9F-08168AFA014A}"/>
              </a:ext>
            </a:extLst>
          </p:cNvPr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747;p27">
            <a:extLst>
              <a:ext uri="{FF2B5EF4-FFF2-40B4-BE49-F238E27FC236}">
                <a16:creationId xmlns:a16="http://schemas.microsoft.com/office/drawing/2014/main" id="{9657E6DC-DAF3-4EBC-9ACD-FC999F01EAC5}"/>
              </a:ext>
            </a:extLst>
          </p:cNvPr>
          <p:cNvSpPr txBox="1">
            <a:spLocks/>
          </p:cNvSpPr>
          <p:nvPr/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chemeClr val="dk2"/>
                </a:solidFill>
                <a:latin typeface="Bebas Neue"/>
                <a:sym typeface="Bebas Neue"/>
              </a:rPr>
              <a:t>04</a:t>
            </a:r>
            <a:r>
              <a:rPr lang="e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37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Bebas Neue"/>
                <a:sym typeface="Bebas Neue"/>
              </a:rPr>
              <a:t>SOLID</a:t>
            </a:r>
            <a:endParaRPr sz="3600" dirty="0">
              <a:solidFill>
                <a:schemeClr val="dk2"/>
              </a:solidFill>
              <a:latin typeface="Bebas Neue"/>
              <a:sym typeface="Bebas Neue"/>
            </a:endParaRPr>
          </a:p>
        </p:txBody>
      </p:sp>
      <p:grpSp>
        <p:nvGrpSpPr>
          <p:cNvPr id="1686" name="Google Shape;1686;p37"/>
          <p:cNvGrpSpPr/>
          <p:nvPr/>
        </p:nvGrpSpPr>
        <p:grpSpPr>
          <a:xfrm flipH="1">
            <a:off x="-127592" y="915672"/>
            <a:ext cx="8846289" cy="4125803"/>
            <a:chOff x="1394159" y="708338"/>
            <a:chExt cx="7639875" cy="4125803"/>
          </a:xfrm>
        </p:grpSpPr>
        <p:grpSp>
          <p:nvGrpSpPr>
            <p:cNvPr id="1687" name="Google Shape;1687;p37"/>
            <p:cNvGrpSpPr/>
            <p:nvPr/>
          </p:nvGrpSpPr>
          <p:grpSpPr>
            <a:xfrm>
              <a:off x="1394159" y="4022667"/>
              <a:ext cx="1380226" cy="811474"/>
              <a:chOff x="1741809" y="3853292"/>
              <a:chExt cx="1380226" cy="811474"/>
            </a:xfrm>
          </p:grpSpPr>
          <p:sp>
            <p:nvSpPr>
              <p:cNvPr id="1688" name="Google Shape;1688;p37"/>
              <p:cNvSpPr/>
              <p:nvPr/>
            </p:nvSpPr>
            <p:spPr>
              <a:xfrm>
                <a:off x="1741809" y="3853292"/>
                <a:ext cx="1380226" cy="811474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7"/>
              <p:cNvSpPr/>
              <p:nvPr/>
            </p:nvSpPr>
            <p:spPr>
              <a:xfrm>
                <a:off x="1745673" y="4012048"/>
                <a:ext cx="1145571" cy="394644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0" name="Google Shape;1690;p37"/>
            <p:cNvSpPr/>
            <p:nvPr/>
          </p:nvSpPr>
          <p:spPr>
            <a:xfrm rot="3427325">
              <a:off x="8405610" y="1520911"/>
              <a:ext cx="190013" cy="236805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 rot="3427325">
              <a:off x="8234141" y="1490964"/>
              <a:ext cx="596068" cy="809859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 rot="3427325">
              <a:off x="8398698" y="1676120"/>
              <a:ext cx="227294" cy="438092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4543000" y="875799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900648" y="708338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4283932" y="890299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6" name="Google Shape;1696;p37"/>
          <p:cNvSpPr/>
          <p:nvPr/>
        </p:nvSpPr>
        <p:spPr>
          <a:xfrm>
            <a:off x="1966565" y="1387779"/>
            <a:ext cx="1615631" cy="3185700"/>
          </a:xfrm>
          <a:prstGeom prst="roundRect">
            <a:avLst>
              <a:gd name="adj" fmla="val 3745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37"/>
          <p:cNvSpPr/>
          <p:nvPr/>
        </p:nvSpPr>
        <p:spPr>
          <a:xfrm>
            <a:off x="7363552" y="1387779"/>
            <a:ext cx="1682822" cy="3185700"/>
          </a:xfrm>
          <a:prstGeom prst="roundRect">
            <a:avLst>
              <a:gd name="adj" fmla="val 3745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37"/>
          <p:cNvSpPr/>
          <p:nvPr/>
        </p:nvSpPr>
        <p:spPr>
          <a:xfrm>
            <a:off x="151006" y="1387779"/>
            <a:ext cx="1615631" cy="3185700"/>
          </a:xfrm>
          <a:prstGeom prst="roundRect">
            <a:avLst>
              <a:gd name="adj" fmla="val 3745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2" name="Google Shape;1702;p37"/>
          <p:cNvSpPr txBox="1">
            <a:spLocks noGrp="1"/>
          </p:cNvSpPr>
          <p:nvPr>
            <p:ph type="subTitle" idx="3"/>
          </p:nvPr>
        </p:nvSpPr>
        <p:spPr>
          <a:xfrm>
            <a:off x="151005" y="2035309"/>
            <a:ext cx="1588499" cy="253816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1400" dirty="0"/>
              <a:t>A class should have one and only one reason to change, meaning that a class should have only one job.</a:t>
            </a:r>
            <a:endParaRPr sz="1400" dirty="0"/>
          </a:p>
        </p:txBody>
      </p:sp>
      <p:grpSp>
        <p:nvGrpSpPr>
          <p:cNvPr id="1703" name="Google Shape;1703;p3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704" name="Google Shape;1704;p3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696;p37">
            <a:extLst>
              <a:ext uri="{FF2B5EF4-FFF2-40B4-BE49-F238E27FC236}">
                <a16:creationId xmlns:a16="http://schemas.microsoft.com/office/drawing/2014/main" id="{A6A3B705-E76C-4BD6-858D-3800CA96ABD1}"/>
              </a:ext>
            </a:extLst>
          </p:cNvPr>
          <p:cNvSpPr/>
          <p:nvPr/>
        </p:nvSpPr>
        <p:spPr>
          <a:xfrm>
            <a:off x="5573586" y="1390011"/>
            <a:ext cx="1615631" cy="3185700"/>
          </a:xfrm>
          <a:prstGeom prst="roundRect">
            <a:avLst>
              <a:gd name="adj" fmla="val 3745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698;p37">
            <a:extLst>
              <a:ext uri="{FF2B5EF4-FFF2-40B4-BE49-F238E27FC236}">
                <a16:creationId xmlns:a16="http://schemas.microsoft.com/office/drawing/2014/main" id="{1D40972A-2874-4AE2-9373-042EADDDCB19}"/>
              </a:ext>
            </a:extLst>
          </p:cNvPr>
          <p:cNvSpPr/>
          <p:nvPr/>
        </p:nvSpPr>
        <p:spPr>
          <a:xfrm>
            <a:off x="3791002" y="1387779"/>
            <a:ext cx="1615631" cy="3185700"/>
          </a:xfrm>
          <a:prstGeom prst="roundRect">
            <a:avLst>
              <a:gd name="adj" fmla="val 3745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1312;p32">
            <a:extLst>
              <a:ext uri="{FF2B5EF4-FFF2-40B4-BE49-F238E27FC236}">
                <a16:creationId xmlns:a16="http://schemas.microsoft.com/office/drawing/2014/main" id="{1BD9FA3C-3EE1-4DEA-82E7-58B64A3EE945}"/>
              </a:ext>
            </a:extLst>
          </p:cNvPr>
          <p:cNvSpPr txBox="1"/>
          <p:nvPr/>
        </p:nvSpPr>
        <p:spPr>
          <a:xfrm>
            <a:off x="151005" y="1447249"/>
            <a:ext cx="1588499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Single Responsibility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" name="Google Shape;1312;p32">
            <a:extLst>
              <a:ext uri="{FF2B5EF4-FFF2-40B4-BE49-F238E27FC236}">
                <a16:creationId xmlns:a16="http://schemas.microsoft.com/office/drawing/2014/main" id="{396C5142-AC0A-46C9-B678-33B3D11F24D7}"/>
              </a:ext>
            </a:extLst>
          </p:cNvPr>
          <p:cNvSpPr txBox="1"/>
          <p:nvPr/>
        </p:nvSpPr>
        <p:spPr>
          <a:xfrm>
            <a:off x="2015820" y="1447249"/>
            <a:ext cx="1588499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Open/Closed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Google Shape;1312;p32">
            <a:extLst>
              <a:ext uri="{FF2B5EF4-FFF2-40B4-BE49-F238E27FC236}">
                <a16:creationId xmlns:a16="http://schemas.microsoft.com/office/drawing/2014/main" id="{CA031318-3A04-4D27-AE0F-AA21EB6C77DF}"/>
              </a:ext>
            </a:extLst>
          </p:cNvPr>
          <p:cNvSpPr txBox="1"/>
          <p:nvPr/>
        </p:nvSpPr>
        <p:spPr>
          <a:xfrm>
            <a:off x="3818134" y="1447249"/>
            <a:ext cx="1588499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Liskov Substitution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" name="Google Shape;1312;p32">
            <a:extLst>
              <a:ext uri="{FF2B5EF4-FFF2-40B4-BE49-F238E27FC236}">
                <a16:creationId xmlns:a16="http://schemas.microsoft.com/office/drawing/2014/main" id="{2CED9E7F-2869-46C7-9B03-612FEA86BA04}"/>
              </a:ext>
            </a:extLst>
          </p:cNvPr>
          <p:cNvSpPr txBox="1"/>
          <p:nvPr/>
        </p:nvSpPr>
        <p:spPr>
          <a:xfrm>
            <a:off x="5604228" y="1466124"/>
            <a:ext cx="16427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Interface Segregation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" name="Google Shape;1312;p32">
            <a:extLst>
              <a:ext uri="{FF2B5EF4-FFF2-40B4-BE49-F238E27FC236}">
                <a16:creationId xmlns:a16="http://schemas.microsoft.com/office/drawing/2014/main" id="{EFD4F7C9-4C1A-4F31-9AFB-05B2B6080EB5}"/>
              </a:ext>
            </a:extLst>
          </p:cNvPr>
          <p:cNvSpPr txBox="1"/>
          <p:nvPr/>
        </p:nvSpPr>
        <p:spPr>
          <a:xfrm>
            <a:off x="7474511" y="1466124"/>
            <a:ext cx="1588499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Dependency Inversion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" name="Google Shape;1702;p37">
            <a:extLst>
              <a:ext uri="{FF2B5EF4-FFF2-40B4-BE49-F238E27FC236}">
                <a16:creationId xmlns:a16="http://schemas.microsoft.com/office/drawing/2014/main" id="{60CD6658-0975-448B-AC58-5F7DA13D9569}"/>
              </a:ext>
            </a:extLst>
          </p:cNvPr>
          <p:cNvSpPr txBox="1">
            <a:spLocks/>
          </p:cNvSpPr>
          <p:nvPr/>
        </p:nvSpPr>
        <p:spPr>
          <a:xfrm>
            <a:off x="2004184" y="2035309"/>
            <a:ext cx="1588499" cy="253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-US" sz="1400" dirty="0"/>
              <a:t>Objects or entities should be open for extension but closed for modification.</a:t>
            </a:r>
          </a:p>
        </p:txBody>
      </p:sp>
      <p:sp>
        <p:nvSpPr>
          <p:cNvPr id="61" name="Google Shape;1702;p37">
            <a:extLst>
              <a:ext uri="{FF2B5EF4-FFF2-40B4-BE49-F238E27FC236}">
                <a16:creationId xmlns:a16="http://schemas.microsoft.com/office/drawing/2014/main" id="{F730DEC6-9CB4-44DB-9D22-819042F2A971}"/>
              </a:ext>
            </a:extLst>
          </p:cNvPr>
          <p:cNvSpPr txBox="1">
            <a:spLocks/>
          </p:cNvSpPr>
          <p:nvPr/>
        </p:nvSpPr>
        <p:spPr>
          <a:xfrm>
            <a:off x="3800877" y="2035309"/>
            <a:ext cx="1588499" cy="253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-US" sz="1400" dirty="0"/>
              <a:t>Let q(x) be a property provable about objects of x of type T. Then q(y) should be provable for objects y of type S where S is a subtype of T.</a:t>
            </a:r>
          </a:p>
        </p:txBody>
      </p:sp>
      <p:sp>
        <p:nvSpPr>
          <p:cNvPr id="62" name="Google Shape;1702;p37">
            <a:extLst>
              <a:ext uri="{FF2B5EF4-FFF2-40B4-BE49-F238E27FC236}">
                <a16:creationId xmlns:a16="http://schemas.microsoft.com/office/drawing/2014/main" id="{F0D16DAD-A937-4DCD-B0AE-52C2CB9D151E}"/>
              </a:ext>
            </a:extLst>
          </p:cNvPr>
          <p:cNvSpPr txBox="1">
            <a:spLocks/>
          </p:cNvSpPr>
          <p:nvPr/>
        </p:nvSpPr>
        <p:spPr>
          <a:xfrm>
            <a:off x="5588361" y="2012827"/>
            <a:ext cx="1588499" cy="253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-US" sz="1400" dirty="0"/>
              <a:t>A client should never be forced to implement an interface that it doesn’t use, or clients shouldn’t be forced to depend on methods they do not use.</a:t>
            </a:r>
          </a:p>
        </p:txBody>
      </p:sp>
      <p:sp>
        <p:nvSpPr>
          <p:cNvPr id="63" name="Google Shape;1702;p37">
            <a:extLst>
              <a:ext uri="{FF2B5EF4-FFF2-40B4-BE49-F238E27FC236}">
                <a16:creationId xmlns:a16="http://schemas.microsoft.com/office/drawing/2014/main" id="{C3506BCA-B012-45D5-8532-21043287F9FF}"/>
              </a:ext>
            </a:extLst>
          </p:cNvPr>
          <p:cNvSpPr txBox="1">
            <a:spLocks/>
          </p:cNvSpPr>
          <p:nvPr/>
        </p:nvSpPr>
        <p:spPr>
          <a:xfrm>
            <a:off x="7416278" y="2019212"/>
            <a:ext cx="1588499" cy="253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-US" sz="1400" dirty="0"/>
              <a:t>Entities must depend on abstractions, not on concretions. It states that the high-level module must not depend on the low-level module, but they should depend on abstractions.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44"/>
          <p:cNvSpPr/>
          <p:nvPr/>
        </p:nvSpPr>
        <p:spPr>
          <a:xfrm>
            <a:off x="98362" y="1240988"/>
            <a:ext cx="4764320" cy="3134826"/>
          </a:xfrm>
          <a:custGeom>
            <a:avLst/>
            <a:gdLst/>
            <a:ahLst/>
            <a:cxnLst/>
            <a:rect l="l" t="t" r="r" b="b"/>
            <a:pathLst>
              <a:path w="241629" h="158987" extrusionOk="0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44"/>
          <p:cNvGrpSpPr/>
          <p:nvPr/>
        </p:nvGrpSpPr>
        <p:grpSpPr>
          <a:xfrm flipH="1">
            <a:off x="216925" y="1291188"/>
            <a:ext cx="4277611" cy="1780169"/>
            <a:chOff x="4756423" y="788538"/>
            <a:chExt cx="4277611" cy="1780169"/>
          </a:xfrm>
        </p:grpSpPr>
        <p:sp>
          <p:nvSpPr>
            <p:cNvPr id="2032" name="Google Shape;2032;p44"/>
            <p:cNvSpPr/>
            <p:nvPr/>
          </p:nvSpPr>
          <p:spPr>
            <a:xfrm rot="3427325">
              <a:off x="8405610" y="1723611"/>
              <a:ext cx="190013" cy="236805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 rot="3427325">
              <a:off x="8234141" y="1693664"/>
              <a:ext cx="596068" cy="809859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 rot="3427325">
              <a:off x="8398698" y="1878820"/>
              <a:ext cx="227294" cy="438092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5398775" y="955999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4756423" y="788538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5139707" y="970499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4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9" name="Google Shape;2039;p4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040" name="Google Shape;2040;p4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3" name="Google Shape;2043;p44"/>
          <p:cNvSpPr/>
          <p:nvPr/>
        </p:nvSpPr>
        <p:spPr>
          <a:xfrm>
            <a:off x="844400" y="1602750"/>
            <a:ext cx="3603900" cy="2607300"/>
          </a:xfrm>
          <a:prstGeom prst="roundRect">
            <a:avLst>
              <a:gd name="adj" fmla="val 4290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44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PATTERNS</a:t>
            </a:r>
            <a:endParaRPr dirty="0"/>
          </a:p>
        </p:txBody>
      </p:sp>
      <p:sp>
        <p:nvSpPr>
          <p:cNvPr id="2049" name="Google Shape;2049;p44"/>
          <p:cNvSpPr txBox="1">
            <a:spLocks noGrp="1"/>
          </p:cNvSpPr>
          <p:nvPr>
            <p:ph type="subTitle" idx="4294967295"/>
          </p:nvPr>
        </p:nvSpPr>
        <p:spPr>
          <a:xfrm flipH="1">
            <a:off x="5043310" y="2123775"/>
            <a:ext cx="3380700" cy="153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b="1" dirty="0"/>
              <a:t>Design patterns</a:t>
            </a:r>
            <a:r>
              <a:rPr lang="en-US" dirty="0"/>
              <a:t> are typical solutions to common problemsin software design. Each pattern is like a blueprintthat you can customize to solve a particulardesign problem in your code.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5E588-C71B-4054-927D-E0CB0C4BC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4" t="9995" r="9638" b="8884"/>
          <a:stretch/>
        </p:blipFill>
        <p:spPr>
          <a:xfrm>
            <a:off x="1007726" y="1733107"/>
            <a:ext cx="3287827" cy="2371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056" name="Google Shape;2056;p45"/>
          <p:cNvSpPr txBox="1">
            <a:spLocks noGrp="1"/>
          </p:cNvSpPr>
          <p:nvPr>
            <p:ph type="subTitle" idx="1"/>
          </p:nvPr>
        </p:nvSpPr>
        <p:spPr>
          <a:xfrm>
            <a:off x="185061" y="1734075"/>
            <a:ext cx="2747821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MOHSEN SALARI </a:t>
            </a:r>
            <a:endParaRPr dirty="0"/>
          </a:p>
        </p:txBody>
      </p:sp>
      <p:sp>
        <p:nvSpPr>
          <p:cNvPr id="2057" name="Google Shape;2057;p45"/>
          <p:cNvSpPr txBox="1">
            <a:spLocks noGrp="1"/>
          </p:cNvSpPr>
          <p:nvPr>
            <p:ph type="subTitle" idx="2"/>
          </p:nvPr>
        </p:nvSpPr>
        <p:spPr>
          <a:xfrm>
            <a:off x="788868" y="1397201"/>
            <a:ext cx="2667301" cy="3623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FASA UNIVERSITY</a:t>
            </a:r>
            <a:endParaRPr dirty="0"/>
          </a:p>
        </p:txBody>
      </p:sp>
      <p:sp>
        <p:nvSpPr>
          <p:cNvPr id="2059" name="Google Shape;2059;p45"/>
          <p:cNvSpPr/>
          <p:nvPr/>
        </p:nvSpPr>
        <p:spPr>
          <a:xfrm>
            <a:off x="8482882" y="3684221"/>
            <a:ext cx="15786" cy="15647"/>
          </a:xfrm>
          <a:custGeom>
            <a:avLst/>
            <a:gdLst/>
            <a:ahLst/>
            <a:cxnLst/>
            <a:rect l="l" t="t" r="r" b="b"/>
            <a:pathLst>
              <a:path w="571" h="566" extrusionOk="0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45"/>
          <p:cNvSpPr/>
          <p:nvPr/>
        </p:nvSpPr>
        <p:spPr>
          <a:xfrm>
            <a:off x="8482882" y="3802046"/>
            <a:ext cx="15786" cy="15813"/>
          </a:xfrm>
          <a:custGeom>
            <a:avLst/>
            <a:gdLst/>
            <a:ahLst/>
            <a:cxnLst/>
            <a:rect l="l" t="t" r="r" b="b"/>
            <a:pathLst>
              <a:path w="571" h="572" extrusionOk="0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1" name="Google Shape;2061;p45"/>
          <p:cNvGrpSpPr/>
          <p:nvPr/>
        </p:nvGrpSpPr>
        <p:grpSpPr>
          <a:xfrm>
            <a:off x="3262087" y="1107759"/>
            <a:ext cx="6196549" cy="4035741"/>
            <a:chOff x="4572000" y="1065533"/>
            <a:chExt cx="6196549" cy="4035741"/>
          </a:xfrm>
        </p:grpSpPr>
        <p:sp>
          <p:nvSpPr>
            <p:cNvPr id="2062" name="Google Shape;2062;p45"/>
            <p:cNvSpPr/>
            <p:nvPr/>
          </p:nvSpPr>
          <p:spPr>
            <a:xfrm>
              <a:off x="6860002" y="1881946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3" name="Google Shape;2063;p45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2064" name="Google Shape;2064;p45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45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5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5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5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5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5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5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5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5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5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5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5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5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5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5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5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5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5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5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5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5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5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5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5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5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5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5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5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5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4" name="Google Shape;2094;p45"/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2095" name="Google Shape;2095;p45"/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" name="Google Shape;2097;p45"/>
            <p:cNvSpPr/>
            <p:nvPr/>
          </p:nvSpPr>
          <p:spPr>
            <a:xfrm>
              <a:off x="5473945" y="1065533"/>
              <a:ext cx="5129784" cy="3375294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8690447" y="1532488"/>
              <a:ext cx="190009" cy="23679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8720042" y="1358743"/>
              <a:ext cx="596053" cy="809840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8893044" y="1560893"/>
              <a:ext cx="227288" cy="43808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7502825" y="1475586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6860473" y="1308126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7243757" y="1490086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6721194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6713619" y="1758260"/>
              <a:ext cx="3924305" cy="2695103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6639142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6631595" y="1758260"/>
              <a:ext cx="3923669" cy="2695103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6639142" y="4190841"/>
              <a:ext cx="3908547" cy="254947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6631595" y="4182630"/>
              <a:ext cx="3923669" cy="270732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8530953" y="4255836"/>
              <a:ext cx="124958" cy="124322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8523378" y="4248261"/>
              <a:ext cx="140107" cy="140107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6639142" y="1766471"/>
              <a:ext cx="3908547" cy="126229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6631595" y="1758260"/>
              <a:ext cx="3923669" cy="142015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6899757" y="2102806"/>
              <a:ext cx="1412878" cy="959796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6899757" y="3028487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958448" y="2161470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7087802" y="2226464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7130707" y="2414509"/>
              <a:ext cx="977489" cy="384328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7116193" y="2767265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7108619" y="2759690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7711871" y="2458050"/>
              <a:ext cx="46113" cy="46721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7703688" y="2450475"/>
              <a:ext cx="62479" cy="61871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7492283" y="2679546"/>
              <a:ext cx="46721" cy="46085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484708" y="2671335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4572000" y="4445800"/>
              <a:ext cx="3209275" cy="4600"/>
            </a:xfrm>
            <a:custGeom>
              <a:avLst/>
              <a:gdLst/>
              <a:ahLst/>
              <a:cxnLst/>
              <a:rect l="l" t="t" r="r" b="b"/>
              <a:pathLst>
                <a:path w="128371" h="184" extrusionOk="0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7852587" y="2623398"/>
              <a:ext cx="46749" cy="46085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7844404" y="2615187"/>
              <a:ext cx="62479" cy="62506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7306782" y="2399387"/>
              <a:ext cx="46085" cy="4608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7298571" y="2391176"/>
              <a:ext cx="62506" cy="62506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075991" y="2730026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8067780" y="2722452"/>
              <a:ext cx="62506" cy="61871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7131979" y="2899770"/>
              <a:ext cx="974946" cy="15813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7873432" y="2169680"/>
              <a:ext cx="368542" cy="64386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8053902" y="2264974"/>
              <a:ext cx="188072" cy="65022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6899757" y="3149021"/>
              <a:ext cx="1412878" cy="831079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6899757" y="3945985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6958448" y="3207713"/>
              <a:ext cx="80808" cy="8078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7087802" y="327270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7031018" y="336736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7031018" y="347714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7031018" y="3587589"/>
              <a:ext cx="750299" cy="46721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7031018" y="3697369"/>
              <a:ext cx="542709" cy="46721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7631755" y="3697369"/>
              <a:ext cx="305427" cy="46721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7031018" y="3807813"/>
              <a:ext cx="330059" cy="46085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8462171" y="2102806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8462171" y="2340695"/>
              <a:ext cx="1824934" cy="34087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8520835" y="216147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8650851" y="216147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8520835" y="213622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8593404" y="2226464"/>
              <a:ext cx="648729" cy="46113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9281225" y="2226464"/>
              <a:ext cx="272640" cy="46113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8462171" y="2423355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8462171" y="2660609"/>
              <a:ext cx="1824934" cy="34750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8520835" y="248204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8650851" y="2482047"/>
              <a:ext cx="80144" cy="15786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8520835" y="2456806"/>
              <a:ext cx="80808" cy="41026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8593404" y="2546405"/>
              <a:ext cx="296608" cy="46721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9252197" y="2546405"/>
              <a:ext cx="865774" cy="46721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8939222" y="2546405"/>
              <a:ext cx="271976" cy="46721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8462171" y="2743269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8462171" y="2981158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8520835" y="280196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8650851" y="280196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8520835" y="2776720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8593404" y="2866955"/>
              <a:ext cx="648729" cy="46721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8462171" y="3063846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8462171" y="3301099"/>
              <a:ext cx="1824934" cy="34723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8520835" y="3122509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8650851" y="3122509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8520835" y="309726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8593404" y="3186896"/>
              <a:ext cx="454381" cy="46721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9100119" y="3186896"/>
              <a:ext cx="764812" cy="46721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9922324" y="3186896"/>
              <a:ext cx="125621" cy="46721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8462171" y="3437391"/>
              <a:ext cx="1824934" cy="542709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8462171" y="3945985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8520835" y="3496083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8650851" y="3561077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8807961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9165749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9223169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9523538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9594199" y="3641857"/>
              <a:ext cx="133168" cy="133777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9881326" y="3577471"/>
              <a:ext cx="261886" cy="262549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9945685" y="3641995"/>
              <a:ext cx="15813" cy="15647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9945685" y="3759516"/>
              <a:ext cx="15813" cy="16117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363" extrusionOk="0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5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21502" h="24467" extrusionOk="0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5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503" extrusionOk="0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5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11413" extrusionOk="0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5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549" extrusionOk="0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5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5022" extrusionOk="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5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914" extrusionOk="0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5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1279" extrusionOk="0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5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5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767" extrusionOk="0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5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563" extrusionOk="0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5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5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5" h="21111" extrusionOk="0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5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8036" extrusionOk="0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5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8925" extrusionOk="0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5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366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5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493" extrusionOk="0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5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6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5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69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5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5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5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5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128" extrusionOk="0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5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5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8036" extrusionOk="0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5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00" h="8925" extrusionOk="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5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66" extrusionOk="0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5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" extrusionOk="0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5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493" extrusionOk="0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5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46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5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69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5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5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1371" extrusionOk="0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5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5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128" extrusionOk="0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5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4" h="38043" extrusionOk="0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5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539" extrusionOk="0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5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8835" extrusionOk="0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5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5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431" h="23556" extrusionOk="0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5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541" h="14427" extrusionOk="0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5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93" extrusionOk="0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5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86" extrusionOk="0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5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5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5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36" extrusionOk="0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5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69" extrusionOk="0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5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5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64" extrusionOk="0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5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663" extrusionOk="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5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8512" extrusionOk="0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5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49711" extrusionOk="0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5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414" extrusionOk="0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5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8" extrusionOk="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5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13924" extrusionOk="0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5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107" extrusionOk="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5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4961" extrusionOk="0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5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1133" h="25517" extrusionOk="0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5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avLst/>
                <a:gdLst/>
                <a:ahLst/>
                <a:cxnLst/>
                <a:rect l="l" t="t" r="r" b="b"/>
                <a:pathLst>
                  <a:path w="20917" h="22184" extrusionOk="0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5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2555" extrusionOk="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5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538" extrusionOk="0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5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041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5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6027" extrusionOk="0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5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11617" extrusionOk="0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5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3607" extrusionOk="0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5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3174" extrusionOk="0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5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174" extrusionOk="0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5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511" extrusionOk="0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57" name="Google Shape;2257;p4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58" name="Google Shape;2258;p4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AF32116-7526-4D5E-86C3-1C9DBD9C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5" y="3478241"/>
            <a:ext cx="3079287" cy="8171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8" name="Google Shape;2057;p45">
            <a:extLst>
              <a:ext uri="{FF2B5EF4-FFF2-40B4-BE49-F238E27FC236}">
                <a16:creationId xmlns:a16="http://schemas.microsoft.com/office/drawing/2014/main" id="{128334FE-C9E0-4179-BA79-7F7A1F6491D5}"/>
              </a:ext>
            </a:extLst>
          </p:cNvPr>
          <p:cNvSpPr txBox="1">
            <a:spLocks/>
          </p:cNvSpPr>
          <p:nvPr/>
        </p:nvSpPr>
        <p:spPr>
          <a:xfrm>
            <a:off x="751086" y="2040585"/>
            <a:ext cx="2667301" cy="36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-US" dirty="0"/>
              <a:t>9711312</a:t>
            </a:r>
          </a:p>
        </p:txBody>
      </p:sp>
      <p:sp>
        <p:nvSpPr>
          <p:cNvPr id="209" name="Google Shape;2057;p45">
            <a:extLst>
              <a:ext uri="{FF2B5EF4-FFF2-40B4-BE49-F238E27FC236}">
                <a16:creationId xmlns:a16="http://schemas.microsoft.com/office/drawing/2014/main" id="{A10FC0B0-51BE-425A-8498-6D43555D982E}"/>
              </a:ext>
            </a:extLst>
          </p:cNvPr>
          <p:cNvSpPr txBox="1">
            <a:spLocks/>
          </p:cNvSpPr>
          <p:nvPr/>
        </p:nvSpPr>
        <p:spPr>
          <a:xfrm>
            <a:off x="753471" y="2403148"/>
            <a:ext cx="2667301" cy="36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-US" b="1" dirty="0"/>
              <a:t>software engineering</a:t>
            </a:r>
            <a:r>
              <a:rPr 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48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0" name="Google Shape;3280;p4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3281" name="Google Shape;3281;p4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4" name="Google Shape;3284;p48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3285" name="Google Shape;3285;p48"/>
          <p:cNvSpPr txBox="1">
            <a:spLocks noGrp="1"/>
          </p:cNvSpPr>
          <p:nvPr>
            <p:ph type="body" idx="1"/>
          </p:nvPr>
        </p:nvSpPr>
        <p:spPr>
          <a:xfrm>
            <a:off x="720000" y="1277175"/>
            <a:ext cx="7704000" cy="332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RESOURCES</a:t>
            </a:r>
            <a:endParaRPr sz="16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>
                <a:uFill>
                  <a:noFill/>
                </a:uFill>
                <a:hlinkClick r:id="rId3"/>
              </a:rPr>
              <a:t>https://www.digitalocean.com/community/conceptual_articles/s-o-l-i-d-the-first-five-principles-of-object-oriented-design</a:t>
            </a:r>
          </a:p>
          <a:p>
            <a:pPr lvl="0"/>
            <a:r>
              <a:rPr lang="en-US" dirty="0">
                <a:uFill>
                  <a:noFill/>
                </a:uFill>
                <a:hlinkClick r:id="rId4"/>
              </a:rPr>
              <a:t>https://www.educba.com/advantages-of-oop/</a:t>
            </a:r>
            <a:endParaRPr lang="en-US" dirty="0">
              <a:uFill>
                <a:noFill/>
              </a:uFill>
            </a:endParaRPr>
          </a:p>
          <a:p>
            <a:pPr lvl="0"/>
            <a:r>
              <a:rPr lang="en-US" dirty="0">
                <a:uFill>
                  <a:noFill/>
                </a:uFill>
                <a:hlinkClick r:id="rId5"/>
              </a:rPr>
              <a:t>https://kajalrawal.medium.com/solid-design-principles-82fc4bdebb8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125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5"/>
          <p:cNvSpPr/>
          <p:nvPr/>
        </p:nvSpPr>
        <p:spPr>
          <a:xfrm>
            <a:off x="720000" y="3646350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>
            <a:off x="720000" y="189667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istory of oop</a:t>
            </a:r>
            <a:endParaRPr dirty="0"/>
          </a:p>
        </p:txBody>
      </p:sp>
      <p:sp>
        <p:nvSpPr>
          <p:cNvPr id="710" name="Google Shape;710;p25"/>
          <p:cNvSpPr txBox="1">
            <a:spLocks noGrp="1"/>
          </p:cNvSpPr>
          <p:nvPr>
            <p:ph type="subTitle" idx="2"/>
          </p:nvPr>
        </p:nvSpPr>
        <p:spPr>
          <a:xfrm>
            <a:off x="1815197" y="3883698"/>
            <a:ext cx="2745514" cy="10096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section, we will get acquainted with the history of object-oriented programming</a:t>
            </a:r>
            <a:endParaRPr dirty="0"/>
          </a:p>
        </p:txBody>
      </p:sp>
      <p:sp>
        <p:nvSpPr>
          <p:cNvPr id="711" name="Google Shape;711;p25"/>
          <p:cNvSpPr txBox="1">
            <a:spLocks noGrp="1"/>
          </p:cNvSpPr>
          <p:nvPr>
            <p:ph type="title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712" name="Google Shape;712;p25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46621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SOLID AND DESIGN PATTERNS</a:t>
            </a:r>
            <a:endParaRPr dirty="0"/>
          </a:p>
        </p:txBody>
      </p:sp>
      <p:sp>
        <p:nvSpPr>
          <p:cNvPr id="713" name="Google Shape;713;p25"/>
          <p:cNvSpPr txBox="1">
            <a:spLocks noGrp="1"/>
          </p:cNvSpPr>
          <p:nvPr>
            <p:ph type="subTitle" idx="4"/>
          </p:nvPr>
        </p:nvSpPr>
        <p:spPr>
          <a:xfrm>
            <a:off x="6093011" y="3952843"/>
            <a:ext cx="2331000" cy="8953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section, we will hear some examples of object-oriented programming issues</a:t>
            </a:r>
            <a:endParaRPr dirty="0"/>
          </a:p>
        </p:txBody>
      </p:sp>
      <p:sp>
        <p:nvSpPr>
          <p:cNvPr id="714" name="Google Shape;714;p25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TABLE OF CONTENTS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715" name="Google Shape;715;p25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/>
              <a:t>What is oop?</a:t>
            </a:r>
          </a:p>
        </p:txBody>
      </p:sp>
      <p:sp>
        <p:nvSpPr>
          <p:cNvPr id="716" name="Google Shape;716;p25"/>
          <p:cNvSpPr txBox="1">
            <a:spLocks noGrp="1"/>
          </p:cNvSpPr>
          <p:nvPr>
            <p:ph type="subTitle" idx="8"/>
          </p:nvPr>
        </p:nvSpPr>
        <p:spPr>
          <a:xfrm>
            <a:off x="1826485" y="2131387"/>
            <a:ext cx="2545489" cy="7209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section, we will learn about object-oriented programming.</a:t>
            </a:r>
            <a:endParaRPr dirty="0"/>
          </a:p>
        </p:txBody>
      </p:sp>
      <p:sp>
        <p:nvSpPr>
          <p:cNvPr id="717" name="Google Shape;717;p25"/>
          <p:cNvSpPr txBox="1">
            <a:spLocks noGrp="1"/>
          </p:cNvSpPr>
          <p:nvPr>
            <p:ph type="title" idx="9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18" name="Google Shape;718;p25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 of</a:t>
            </a:r>
            <a:r>
              <a:rPr lang="fa-IR" dirty="0"/>
              <a:t> </a:t>
            </a:r>
            <a:r>
              <a:rPr lang="en-US" dirty="0"/>
              <a:t>oop</a:t>
            </a:r>
            <a:r>
              <a:rPr lang="fa-IR" dirty="0"/>
              <a:t> </a:t>
            </a:r>
            <a:endParaRPr dirty="0"/>
          </a:p>
        </p:txBody>
      </p:sp>
      <p:sp>
        <p:nvSpPr>
          <p:cNvPr id="719" name="Google Shape;719;p25"/>
          <p:cNvSpPr txBox="1">
            <a:spLocks noGrp="1"/>
          </p:cNvSpPr>
          <p:nvPr>
            <p:ph type="subTitle" idx="14"/>
          </p:nvPr>
        </p:nvSpPr>
        <p:spPr>
          <a:xfrm>
            <a:off x="6102536" y="2121862"/>
            <a:ext cx="2331000" cy="983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section, we will get acquainted with the engineering features of object-oriented software</a:t>
            </a:r>
            <a:endParaRPr dirty="0"/>
          </a:p>
        </p:txBody>
      </p:sp>
      <p:grpSp>
        <p:nvGrpSpPr>
          <p:cNvPr id="720" name="Google Shape;720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21" name="Google Shape;721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25"/>
          <p:cNvSpPr/>
          <p:nvPr/>
        </p:nvSpPr>
        <p:spPr>
          <a:xfrm>
            <a:off x="4986600" y="3646350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>
            <a:off x="4986600" y="189667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 txBox="1">
            <a:spLocks noGrp="1"/>
          </p:cNvSpPr>
          <p:nvPr>
            <p:ph type="title" idx="5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title" idx="15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34" name="Google Shape;734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26"/>
          <p:cNvSpPr txBox="1">
            <a:spLocks noGrp="1"/>
          </p:cNvSpPr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i="1" dirty="0"/>
              <a:t>“I made up the term ‘object-oriented’, and I can tell you I didn’t have C++ in mind.” </a:t>
            </a:r>
            <a:endParaRPr dirty="0"/>
          </a:p>
        </p:txBody>
      </p:sp>
      <p:sp>
        <p:nvSpPr>
          <p:cNvPr id="738" name="Google Shape;738;p26"/>
          <p:cNvSpPr txBox="1">
            <a:spLocks noGrp="1"/>
          </p:cNvSpPr>
          <p:nvPr>
            <p:ph type="title" idx="2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/>
              <a:t>—</a:t>
            </a:r>
            <a:r>
              <a:rPr lang="en-US" i="1" dirty="0"/>
              <a:t>Alan Kay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7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solidFill>
                  <a:schemeClr val="accent5"/>
                </a:solidFill>
              </a:rPr>
              <a:t>introdoction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r>
              <a:rPr lang="en" sz="9100" dirty="0">
                <a:solidFill>
                  <a:schemeClr val="lt2"/>
                </a:solidFill>
              </a:rPr>
              <a:t>of oop</a:t>
            </a:r>
            <a:endParaRPr sz="9100" dirty="0">
              <a:solidFill>
                <a:schemeClr val="lt2"/>
              </a:solidFill>
            </a:endParaRPr>
          </a:p>
        </p:txBody>
      </p:sp>
      <p:sp>
        <p:nvSpPr>
          <p:cNvPr id="747" name="Google Shape;747;p27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48" name="Google Shape;748;p27"/>
          <p:cNvGrpSpPr/>
          <p:nvPr/>
        </p:nvGrpSpPr>
        <p:grpSpPr>
          <a:xfrm>
            <a:off x="5338500" y="1269758"/>
            <a:ext cx="5117119" cy="3804580"/>
            <a:chOff x="5338500" y="1269758"/>
            <a:chExt cx="5117119" cy="3804580"/>
          </a:xfrm>
        </p:grpSpPr>
        <p:grpSp>
          <p:nvGrpSpPr>
            <p:cNvPr id="749" name="Google Shape;749;p27"/>
            <p:cNvGrpSpPr/>
            <p:nvPr/>
          </p:nvGrpSpPr>
          <p:grpSpPr>
            <a:xfrm>
              <a:off x="5455262" y="1269758"/>
              <a:ext cx="4739256" cy="3804580"/>
              <a:chOff x="492625" y="174055"/>
              <a:chExt cx="6376825" cy="5119188"/>
            </a:xfrm>
          </p:grpSpPr>
          <p:sp>
            <p:nvSpPr>
              <p:cNvPr id="750" name="Google Shape;750;p27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7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>
                <a:off x="5183876" y="174055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7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9" name="Google Shape;779;p27"/>
            <p:cNvGrpSpPr/>
            <p:nvPr/>
          </p:nvGrpSpPr>
          <p:grpSpPr>
            <a:xfrm>
              <a:off x="8315845" y="1269762"/>
              <a:ext cx="581075" cy="752144"/>
              <a:chOff x="8163163" y="1229827"/>
              <a:chExt cx="581075" cy="752144"/>
            </a:xfrm>
          </p:grpSpPr>
          <p:sp>
            <p:nvSpPr>
              <p:cNvPr id="780" name="Google Shape;780;p27"/>
              <p:cNvSpPr/>
              <p:nvPr/>
            </p:nvSpPr>
            <p:spPr>
              <a:xfrm>
                <a:off x="8163163" y="1391195"/>
                <a:ext cx="176472" cy="219929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11154" extrusionOk="0">
                    <a:moveTo>
                      <a:pt x="5195" y="0"/>
                    </a:moveTo>
                    <a:cubicBezTo>
                      <a:pt x="2073" y="0"/>
                      <a:pt x="1" y="6221"/>
                      <a:pt x="481" y="10789"/>
                    </a:cubicBezTo>
                    <a:lnTo>
                      <a:pt x="7557" y="11154"/>
                    </a:lnTo>
                    <a:cubicBezTo>
                      <a:pt x="4773" y="5790"/>
                      <a:pt x="8950" y="631"/>
                      <a:pt x="5617" y="38"/>
                    </a:cubicBezTo>
                    <a:cubicBezTo>
                      <a:pt x="5474" y="13"/>
                      <a:pt x="5334" y="0"/>
                      <a:pt x="5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8190649" y="1229827"/>
                <a:ext cx="553589" cy="752144"/>
              </a:xfrm>
              <a:custGeom>
                <a:avLst/>
                <a:gdLst/>
                <a:ahLst/>
                <a:cxnLst/>
                <a:rect l="l" t="t" r="r" b="b"/>
                <a:pathLst>
                  <a:path w="28076" h="38146" extrusionOk="0">
                    <a:moveTo>
                      <a:pt x="16680" y="0"/>
                    </a:moveTo>
                    <a:cubicBezTo>
                      <a:pt x="13098" y="0"/>
                      <a:pt x="9559" y="2443"/>
                      <a:pt x="8217" y="6989"/>
                    </a:cubicBezTo>
                    <a:cubicBezTo>
                      <a:pt x="5410" y="16530"/>
                      <a:pt x="0" y="21871"/>
                      <a:pt x="0" y="21871"/>
                    </a:cubicBezTo>
                    <a:lnTo>
                      <a:pt x="17256" y="38146"/>
                    </a:lnTo>
                    <a:cubicBezTo>
                      <a:pt x="17256" y="38146"/>
                      <a:pt x="28075" y="21232"/>
                      <a:pt x="25770" y="9203"/>
                    </a:cubicBezTo>
                    <a:cubicBezTo>
                      <a:pt x="24566" y="2920"/>
                      <a:pt x="20597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8351327" y="1417577"/>
                <a:ext cx="211096" cy="406871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20635" extrusionOk="0">
                    <a:moveTo>
                      <a:pt x="9815" y="1"/>
                    </a:moveTo>
                    <a:cubicBezTo>
                      <a:pt x="9655" y="24"/>
                      <a:pt x="9541" y="161"/>
                      <a:pt x="9541" y="320"/>
                    </a:cubicBezTo>
                    <a:cubicBezTo>
                      <a:pt x="9541" y="435"/>
                      <a:pt x="10112" y="11710"/>
                      <a:pt x="137" y="20133"/>
                    </a:cubicBezTo>
                    <a:cubicBezTo>
                      <a:pt x="23" y="20224"/>
                      <a:pt x="0" y="20407"/>
                      <a:pt x="91" y="20521"/>
                    </a:cubicBezTo>
                    <a:cubicBezTo>
                      <a:pt x="160" y="20589"/>
                      <a:pt x="228" y="20635"/>
                      <a:pt x="320" y="20635"/>
                    </a:cubicBezTo>
                    <a:cubicBezTo>
                      <a:pt x="388" y="20635"/>
                      <a:pt x="457" y="20612"/>
                      <a:pt x="502" y="20566"/>
                    </a:cubicBezTo>
                    <a:cubicBezTo>
                      <a:pt x="10705" y="11961"/>
                      <a:pt x="10112" y="389"/>
                      <a:pt x="10112" y="275"/>
                    </a:cubicBezTo>
                    <a:cubicBezTo>
                      <a:pt x="10112" y="115"/>
                      <a:pt x="9975" y="1"/>
                      <a:pt x="9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27"/>
            <p:cNvGrpSpPr/>
            <p:nvPr/>
          </p:nvGrpSpPr>
          <p:grpSpPr>
            <a:xfrm rot="-467288">
              <a:off x="6055373" y="2436186"/>
              <a:ext cx="855063" cy="737437"/>
              <a:chOff x="5285528" y="1142775"/>
              <a:chExt cx="855128" cy="737494"/>
            </a:xfrm>
          </p:grpSpPr>
          <p:sp>
            <p:nvSpPr>
              <p:cNvPr id="784" name="Google Shape;784;p27"/>
              <p:cNvSpPr/>
              <p:nvPr/>
            </p:nvSpPr>
            <p:spPr>
              <a:xfrm>
                <a:off x="5882121" y="1298306"/>
                <a:ext cx="221171" cy="328119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6641" extrusionOk="0">
                    <a:moveTo>
                      <a:pt x="5177" y="1"/>
                    </a:moveTo>
                    <a:cubicBezTo>
                      <a:pt x="756" y="1"/>
                      <a:pt x="1" y="10165"/>
                      <a:pt x="3136" y="16641"/>
                    </a:cubicBezTo>
                    <a:lnTo>
                      <a:pt x="11217" y="15705"/>
                    </a:lnTo>
                    <a:cubicBezTo>
                      <a:pt x="5305" y="11003"/>
                      <a:pt x="9710" y="115"/>
                      <a:pt x="5236" y="1"/>
                    </a:cubicBezTo>
                    <a:cubicBezTo>
                      <a:pt x="5217" y="1"/>
                      <a:pt x="5197" y="1"/>
                      <a:pt x="51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5285528" y="1142775"/>
                <a:ext cx="855128" cy="737494"/>
              </a:xfrm>
              <a:custGeom>
                <a:avLst/>
                <a:gdLst/>
                <a:ahLst/>
                <a:cxnLst/>
                <a:rect l="l" t="t" r="r" b="b"/>
                <a:pathLst>
                  <a:path w="43369" h="37403" extrusionOk="0">
                    <a:moveTo>
                      <a:pt x="19556" y="0"/>
                    </a:moveTo>
                    <a:cubicBezTo>
                      <a:pt x="18727" y="0"/>
                      <a:pt x="17827" y="136"/>
                      <a:pt x="16845" y="425"/>
                    </a:cubicBezTo>
                    <a:cubicBezTo>
                      <a:pt x="0" y="5401"/>
                      <a:pt x="17598" y="37402"/>
                      <a:pt x="17598" y="37402"/>
                    </a:cubicBezTo>
                    <a:lnTo>
                      <a:pt x="43368" y="30235"/>
                    </a:lnTo>
                    <a:cubicBezTo>
                      <a:pt x="29092" y="24499"/>
                      <a:pt x="30693" y="0"/>
                      <a:pt x="19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7"/>
              <p:cNvSpPr/>
              <p:nvPr/>
            </p:nvSpPr>
            <p:spPr>
              <a:xfrm>
                <a:off x="5641509" y="1311773"/>
                <a:ext cx="234047" cy="508179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25773" extrusionOk="0">
                    <a:moveTo>
                      <a:pt x="293" y="0"/>
                    </a:moveTo>
                    <a:cubicBezTo>
                      <a:pt x="279" y="0"/>
                      <a:pt x="266" y="1"/>
                      <a:pt x="252" y="3"/>
                    </a:cubicBezTo>
                    <a:cubicBezTo>
                      <a:pt x="92" y="26"/>
                      <a:pt x="1" y="163"/>
                      <a:pt x="24" y="323"/>
                    </a:cubicBezTo>
                    <a:cubicBezTo>
                      <a:pt x="46" y="459"/>
                      <a:pt x="2146" y="14771"/>
                      <a:pt x="11322" y="25681"/>
                    </a:cubicBezTo>
                    <a:cubicBezTo>
                      <a:pt x="11391" y="25750"/>
                      <a:pt x="11459" y="25773"/>
                      <a:pt x="11550" y="25773"/>
                    </a:cubicBezTo>
                    <a:cubicBezTo>
                      <a:pt x="11596" y="25773"/>
                      <a:pt x="11665" y="25750"/>
                      <a:pt x="11733" y="25704"/>
                    </a:cubicBezTo>
                    <a:cubicBezTo>
                      <a:pt x="11847" y="25613"/>
                      <a:pt x="11870" y="25430"/>
                      <a:pt x="11756" y="25316"/>
                    </a:cubicBezTo>
                    <a:cubicBezTo>
                      <a:pt x="2694" y="14543"/>
                      <a:pt x="594" y="391"/>
                      <a:pt x="571" y="231"/>
                    </a:cubicBezTo>
                    <a:cubicBezTo>
                      <a:pt x="551" y="106"/>
                      <a:pt x="435" y="0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7" name="Google Shape;787;p27"/>
            <p:cNvSpPr/>
            <p:nvPr/>
          </p:nvSpPr>
          <p:spPr>
            <a:xfrm>
              <a:off x="5691300" y="146867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27"/>
            <p:cNvGrpSpPr/>
            <p:nvPr/>
          </p:nvGrpSpPr>
          <p:grpSpPr>
            <a:xfrm rot="-256698">
              <a:off x="7651484" y="4210880"/>
              <a:ext cx="1281877" cy="753652"/>
              <a:chOff x="6915635" y="3201162"/>
              <a:chExt cx="1281894" cy="753662"/>
            </a:xfrm>
          </p:grpSpPr>
          <p:sp>
            <p:nvSpPr>
              <p:cNvPr id="789" name="Google Shape;789;p27"/>
              <p:cNvSpPr/>
              <p:nvPr/>
            </p:nvSpPr>
            <p:spPr>
              <a:xfrm>
                <a:off x="6915635" y="3201162"/>
                <a:ext cx="1281894" cy="753662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6919224" y="3348610"/>
                <a:ext cx="1063956" cy="366529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1" name="Google Shape;791;p27"/>
            <p:cNvSpPr/>
            <p:nvPr/>
          </p:nvSpPr>
          <p:spPr>
            <a:xfrm>
              <a:off x="7964325" y="1803449"/>
              <a:ext cx="1231800" cy="2737200"/>
            </a:xfrm>
            <a:prstGeom prst="roundRect">
              <a:avLst>
                <a:gd name="adj" fmla="val 10069"/>
              </a:avLst>
            </a:pr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8057200" y="1613600"/>
              <a:ext cx="1138800" cy="2987400"/>
            </a:xfrm>
            <a:prstGeom prst="roundRect">
              <a:avLst>
                <a:gd name="adj" fmla="val 10069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8205475" y="1963175"/>
              <a:ext cx="990650" cy="2288250"/>
            </a:xfrm>
            <a:custGeom>
              <a:avLst/>
              <a:gdLst/>
              <a:ahLst/>
              <a:cxnLst/>
              <a:rect l="l" t="t" r="r" b="b"/>
              <a:pathLst>
                <a:path w="39626" h="91530" extrusionOk="0">
                  <a:moveTo>
                    <a:pt x="0" y="0"/>
                  </a:moveTo>
                  <a:lnTo>
                    <a:pt x="0" y="91529"/>
                  </a:lnTo>
                  <a:lnTo>
                    <a:pt x="39625" y="91529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8331023" y="235437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8331023" y="241629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8331020" y="2476500"/>
              <a:ext cx="550726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8331023" y="2536713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8331025" y="1963175"/>
              <a:ext cx="865100" cy="239675"/>
            </a:xfrm>
            <a:custGeom>
              <a:avLst/>
              <a:gdLst/>
              <a:ahLst/>
              <a:cxnLst/>
              <a:rect l="l" t="t" r="r" b="b"/>
              <a:pathLst>
                <a:path w="34604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34603" y="9587"/>
                  </a:lnTo>
                  <a:lnTo>
                    <a:pt x="34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8331025" y="4148675"/>
              <a:ext cx="205450" cy="102750"/>
            </a:xfrm>
            <a:custGeom>
              <a:avLst/>
              <a:gdLst/>
              <a:ahLst/>
              <a:cxnLst/>
              <a:rect l="l" t="t" r="r" b="b"/>
              <a:pathLst>
                <a:path w="8218" h="4110" extrusionOk="0">
                  <a:moveTo>
                    <a:pt x="4109" y="1"/>
                  </a:moveTo>
                  <a:cubicBezTo>
                    <a:pt x="1849" y="1"/>
                    <a:pt x="0" y="1827"/>
                    <a:pt x="0" y="4086"/>
                  </a:cubicBezTo>
                  <a:cubicBezTo>
                    <a:pt x="0" y="4086"/>
                    <a:pt x="0" y="4109"/>
                    <a:pt x="0" y="4109"/>
                  </a:cubicBezTo>
                  <a:lnTo>
                    <a:pt x="8217" y="4109"/>
                  </a:lnTo>
                  <a:cubicBezTo>
                    <a:pt x="8217" y="4109"/>
                    <a:pt x="8217" y="4086"/>
                    <a:pt x="8217" y="4086"/>
                  </a:cubicBezTo>
                  <a:cubicBezTo>
                    <a:pt x="8217" y="1827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8098775" y="1878150"/>
              <a:ext cx="26825" cy="225975"/>
            </a:xfrm>
            <a:custGeom>
              <a:avLst/>
              <a:gdLst/>
              <a:ahLst/>
              <a:cxnLst/>
              <a:rect l="l" t="t" r="r" b="b"/>
              <a:pathLst>
                <a:path w="1073" h="9039" extrusionOk="0">
                  <a:moveTo>
                    <a:pt x="0" y="0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8098775" y="2202825"/>
              <a:ext cx="26825" cy="226000"/>
            </a:xfrm>
            <a:custGeom>
              <a:avLst/>
              <a:gdLst/>
              <a:ahLst/>
              <a:cxnLst/>
              <a:rect l="l" t="t" r="r" b="b"/>
              <a:pathLst>
                <a:path w="1073" h="9040" extrusionOk="0">
                  <a:moveTo>
                    <a:pt x="0" y="1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8125575" y="1613925"/>
              <a:ext cx="1070550" cy="2987300"/>
            </a:xfrm>
            <a:custGeom>
              <a:avLst/>
              <a:gdLst/>
              <a:ahLst/>
              <a:cxnLst/>
              <a:rect l="l" t="t" r="r" b="b"/>
              <a:pathLst>
                <a:path w="42822" h="119492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5"/>
                  </a:lnTo>
                  <a:cubicBezTo>
                    <a:pt x="1" y="117391"/>
                    <a:pt x="2078" y="119491"/>
                    <a:pt x="4657" y="119491"/>
                  </a:cubicBezTo>
                  <a:lnTo>
                    <a:pt x="42821" y="119491"/>
                  </a:lnTo>
                  <a:lnTo>
                    <a:pt x="42821" y="105499"/>
                  </a:lnTo>
                  <a:lnTo>
                    <a:pt x="3196" y="105499"/>
                  </a:lnTo>
                  <a:lnTo>
                    <a:pt x="3196" y="13970"/>
                  </a:lnTo>
                  <a:lnTo>
                    <a:pt x="42821" y="13970"/>
                  </a:lnTo>
                  <a:lnTo>
                    <a:pt x="4282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8331025" y="2246775"/>
              <a:ext cx="80475" cy="65075"/>
            </a:xfrm>
            <a:custGeom>
              <a:avLst/>
              <a:gdLst/>
              <a:ahLst/>
              <a:cxnLst/>
              <a:rect l="l" t="t" r="r" b="b"/>
              <a:pathLst>
                <a:path w="3219" h="2603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598"/>
                    <a:pt x="1621" y="2602"/>
                    <a:pt x="1621" y="2602"/>
                  </a:cubicBezTo>
                  <a:cubicBezTo>
                    <a:pt x="1621" y="2602"/>
                    <a:pt x="3218" y="1552"/>
                    <a:pt x="3218" y="822"/>
                  </a:cubicBezTo>
                  <a:cubicBezTo>
                    <a:pt x="3218" y="365"/>
                    <a:pt x="2853" y="0"/>
                    <a:pt x="2397" y="0"/>
                  </a:cubicBezTo>
                  <a:cubicBezTo>
                    <a:pt x="2031" y="0"/>
                    <a:pt x="1712" y="251"/>
                    <a:pt x="1621" y="594"/>
                  </a:cubicBezTo>
                  <a:cubicBezTo>
                    <a:pt x="1506" y="251"/>
                    <a:pt x="1210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8331025" y="2976600"/>
              <a:ext cx="865100" cy="781225"/>
            </a:xfrm>
            <a:custGeom>
              <a:avLst/>
              <a:gdLst/>
              <a:ahLst/>
              <a:cxnLst/>
              <a:rect l="l" t="t" r="r" b="b"/>
              <a:pathLst>
                <a:path w="34604" h="31249" extrusionOk="0">
                  <a:moveTo>
                    <a:pt x="0" y="1"/>
                  </a:moveTo>
                  <a:lnTo>
                    <a:pt x="0" y="31248"/>
                  </a:lnTo>
                  <a:lnTo>
                    <a:pt x="34603" y="31248"/>
                  </a:lnTo>
                  <a:lnTo>
                    <a:pt x="34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8331025" y="2702125"/>
              <a:ext cx="205450" cy="206025"/>
            </a:xfrm>
            <a:custGeom>
              <a:avLst/>
              <a:gdLst/>
              <a:ahLst/>
              <a:cxnLst/>
              <a:rect l="l" t="t" r="r" b="b"/>
              <a:pathLst>
                <a:path w="8218" h="8241" extrusionOk="0">
                  <a:moveTo>
                    <a:pt x="4109" y="1"/>
                  </a:moveTo>
                  <a:cubicBezTo>
                    <a:pt x="1849" y="1"/>
                    <a:pt x="0" y="1850"/>
                    <a:pt x="0" y="4132"/>
                  </a:cubicBezTo>
                  <a:cubicBezTo>
                    <a:pt x="0" y="6392"/>
                    <a:pt x="1849" y="8241"/>
                    <a:pt x="4109" y="8241"/>
                  </a:cubicBezTo>
                  <a:cubicBezTo>
                    <a:pt x="6391" y="8241"/>
                    <a:pt x="8217" y="6392"/>
                    <a:pt x="8217" y="4132"/>
                  </a:cubicBezTo>
                  <a:cubicBezTo>
                    <a:pt x="8217" y="1850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6" name="Google Shape;806;p27"/>
            <p:cNvGrpSpPr/>
            <p:nvPr/>
          </p:nvGrpSpPr>
          <p:grpSpPr>
            <a:xfrm>
              <a:off x="8781444" y="4392376"/>
              <a:ext cx="476781" cy="65648"/>
              <a:chOff x="1758630" y="1666992"/>
              <a:chExt cx="362571" cy="49934"/>
            </a:xfrm>
          </p:grpSpPr>
          <p:sp>
            <p:nvSpPr>
              <p:cNvPr id="807" name="Google Shape;807;p27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7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7"/>
            <p:cNvGrpSpPr/>
            <p:nvPr/>
          </p:nvGrpSpPr>
          <p:grpSpPr>
            <a:xfrm flipH="1">
              <a:off x="5856425" y="2731825"/>
              <a:ext cx="2387550" cy="1878975"/>
              <a:chOff x="4529275" y="2572850"/>
              <a:chExt cx="2387550" cy="1878975"/>
            </a:xfrm>
          </p:grpSpPr>
          <p:sp>
            <p:nvSpPr>
              <p:cNvPr id="810" name="Google Shape;810;p27"/>
              <p:cNvSpPr/>
              <p:nvPr/>
            </p:nvSpPr>
            <p:spPr>
              <a:xfrm>
                <a:off x="4781500" y="4031000"/>
                <a:ext cx="515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4107" extrusionOk="0">
                    <a:moveTo>
                      <a:pt x="0" y="0"/>
                    </a:moveTo>
                    <a:lnTo>
                      <a:pt x="0" y="14106"/>
                    </a:lnTo>
                    <a:lnTo>
                      <a:pt x="206" y="1410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FD8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7"/>
              <p:cNvSpPr/>
              <p:nvPr/>
            </p:nvSpPr>
            <p:spPr>
              <a:xfrm>
                <a:off x="6577275" y="3961625"/>
                <a:ext cx="3155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12623" h="19524" extrusionOk="0">
                    <a:moveTo>
                      <a:pt x="12235" y="0"/>
                    </a:moveTo>
                    <a:cubicBezTo>
                      <a:pt x="7461" y="0"/>
                      <a:pt x="7793" y="6220"/>
                      <a:pt x="4680" y="9623"/>
                    </a:cubicBezTo>
                    <a:cubicBezTo>
                      <a:pt x="3127" y="11015"/>
                      <a:pt x="0" y="12613"/>
                      <a:pt x="0" y="12613"/>
                    </a:cubicBezTo>
                    <a:cubicBezTo>
                      <a:pt x="0" y="12613"/>
                      <a:pt x="659" y="19014"/>
                      <a:pt x="725" y="19014"/>
                    </a:cubicBezTo>
                    <a:cubicBezTo>
                      <a:pt x="729" y="19014"/>
                      <a:pt x="731" y="18996"/>
                      <a:pt x="731" y="18958"/>
                    </a:cubicBezTo>
                    <a:cubicBezTo>
                      <a:pt x="731" y="18958"/>
                      <a:pt x="1659" y="18909"/>
                      <a:pt x="2688" y="18909"/>
                    </a:cubicBezTo>
                    <a:cubicBezTo>
                      <a:pt x="3374" y="18909"/>
                      <a:pt x="4104" y="18931"/>
                      <a:pt x="4634" y="19004"/>
                    </a:cubicBezTo>
                    <a:cubicBezTo>
                      <a:pt x="5237" y="19237"/>
                      <a:pt x="5996" y="19523"/>
                      <a:pt x="6692" y="19523"/>
                    </a:cubicBezTo>
                    <a:cubicBezTo>
                      <a:pt x="7499" y="19523"/>
                      <a:pt x="8220" y="19138"/>
                      <a:pt x="8514" y="17840"/>
                    </a:cubicBezTo>
                    <a:lnTo>
                      <a:pt x="12623" y="13"/>
                    </a:lnTo>
                    <a:cubicBezTo>
                      <a:pt x="12490" y="5"/>
                      <a:pt x="12361" y="0"/>
                      <a:pt x="12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7"/>
              <p:cNvSpPr/>
              <p:nvPr/>
            </p:nvSpPr>
            <p:spPr>
              <a:xfrm>
                <a:off x="6701675" y="3950700"/>
                <a:ext cx="193450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9718" extrusionOk="0">
                    <a:moveTo>
                      <a:pt x="7038" y="0"/>
                    </a:moveTo>
                    <a:cubicBezTo>
                      <a:pt x="5196" y="0"/>
                      <a:pt x="3136" y="1844"/>
                      <a:pt x="0" y="8439"/>
                    </a:cubicBezTo>
                    <a:lnTo>
                      <a:pt x="5524" y="9717"/>
                    </a:lnTo>
                    <a:lnTo>
                      <a:pt x="7738" y="85"/>
                    </a:lnTo>
                    <a:cubicBezTo>
                      <a:pt x="7507" y="31"/>
                      <a:pt x="7275" y="0"/>
                      <a:pt x="7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7"/>
              <p:cNvSpPr/>
              <p:nvPr/>
            </p:nvSpPr>
            <p:spPr>
              <a:xfrm>
                <a:off x="6781550" y="3940600"/>
                <a:ext cx="135275" cy="511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0449" extrusionOk="0">
                    <a:moveTo>
                      <a:pt x="4943" y="1"/>
                    </a:moveTo>
                    <a:cubicBezTo>
                      <a:pt x="4771" y="1"/>
                      <a:pt x="4628" y="125"/>
                      <a:pt x="4589" y="284"/>
                    </a:cubicBezTo>
                    <a:lnTo>
                      <a:pt x="46" y="20005"/>
                    </a:lnTo>
                    <a:cubicBezTo>
                      <a:pt x="1" y="20187"/>
                      <a:pt x="115" y="20393"/>
                      <a:pt x="320" y="20438"/>
                    </a:cubicBezTo>
                    <a:lnTo>
                      <a:pt x="389" y="20438"/>
                    </a:lnTo>
                    <a:cubicBezTo>
                      <a:pt x="416" y="20445"/>
                      <a:pt x="443" y="20448"/>
                      <a:pt x="471" y="20448"/>
                    </a:cubicBezTo>
                    <a:cubicBezTo>
                      <a:pt x="629" y="20448"/>
                      <a:pt x="784" y="20340"/>
                      <a:pt x="823" y="20164"/>
                    </a:cubicBezTo>
                    <a:lnTo>
                      <a:pt x="5365" y="466"/>
                    </a:lnTo>
                    <a:cubicBezTo>
                      <a:pt x="5410" y="284"/>
                      <a:pt x="5273" y="78"/>
                      <a:pt x="5091" y="33"/>
                    </a:cubicBezTo>
                    <a:lnTo>
                      <a:pt x="5022" y="10"/>
                    </a:lnTo>
                    <a:cubicBezTo>
                      <a:pt x="4995" y="4"/>
                      <a:pt x="4969" y="1"/>
                      <a:pt x="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7"/>
              <p:cNvSpPr/>
              <p:nvPr/>
            </p:nvSpPr>
            <p:spPr>
              <a:xfrm>
                <a:off x="6836900" y="3952250"/>
                <a:ext cx="60525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679" extrusionOk="0">
                    <a:moveTo>
                      <a:pt x="2238" y="0"/>
                    </a:moveTo>
                    <a:lnTo>
                      <a:pt x="1" y="9633"/>
                    </a:lnTo>
                    <a:lnTo>
                      <a:pt x="206" y="9678"/>
                    </a:lnTo>
                    <a:lnTo>
                      <a:pt x="2420" y="23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7"/>
              <p:cNvSpPr/>
              <p:nvPr/>
            </p:nvSpPr>
            <p:spPr>
              <a:xfrm>
                <a:off x="4849400" y="4095475"/>
                <a:ext cx="1812350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72494" h="14221" extrusionOk="0">
                    <a:moveTo>
                      <a:pt x="10865" y="0"/>
                    </a:moveTo>
                    <a:lnTo>
                      <a:pt x="0" y="9564"/>
                    </a:lnTo>
                    <a:lnTo>
                      <a:pt x="5661" y="14198"/>
                    </a:lnTo>
                    <a:lnTo>
                      <a:pt x="10203" y="14198"/>
                    </a:lnTo>
                    <a:cubicBezTo>
                      <a:pt x="12186" y="14172"/>
                      <a:pt x="18120" y="14162"/>
                      <a:pt x="25587" y="14162"/>
                    </a:cubicBezTo>
                    <a:cubicBezTo>
                      <a:pt x="44253" y="14162"/>
                      <a:pt x="72493" y="14221"/>
                      <a:pt x="72493" y="14221"/>
                    </a:cubicBezTo>
                    <a:lnTo>
                      <a:pt x="72037" y="4520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rgbClr val="1D24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7"/>
              <p:cNvSpPr/>
              <p:nvPr/>
            </p:nvSpPr>
            <p:spPr>
              <a:xfrm>
                <a:off x="6070550" y="4189050"/>
                <a:ext cx="5187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9474" extrusionOk="0">
                    <a:moveTo>
                      <a:pt x="5661" y="1"/>
                    </a:moveTo>
                    <a:cubicBezTo>
                      <a:pt x="5661" y="1"/>
                      <a:pt x="1028" y="2648"/>
                      <a:pt x="457" y="5935"/>
                    </a:cubicBezTo>
                    <a:cubicBezTo>
                      <a:pt x="274" y="7328"/>
                      <a:pt x="0" y="9473"/>
                      <a:pt x="2466" y="9473"/>
                    </a:cubicBezTo>
                    <a:lnTo>
                      <a:pt x="20749" y="9473"/>
                    </a:lnTo>
                    <a:cubicBezTo>
                      <a:pt x="19927" y="4338"/>
                      <a:pt x="13741" y="6232"/>
                      <a:pt x="9633" y="3881"/>
                    </a:cubicBezTo>
                    <a:cubicBezTo>
                      <a:pt x="7921" y="2694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7"/>
              <p:cNvSpPr/>
              <p:nvPr/>
            </p:nvSpPr>
            <p:spPr>
              <a:xfrm>
                <a:off x="6359850" y="4286075"/>
                <a:ext cx="2397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593" extrusionOk="0">
                    <a:moveTo>
                      <a:pt x="1" y="0"/>
                    </a:moveTo>
                    <a:lnTo>
                      <a:pt x="1" y="5592"/>
                    </a:lnTo>
                    <a:lnTo>
                      <a:pt x="9588" y="5592"/>
                    </a:lnTo>
                    <a:cubicBezTo>
                      <a:pt x="9588" y="3538"/>
                      <a:pt x="7784" y="1758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7"/>
              <p:cNvSpPr/>
              <p:nvPr/>
            </p:nvSpPr>
            <p:spPr>
              <a:xfrm>
                <a:off x="6067125" y="4425875"/>
                <a:ext cx="54612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1845" h="800" extrusionOk="0">
                    <a:moveTo>
                      <a:pt x="366" y="0"/>
                    </a:moveTo>
                    <a:cubicBezTo>
                      <a:pt x="160" y="0"/>
                      <a:pt x="1" y="160"/>
                      <a:pt x="1" y="365"/>
                    </a:cubicBezTo>
                    <a:lnTo>
                      <a:pt x="1" y="411"/>
                    </a:lnTo>
                    <a:cubicBezTo>
                      <a:pt x="1" y="617"/>
                      <a:pt x="160" y="799"/>
                      <a:pt x="366" y="799"/>
                    </a:cubicBezTo>
                    <a:lnTo>
                      <a:pt x="21479" y="799"/>
                    </a:lnTo>
                    <a:cubicBezTo>
                      <a:pt x="21685" y="799"/>
                      <a:pt x="21844" y="617"/>
                      <a:pt x="21844" y="411"/>
                    </a:cubicBezTo>
                    <a:lnTo>
                      <a:pt x="21844" y="365"/>
                    </a:lnTo>
                    <a:cubicBezTo>
                      <a:pt x="21844" y="160"/>
                      <a:pt x="21685" y="0"/>
                      <a:pt x="21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7"/>
              <p:cNvSpPr/>
              <p:nvPr/>
            </p:nvSpPr>
            <p:spPr>
              <a:xfrm>
                <a:off x="6359850" y="4423575"/>
                <a:ext cx="239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9588" y="184"/>
                    </a:lnTo>
                    <a:lnTo>
                      <a:pt x="95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7"/>
              <p:cNvSpPr/>
              <p:nvPr/>
            </p:nvSpPr>
            <p:spPr>
              <a:xfrm>
                <a:off x="4729000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34114" y="1"/>
                    </a:moveTo>
                    <a:cubicBezTo>
                      <a:pt x="32246" y="1"/>
                      <a:pt x="30336" y="778"/>
                      <a:pt x="28646" y="2160"/>
                    </a:cubicBezTo>
                    <a:lnTo>
                      <a:pt x="10888" y="18640"/>
                    </a:lnTo>
                    <a:lnTo>
                      <a:pt x="0" y="33408"/>
                    </a:lnTo>
                    <a:cubicBezTo>
                      <a:pt x="0" y="33408"/>
                      <a:pt x="3240" y="38042"/>
                      <a:pt x="10076" y="38042"/>
                    </a:cubicBezTo>
                    <a:cubicBezTo>
                      <a:pt x="10126" y="38042"/>
                      <a:pt x="10176" y="38042"/>
                      <a:pt x="10226" y="38042"/>
                    </a:cubicBezTo>
                    <a:cubicBezTo>
                      <a:pt x="17165" y="37950"/>
                      <a:pt x="21045" y="32746"/>
                      <a:pt x="21045" y="32746"/>
                    </a:cubicBezTo>
                    <a:lnTo>
                      <a:pt x="34854" y="17179"/>
                    </a:lnTo>
                    <a:lnTo>
                      <a:pt x="52453" y="35508"/>
                    </a:lnTo>
                    <a:lnTo>
                      <a:pt x="60852" y="27154"/>
                    </a:lnTo>
                    <a:lnTo>
                      <a:pt x="39009" y="2160"/>
                    </a:lnTo>
                    <a:cubicBezTo>
                      <a:pt x="37556" y="675"/>
                      <a:pt x="35853" y="1"/>
                      <a:pt x="34114" y="1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7"/>
              <p:cNvSpPr/>
              <p:nvPr/>
            </p:nvSpPr>
            <p:spPr>
              <a:xfrm>
                <a:off x="5578100" y="3846675"/>
                <a:ext cx="56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3539" extrusionOk="0">
                    <a:moveTo>
                      <a:pt x="2077" y="1"/>
                    </a:moveTo>
                    <a:lnTo>
                      <a:pt x="890" y="3014"/>
                    </a:lnTo>
                    <a:lnTo>
                      <a:pt x="183" y="1051"/>
                    </a:lnTo>
                    <a:lnTo>
                      <a:pt x="0" y="1119"/>
                    </a:lnTo>
                    <a:lnTo>
                      <a:pt x="890" y="3539"/>
                    </a:lnTo>
                    <a:lnTo>
                      <a:pt x="2260" y="69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7"/>
              <p:cNvSpPr/>
              <p:nvPr/>
            </p:nvSpPr>
            <p:spPr>
              <a:xfrm>
                <a:off x="5999225" y="4126275"/>
                <a:ext cx="2094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8835" extrusionOk="0">
                    <a:moveTo>
                      <a:pt x="8240" y="1"/>
                    </a:moveTo>
                    <a:lnTo>
                      <a:pt x="0" y="8720"/>
                    </a:lnTo>
                    <a:lnTo>
                      <a:pt x="137" y="8834"/>
                    </a:lnTo>
                    <a:lnTo>
                      <a:pt x="8377" y="138"/>
                    </a:lnTo>
                    <a:lnTo>
                      <a:pt x="8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7"/>
              <p:cNvSpPr/>
              <p:nvPr/>
            </p:nvSpPr>
            <p:spPr>
              <a:xfrm>
                <a:off x="4997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8354" y="0"/>
                    </a:moveTo>
                    <a:lnTo>
                      <a:pt x="0" y="5570"/>
                    </a:lnTo>
                    <a:lnTo>
                      <a:pt x="4679" y="12600"/>
                    </a:lnTo>
                    <a:lnTo>
                      <a:pt x="13056" y="7030"/>
                    </a:lnTo>
                    <a:lnTo>
                      <a:pt x="8354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7"/>
              <p:cNvSpPr/>
              <p:nvPr/>
            </p:nvSpPr>
            <p:spPr>
              <a:xfrm>
                <a:off x="4727075" y="3141875"/>
                <a:ext cx="5312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1" h="21111" extrusionOk="0">
                    <a:moveTo>
                      <a:pt x="7155" y="0"/>
                    </a:moveTo>
                    <a:cubicBezTo>
                      <a:pt x="2454" y="0"/>
                      <a:pt x="0" y="4920"/>
                      <a:pt x="3136" y="9658"/>
                    </a:cubicBezTo>
                    <a:cubicBezTo>
                      <a:pt x="3136" y="9658"/>
                      <a:pt x="6879" y="15525"/>
                      <a:pt x="11376" y="21094"/>
                    </a:cubicBezTo>
                    <a:cubicBezTo>
                      <a:pt x="11445" y="21105"/>
                      <a:pt x="11517" y="21111"/>
                      <a:pt x="11593" y="21111"/>
                    </a:cubicBezTo>
                    <a:cubicBezTo>
                      <a:pt x="14416" y="21111"/>
                      <a:pt x="21251" y="13389"/>
                      <a:pt x="20939" y="12900"/>
                    </a:cubicBezTo>
                    <a:cubicBezTo>
                      <a:pt x="20939" y="12900"/>
                      <a:pt x="17059" y="4317"/>
                      <a:pt x="11581" y="1282"/>
                    </a:cubicBezTo>
                    <a:cubicBezTo>
                      <a:pt x="9978" y="390"/>
                      <a:pt x="8478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7"/>
              <p:cNvSpPr/>
              <p:nvPr/>
            </p:nvSpPr>
            <p:spPr>
              <a:xfrm>
                <a:off x="5115025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3687" y="0"/>
                    </a:moveTo>
                    <a:lnTo>
                      <a:pt x="1952" y="1187"/>
                    </a:lnTo>
                    <a:cubicBezTo>
                      <a:pt x="1952" y="1187"/>
                      <a:pt x="1" y="7818"/>
                      <a:pt x="1310" y="7818"/>
                    </a:cubicBezTo>
                    <a:cubicBezTo>
                      <a:pt x="1506" y="7818"/>
                      <a:pt x="1775" y="7669"/>
                      <a:pt x="2135" y="7327"/>
                    </a:cubicBezTo>
                    <a:cubicBezTo>
                      <a:pt x="4577" y="5022"/>
                      <a:pt x="5033" y="2420"/>
                      <a:pt x="4988" y="1621"/>
                    </a:cubicBezTo>
                    <a:cubicBezTo>
                      <a:pt x="5033" y="1529"/>
                      <a:pt x="3687" y="0"/>
                      <a:pt x="3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7"/>
              <p:cNvSpPr/>
              <p:nvPr/>
            </p:nvSpPr>
            <p:spPr>
              <a:xfrm>
                <a:off x="4801450" y="2656350"/>
                <a:ext cx="409750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390" h="23556" extrusionOk="0">
                    <a:moveTo>
                      <a:pt x="8560" y="0"/>
                    </a:moveTo>
                    <a:lnTo>
                      <a:pt x="3539" y="2876"/>
                    </a:lnTo>
                    <a:lnTo>
                      <a:pt x="572" y="10842"/>
                    </a:lnTo>
                    <a:lnTo>
                      <a:pt x="1" y="17849"/>
                    </a:lnTo>
                    <a:cubicBezTo>
                      <a:pt x="37" y="20640"/>
                      <a:pt x="1470" y="23555"/>
                      <a:pt x="5056" y="23555"/>
                    </a:cubicBezTo>
                    <a:cubicBezTo>
                      <a:pt x="6075" y="23555"/>
                      <a:pt x="7268" y="23320"/>
                      <a:pt x="8652" y="22780"/>
                    </a:cubicBezTo>
                    <a:cubicBezTo>
                      <a:pt x="8652" y="22780"/>
                      <a:pt x="8583" y="19767"/>
                      <a:pt x="8515" y="18352"/>
                    </a:cubicBezTo>
                    <a:lnTo>
                      <a:pt x="8515" y="18352"/>
                    </a:lnTo>
                    <a:cubicBezTo>
                      <a:pt x="8820" y="18436"/>
                      <a:pt x="9112" y="18483"/>
                      <a:pt x="9382" y="18483"/>
                    </a:cubicBezTo>
                    <a:cubicBezTo>
                      <a:pt x="9476" y="18483"/>
                      <a:pt x="9568" y="18478"/>
                      <a:pt x="9656" y="18466"/>
                    </a:cubicBezTo>
                    <a:cubicBezTo>
                      <a:pt x="9660" y="18466"/>
                      <a:pt x="9664" y="18466"/>
                      <a:pt x="9667" y="18466"/>
                    </a:cubicBezTo>
                    <a:cubicBezTo>
                      <a:pt x="14521" y="18466"/>
                      <a:pt x="16390" y="3789"/>
                      <a:pt x="16390" y="3789"/>
                    </a:cubicBezTo>
                    <a:lnTo>
                      <a:pt x="15545" y="3629"/>
                    </a:lnTo>
                    <a:lnTo>
                      <a:pt x="13262" y="1849"/>
                    </a:lnTo>
                    <a:lnTo>
                      <a:pt x="8560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7"/>
              <p:cNvSpPr/>
              <p:nvPr/>
            </p:nvSpPr>
            <p:spPr>
              <a:xfrm>
                <a:off x="4750100" y="2572850"/>
                <a:ext cx="5501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005" h="14427" extrusionOk="0">
                    <a:moveTo>
                      <a:pt x="9705" y="0"/>
                    </a:moveTo>
                    <a:cubicBezTo>
                      <a:pt x="8719" y="0"/>
                      <a:pt x="7747" y="163"/>
                      <a:pt x="6825" y="555"/>
                    </a:cubicBezTo>
                    <a:cubicBezTo>
                      <a:pt x="5273" y="1400"/>
                      <a:pt x="4474" y="2313"/>
                      <a:pt x="3790" y="3705"/>
                    </a:cubicBezTo>
                    <a:cubicBezTo>
                      <a:pt x="868" y="4641"/>
                      <a:pt x="1" y="8453"/>
                      <a:pt x="2557" y="14296"/>
                    </a:cubicBezTo>
                    <a:cubicBezTo>
                      <a:pt x="2848" y="14383"/>
                      <a:pt x="3127" y="14427"/>
                      <a:pt x="3395" y="14427"/>
                    </a:cubicBezTo>
                    <a:cubicBezTo>
                      <a:pt x="3967" y="14427"/>
                      <a:pt x="4487" y="14229"/>
                      <a:pt x="4954" y="13840"/>
                    </a:cubicBezTo>
                    <a:cubicBezTo>
                      <a:pt x="3014" y="11860"/>
                      <a:pt x="3769" y="9486"/>
                      <a:pt x="5448" y="9486"/>
                    </a:cubicBezTo>
                    <a:cubicBezTo>
                      <a:pt x="5705" y="9486"/>
                      <a:pt x="5984" y="9541"/>
                      <a:pt x="6278" y="9663"/>
                    </a:cubicBezTo>
                    <a:cubicBezTo>
                      <a:pt x="6917" y="9982"/>
                      <a:pt x="7236" y="10507"/>
                      <a:pt x="7099" y="11466"/>
                    </a:cubicBezTo>
                    <a:cubicBezTo>
                      <a:pt x="7944" y="11443"/>
                      <a:pt x="8286" y="8887"/>
                      <a:pt x="8651" y="6376"/>
                    </a:cubicBezTo>
                    <a:cubicBezTo>
                      <a:pt x="8651" y="6376"/>
                      <a:pt x="13559" y="8499"/>
                      <a:pt x="17782" y="8521"/>
                    </a:cubicBezTo>
                    <a:cubicBezTo>
                      <a:pt x="20270" y="8521"/>
                      <a:pt x="21593" y="5280"/>
                      <a:pt x="22004" y="3568"/>
                    </a:cubicBezTo>
                    <a:lnTo>
                      <a:pt x="22004" y="3568"/>
                    </a:lnTo>
                    <a:cubicBezTo>
                      <a:pt x="21708" y="3648"/>
                      <a:pt x="21399" y="3682"/>
                      <a:pt x="21091" y="3682"/>
                    </a:cubicBezTo>
                    <a:cubicBezTo>
                      <a:pt x="20783" y="3682"/>
                      <a:pt x="20475" y="3648"/>
                      <a:pt x="20178" y="3591"/>
                    </a:cubicBezTo>
                    <a:cubicBezTo>
                      <a:pt x="19174" y="3386"/>
                      <a:pt x="18284" y="2838"/>
                      <a:pt x="17394" y="2381"/>
                    </a:cubicBezTo>
                    <a:cubicBezTo>
                      <a:pt x="16572" y="1971"/>
                      <a:pt x="15750" y="1583"/>
                      <a:pt x="14906" y="1217"/>
                    </a:cubicBezTo>
                    <a:cubicBezTo>
                      <a:pt x="13559" y="670"/>
                      <a:pt x="12167" y="213"/>
                      <a:pt x="10706" y="53"/>
                    </a:cubicBezTo>
                    <a:cubicBezTo>
                      <a:pt x="10372" y="19"/>
                      <a:pt x="10037" y="0"/>
                      <a:pt x="9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7"/>
              <p:cNvSpPr/>
              <p:nvPr/>
            </p:nvSpPr>
            <p:spPr>
              <a:xfrm>
                <a:off x="5097625" y="2877175"/>
                <a:ext cx="3482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813" extrusionOk="0">
                    <a:moveTo>
                      <a:pt x="845" y="0"/>
                    </a:moveTo>
                    <a:lnTo>
                      <a:pt x="662" y="23"/>
                    </a:lnTo>
                    <a:cubicBezTo>
                      <a:pt x="913" y="1393"/>
                      <a:pt x="1142" y="2922"/>
                      <a:pt x="1050" y="3082"/>
                    </a:cubicBezTo>
                    <a:cubicBezTo>
                      <a:pt x="936" y="3242"/>
                      <a:pt x="343" y="3516"/>
                      <a:pt x="0" y="3653"/>
                    </a:cubicBezTo>
                    <a:lnTo>
                      <a:pt x="69" y="3812"/>
                    </a:lnTo>
                    <a:cubicBezTo>
                      <a:pt x="160" y="3789"/>
                      <a:pt x="1027" y="3447"/>
                      <a:pt x="1210" y="3196"/>
                    </a:cubicBezTo>
                    <a:cubicBezTo>
                      <a:pt x="1393" y="2968"/>
                      <a:pt x="1005" y="891"/>
                      <a:pt x="8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7"/>
              <p:cNvSpPr/>
              <p:nvPr/>
            </p:nvSpPr>
            <p:spPr>
              <a:xfrm>
                <a:off x="5064525" y="2993575"/>
                <a:ext cx="725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86" extrusionOk="0">
                    <a:moveTo>
                      <a:pt x="115" y="1"/>
                    </a:moveTo>
                    <a:lnTo>
                      <a:pt x="0" y="161"/>
                    </a:lnTo>
                    <a:cubicBezTo>
                      <a:pt x="571" y="571"/>
                      <a:pt x="1187" y="686"/>
                      <a:pt x="1712" y="686"/>
                    </a:cubicBezTo>
                    <a:cubicBezTo>
                      <a:pt x="2351" y="686"/>
                      <a:pt x="2876" y="503"/>
                      <a:pt x="2899" y="480"/>
                    </a:cubicBezTo>
                    <a:lnTo>
                      <a:pt x="2831" y="320"/>
                    </a:lnTo>
                    <a:cubicBezTo>
                      <a:pt x="2831" y="320"/>
                      <a:pt x="2348" y="500"/>
                      <a:pt x="1715" y="500"/>
                    </a:cubicBezTo>
                    <a:cubicBezTo>
                      <a:pt x="1221" y="500"/>
                      <a:pt x="635" y="391"/>
                      <a:pt x="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7"/>
              <p:cNvSpPr/>
              <p:nvPr/>
            </p:nvSpPr>
            <p:spPr>
              <a:xfrm>
                <a:off x="5040550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56" y="0"/>
                    </a:moveTo>
                    <a:cubicBezTo>
                      <a:pt x="318" y="0"/>
                      <a:pt x="188" y="66"/>
                      <a:pt x="115" y="198"/>
                    </a:cubicBezTo>
                    <a:cubicBezTo>
                      <a:pt x="1" y="381"/>
                      <a:pt x="46" y="632"/>
                      <a:pt x="252" y="746"/>
                    </a:cubicBezTo>
                    <a:cubicBezTo>
                      <a:pt x="318" y="796"/>
                      <a:pt x="393" y="818"/>
                      <a:pt x="468" y="818"/>
                    </a:cubicBezTo>
                    <a:cubicBezTo>
                      <a:pt x="599" y="818"/>
                      <a:pt x="727" y="748"/>
                      <a:pt x="800" y="632"/>
                    </a:cubicBezTo>
                    <a:cubicBezTo>
                      <a:pt x="937" y="427"/>
                      <a:pt x="868" y="176"/>
                      <a:pt x="686" y="61"/>
                    </a:cubicBezTo>
                    <a:cubicBezTo>
                      <a:pt x="612" y="21"/>
                      <a:pt x="533" y="0"/>
                      <a:pt x="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7"/>
              <p:cNvSpPr/>
              <p:nvPr/>
            </p:nvSpPr>
            <p:spPr>
              <a:xfrm>
                <a:off x="5152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82" y="0"/>
                    </a:moveTo>
                    <a:cubicBezTo>
                      <a:pt x="338" y="0"/>
                      <a:pt x="191" y="71"/>
                      <a:pt x="115" y="193"/>
                    </a:cubicBezTo>
                    <a:cubicBezTo>
                      <a:pt x="1" y="376"/>
                      <a:pt x="69" y="650"/>
                      <a:pt x="252" y="764"/>
                    </a:cubicBezTo>
                    <a:cubicBezTo>
                      <a:pt x="320" y="802"/>
                      <a:pt x="394" y="819"/>
                      <a:pt x="465" y="819"/>
                    </a:cubicBezTo>
                    <a:cubicBezTo>
                      <a:pt x="609" y="819"/>
                      <a:pt x="746" y="748"/>
                      <a:pt x="822" y="627"/>
                    </a:cubicBezTo>
                    <a:cubicBezTo>
                      <a:pt x="936" y="421"/>
                      <a:pt x="868" y="170"/>
                      <a:pt x="685" y="56"/>
                    </a:cubicBezTo>
                    <a:cubicBezTo>
                      <a:pt x="624" y="18"/>
                      <a:pt x="553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7"/>
              <p:cNvSpPr/>
              <p:nvPr/>
            </p:nvSpPr>
            <p:spPr>
              <a:xfrm>
                <a:off x="5039425" y="2844825"/>
                <a:ext cx="4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36" extrusionOk="0">
                    <a:moveTo>
                      <a:pt x="774" y="1"/>
                    </a:moveTo>
                    <a:cubicBezTo>
                      <a:pt x="525" y="1"/>
                      <a:pt x="267" y="36"/>
                      <a:pt x="0" y="108"/>
                    </a:cubicBezTo>
                    <a:lnTo>
                      <a:pt x="46" y="290"/>
                    </a:lnTo>
                    <a:cubicBezTo>
                      <a:pt x="292" y="218"/>
                      <a:pt x="534" y="183"/>
                      <a:pt x="768" y="183"/>
                    </a:cubicBezTo>
                    <a:cubicBezTo>
                      <a:pt x="1052" y="183"/>
                      <a:pt x="1324" y="235"/>
                      <a:pt x="1575" y="336"/>
                    </a:cubicBezTo>
                    <a:lnTo>
                      <a:pt x="1644" y="153"/>
                    </a:lnTo>
                    <a:cubicBezTo>
                      <a:pt x="1367" y="53"/>
                      <a:pt x="1078" y="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7"/>
              <p:cNvSpPr/>
              <p:nvPr/>
            </p:nvSpPr>
            <p:spPr>
              <a:xfrm>
                <a:off x="5153550" y="2855775"/>
                <a:ext cx="348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69" extrusionOk="0">
                    <a:moveTo>
                      <a:pt x="235" y="1"/>
                    </a:moveTo>
                    <a:cubicBezTo>
                      <a:pt x="157" y="1"/>
                      <a:pt x="79" y="4"/>
                      <a:pt x="0" y="12"/>
                    </a:cubicBezTo>
                    <a:lnTo>
                      <a:pt x="23" y="195"/>
                    </a:lnTo>
                    <a:cubicBezTo>
                      <a:pt x="95" y="187"/>
                      <a:pt x="168" y="183"/>
                      <a:pt x="240" y="183"/>
                    </a:cubicBezTo>
                    <a:cubicBezTo>
                      <a:pt x="601" y="183"/>
                      <a:pt x="959" y="278"/>
                      <a:pt x="1301" y="468"/>
                    </a:cubicBezTo>
                    <a:lnTo>
                      <a:pt x="1393" y="309"/>
                    </a:lnTo>
                    <a:cubicBezTo>
                      <a:pt x="1011" y="99"/>
                      <a:pt x="630" y="1"/>
                      <a:pt x="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7"/>
              <p:cNvSpPr/>
              <p:nvPr/>
            </p:nvSpPr>
            <p:spPr>
              <a:xfrm>
                <a:off x="49116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183" y="1"/>
                    </a:moveTo>
                    <a:lnTo>
                      <a:pt x="0" y="47"/>
                    </a:lnTo>
                    <a:cubicBezTo>
                      <a:pt x="0" y="69"/>
                      <a:pt x="845" y="3539"/>
                      <a:pt x="4086" y="4178"/>
                    </a:cubicBezTo>
                    <a:lnTo>
                      <a:pt x="4132" y="3995"/>
                    </a:lnTo>
                    <a:cubicBezTo>
                      <a:pt x="1005" y="3379"/>
                      <a:pt x="183" y="24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7"/>
              <p:cNvSpPr/>
              <p:nvPr/>
            </p:nvSpPr>
            <p:spPr>
              <a:xfrm>
                <a:off x="4860800" y="2831275"/>
                <a:ext cx="4797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2864" extrusionOk="0">
                    <a:moveTo>
                      <a:pt x="1255" y="0"/>
                    </a:moveTo>
                    <a:cubicBezTo>
                      <a:pt x="848" y="0"/>
                      <a:pt x="518" y="163"/>
                      <a:pt x="320" y="467"/>
                    </a:cubicBezTo>
                    <a:cubicBezTo>
                      <a:pt x="1" y="1015"/>
                      <a:pt x="161" y="2019"/>
                      <a:pt x="1096" y="2864"/>
                    </a:cubicBezTo>
                    <a:lnTo>
                      <a:pt x="1211" y="2704"/>
                    </a:lnTo>
                    <a:cubicBezTo>
                      <a:pt x="366" y="1928"/>
                      <a:pt x="206" y="1060"/>
                      <a:pt x="503" y="581"/>
                    </a:cubicBezTo>
                    <a:cubicBezTo>
                      <a:pt x="652" y="327"/>
                      <a:pt x="919" y="190"/>
                      <a:pt x="1265" y="190"/>
                    </a:cubicBezTo>
                    <a:cubicBezTo>
                      <a:pt x="1447" y="190"/>
                      <a:pt x="1652" y="228"/>
                      <a:pt x="1872" y="307"/>
                    </a:cubicBezTo>
                    <a:lnTo>
                      <a:pt x="1918" y="125"/>
                    </a:lnTo>
                    <a:cubicBezTo>
                      <a:pt x="1682" y="41"/>
                      <a:pt x="1459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7"/>
              <p:cNvSpPr/>
              <p:nvPr/>
            </p:nvSpPr>
            <p:spPr>
              <a:xfrm>
                <a:off x="4868225" y="2866900"/>
                <a:ext cx="30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3" extrusionOk="0">
                    <a:moveTo>
                      <a:pt x="23" y="1"/>
                    </a:moveTo>
                    <a:lnTo>
                      <a:pt x="1" y="206"/>
                    </a:lnTo>
                    <a:cubicBezTo>
                      <a:pt x="936" y="252"/>
                      <a:pt x="1028" y="640"/>
                      <a:pt x="1028" y="663"/>
                    </a:cubicBezTo>
                    <a:lnTo>
                      <a:pt x="1210" y="617"/>
                    </a:lnTo>
                    <a:cubicBezTo>
                      <a:pt x="1210" y="594"/>
                      <a:pt x="1119" y="69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>
                <a:off x="4984625" y="2806975"/>
                <a:ext cx="1210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228" extrusionOk="0">
                    <a:moveTo>
                      <a:pt x="2557" y="184"/>
                    </a:moveTo>
                    <a:cubicBezTo>
                      <a:pt x="2649" y="184"/>
                      <a:pt x="2740" y="184"/>
                      <a:pt x="2831" y="206"/>
                    </a:cubicBezTo>
                    <a:cubicBezTo>
                      <a:pt x="3402" y="298"/>
                      <a:pt x="3881" y="617"/>
                      <a:pt x="4201" y="1119"/>
                    </a:cubicBezTo>
                    <a:cubicBezTo>
                      <a:pt x="4520" y="1644"/>
                      <a:pt x="4634" y="2283"/>
                      <a:pt x="4543" y="2923"/>
                    </a:cubicBezTo>
                    <a:cubicBezTo>
                      <a:pt x="4452" y="3562"/>
                      <a:pt x="4132" y="4132"/>
                      <a:pt x="3676" y="4543"/>
                    </a:cubicBezTo>
                    <a:cubicBezTo>
                      <a:pt x="3303" y="4860"/>
                      <a:pt x="2854" y="5025"/>
                      <a:pt x="2404" y="5025"/>
                    </a:cubicBezTo>
                    <a:cubicBezTo>
                      <a:pt x="2302" y="5025"/>
                      <a:pt x="2201" y="5016"/>
                      <a:pt x="2101" y="5000"/>
                    </a:cubicBezTo>
                    <a:cubicBezTo>
                      <a:pt x="960" y="4840"/>
                      <a:pt x="184" y="3607"/>
                      <a:pt x="389" y="2283"/>
                    </a:cubicBezTo>
                    <a:cubicBezTo>
                      <a:pt x="503" y="1644"/>
                      <a:pt x="800" y="1074"/>
                      <a:pt x="1279" y="686"/>
                    </a:cubicBezTo>
                    <a:cubicBezTo>
                      <a:pt x="1644" y="366"/>
                      <a:pt x="2101" y="184"/>
                      <a:pt x="2557" y="184"/>
                    </a:cubicBezTo>
                    <a:close/>
                    <a:moveTo>
                      <a:pt x="2565" y="1"/>
                    </a:moveTo>
                    <a:cubicBezTo>
                      <a:pt x="2056" y="1"/>
                      <a:pt x="1559" y="185"/>
                      <a:pt x="1142" y="526"/>
                    </a:cubicBezTo>
                    <a:cubicBezTo>
                      <a:pt x="640" y="960"/>
                      <a:pt x="320" y="1576"/>
                      <a:pt x="206" y="2261"/>
                    </a:cubicBezTo>
                    <a:cubicBezTo>
                      <a:pt x="1" y="3699"/>
                      <a:pt x="823" y="5000"/>
                      <a:pt x="2078" y="5205"/>
                    </a:cubicBezTo>
                    <a:cubicBezTo>
                      <a:pt x="2169" y="5205"/>
                      <a:pt x="2283" y="5228"/>
                      <a:pt x="2375" y="5228"/>
                    </a:cubicBezTo>
                    <a:cubicBezTo>
                      <a:pt x="2877" y="5228"/>
                      <a:pt x="3379" y="5045"/>
                      <a:pt x="3790" y="4680"/>
                    </a:cubicBezTo>
                    <a:cubicBezTo>
                      <a:pt x="4292" y="4269"/>
                      <a:pt x="4634" y="3653"/>
                      <a:pt x="4726" y="2945"/>
                    </a:cubicBezTo>
                    <a:cubicBezTo>
                      <a:pt x="4840" y="2261"/>
                      <a:pt x="4703" y="1576"/>
                      <a:pt x="4361" y="1028"/>
                    </a:cubicBezTo>
                    <a:cubicBezTo>
                      <a:pt x="3995" y="480"/>
                      <a:pt x="3470" y="115"/>
                      <a:pt x="2877" y="24"/>
                    </a:cubicBezTo>
                    <a:cubicBezTo>
                      <a:pt x="2773" y="8"/>
                      <a:pt x="2669" y="1"/>
                      <a:pt x="2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7"/>
              <p:cNvSpPr/>
              <p:nvPr/>
            </p:nvSpPr>
            <p:spPr>
              <a:xfrm>
                <a:off x="5128425" y="2828700"/>
                <a:ext cx="1158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204" extrusionOk="0">
                    <a:moveTo>
                      <a:pt x="2443" y="182"/>
                    </a:moveTo>
                    <a:cubicBezTo>
                      <a:pt x="2534" y="182"/>
                      <a:pt x="2603" y="182"/>
                      <a:pt x="2694" y="205"/>
                    </a:cubicBezTo>
                    <a:cubicBezTo>
                      <a:pt x="3744" y="365"/>
                      <a:pt x="4429" y="1574"/>
                      <a:pt x="4224" y="2898"/>
                    </a:cubicBezTo>
                    <a:cubicBezTo>
                      <a:pt x="4132" y="3537"/>
                      <a:pt x="3836" y="4108"/>
                      <a:pt x="3402" y="4519"/>
                    </a:cubicBezTo>
                    <a:cubicBezTo>
                      <a:pt x="3042" y="4841"/>
                      <a:pt x="2635" y="5021"/>
                      <a:pt x="2207" y="5021"/>
                    </a:cubicBezTo>
                    <a:cubicBezTo>
                      <a:pt x="2119" y="5021"/>
                      <a:pt x="2030" y="5014"/>
                      <a:pt x="1941" y="4998"/>
                    </a:cubicBezTo>
                    <a:cubicBezTo>
                      <a:pt x="891" y="4838"/>
                      <a:pt x="206" y="3629"/>
                      <a:pt x="412" y="2305"/>
                    </a:cubicBezTo>
                    <a:cubicBezTo>
                      <a:pt x="594" y="1095"/>
                      <a:pt x="1485" y="182"/>
                      <a:pt x="2443" y="182"/>
                    </a:cubicBezTo>
                    <a:close/>
                    <a:moveTo>
                      <a:pt x="2443" y="1"/>
                    </a:moveTo>
                    <a:cubicBezTo>
                      <a:pt x="1382" y="1"/>
                      <a:pt x="418" y="957"/>
                      <a:pt x="229" y="2282"/>
                    </a:cubicBezTo>
                    <a:cubicBezTo>
                      <a:pt x="1" y="3697"/>
                      <a:pt x="754" y="5021"/>
                      <a:pt x="1918" y="5203"/>
                    </a:cubicBezTo>
                    <a:lnTo>
                      <a:pt x="2192" y="5203"/>
                    </a:lnTo>
                    <a:cubicBezTo>
                      <a:pt x="2671" y="5203"/>
                      <a:pt x="3128" y="5021"/>
                      <a:pt x="3539" y="4656"/>
                    </a:cubicBezTo>
                    <a:cubicBezTo>
                      <a:pt x="3995" y="4222"/>
                      <a:pt x="4315" y="3606"/>
                      <a:pt x="4429" y="2921"/>
                    </a:cubicBezTo>
                    <a:cubicBezTo>
                      <a:pt x="4634" y="1506"/>
                      <a:pt x="3881" y="182"/>
                      <a:pt x="2717" y="22"/>
                    </a:cubicBezTo>
                    <a:cubicBezTo>
                      <a:pt x="2625" y="8"/>
                      <a:pt x="2534" y="1"/>
                      <a:pt x="2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5099900" y="2862675"/>
                <a:ext cx="405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604" extrusionOk="0">
                    <a:moveTo>
                      <a:pt x="681" y="1"/>
                    </a:moveTo>
                    <a:cubicBezTo>
                      <a:pt x="449" y="1"/>
                      <a:pt x="215" y="79"/>
                      <a:pt x="1" y="238"/>
                    </a:cubicBezTo>
                    <a:lnTo>
                      <a:pt x="115" y="398"/>
                    </a:lnTo>
                    <a:cubicBezTo>
                      <a:pt x="301" y="258"/>
                      <a:pt x="499" y="191"/>
                      <a:pt x="694" y="191"/>
                    </a:cubicBezTo>
                    <a:cubicBezTo>
                      <a:pt x="977" y="191"/>
                      <a:pt x="1254" y="333"/>
                      <a:pt x="1484" y="603"/>
                    </a:cubicBezTo>
                    <a:lnTo>
                      <a:pt x="1621" y="489"/>
                    </a:lnTo>
                    <a:cubicBezTo>
                      <a:pt x="1351" y="165"/>
                      <a:pt x="1018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5186075" y="2891450"/>
                <a:ext cx="513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66" extrusionOk="0">
                    <a:moveTo>
                      <a:pt x="23" y="0"/>
                    </a:moveTo>
                    <a:lnTo>
                      <a:pt x="0" y="183"/>
                    </a:lnTo>
                    <a:lnTo>
                      <a:pt x="2032" y="365"/>
                    </a:lnTo>
                    <a:lnTo>
                      <a:pt x="2055" y="1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4927000" y="2857200"/>
                <a:ext cx="656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66" extrusionOk="0">
                    <a:moveTo>
                      <a:pt x="23" y="1"/>
                    </a:moveTo>
                    <a:lnTo>
                      <a:pt x="1" y="183"/>
                    </a:lnTo>
                    <a:lnTo>
                      <a:pt x="2603" y="366"/>
                    </a:lnTo>
                    <a:lnTo>
                      <a:pt x="2625" y="16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4529275" y="3094575"/>
                <a:ext cx="608325" cy="1261700"/>
              </a:xfrm>
              <a:custGeom>
                <a:avLst/>
                <a:gdLst/>
                <a:ahLst/>
                <a:cxnLst/>
                <a:rect l="l" t="t" r="r" b="b"/>
                <a:pathLst>
                  <a:path w="24333" h="50468" extrusionOk="0">
                    <a:moveTo>
                      <a:pt x="10683" y="1"/>
                    </a:moveTo>
                    <a:cubicBezTo>
                      <a:pt x="10683" y="1"/>
                      <a:pt x="388" y="4064"/>
                      <a:pt x="23" y="14951"/>
                    </a:cubicBezTo>
                    <a:cubicBezTo>
                      <a:pt x="0" y="34193"/>
                      <a:pt x="7167" y="50468"/>
                      <a:pt x="7167" y="50468"/>
                    </a:cubicBezTo>
                    <a:lnTo>
                      <a:pt x="7989" y="49600"/>
                    </a:lnTo>
                    <a:lnTo>
                      <a:pt x="24218" y="29879"/>
                    </a:lnTo>
                    <a:cubicBezTo>
                      <a:pt x="24218" y="29879"/>
                      <a:pt x="24332" y="11893"/>
                      <a:pt x="23761" y="9291"/>
                    </a:cubicBezTo>
                    <a:cubicBezTo>
                      <a:pt x="23191" y="6666"/>
                      <a:pt x="19562" y="4087"/>
                      <a:pt x="19562" y="4087"/>
                    </a:cubicBezTo>
                    <a:cubicBezTo>
                      <a:pt x="19004" y="4243"/>
                      <a:pt x="18465" y="4315"/>
                      <a:pt x="17942" y="4315"/>
                    </a:cubicBezTo>
                    <a:cubicBezTo>
                      <a:pt x="15101" y="4315"/>
                      <a:pt x="12745" y="2198"/>
                      <a:pt x="10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7"/>
              <p:cNvSpPr/>
              <p:nvPr/>
            </p:nvSpPr>
            <p:spPr>
              <a:xfrm>
                <a:off x="5092475" y="3316550"/>
                <a:ext cx="45125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6093" extrusionOk="0">
                    <a:moveTo>
                      <a:pt x="183" y="1"/>
                    </a:moveTo>
                    <a:lnTo>
                      <a:pt x="1" y="47"/>
                    </a:lnTo>
                    <a:cubicBezTo>
                      <a:pt x="777" y="3128"/>
                      <a:pt x="1599" y="10318"/>
                      <a:pt x="1599" y="16093"/>
                    </a:cubicBezTo>
                    <a:lnTo>
                      <a:pt x="1804" y="16093"/>
                    </a:lnTo>
                    <a:cubicBezTo>
                      <a:pt x="1781" y="10295"/>
                      <a:pt x="960" y="3082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5310475" y="3665225"/>
                <a:ext cx="416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48" extrusionOk="0">
                    <a:moveTo>
                      <a:pt x="91" y="0"/>
                    </a:moveTo>
                    <a:lnTo>
                      <a:pt x="0" y="160"/>
                    </a:lnTo>
                    <a:cubicBezTo>
                      <a:pt x="525" y="502"/>
                      <a:pt x="1004" y="548"/>
                      <a:pt x="1324" y="548"/>
                    </a:cubicBezTo>
                    <a:cubicBezTo>
                      <a:pt x="1529" y="548"/>
                      <a:pt x="1644" y="525"/>
                      <a:pt x="1666" y="525"/>
                    </a:cubicBezTo>
                    <a:lnTo>
                      <a:pt x="1621" y="343"/>
                    </a:lnTo>
                    <a:cubicBezTo>
                      <a:pt x="1621" y="343"/>
                      <a:pt x="1510" y="367"/>
                      <a:pt x="1328" y="367"/>
                    </a:cubicBezTo>
                    <a:cubicBezTo>
                      <a:pt x="1042" y="367"/>
                      <a:pt x="580" y="307"/>
                      <a:pt x="91" y="0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5688225" y="3107700"/>
                <a:ext cx="1369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311" extrusionOk="0">
                    <a:moveTo>
                      <a:pt x="982" y="1"/>
                    </a:moveTo>
                    <a:lnTo>
                      <a:pt x="1" y="2991"/>
                    </a:lnTo>
                    <a:lnTo>
                      <a:pt x="4748" y="3311"/>
                    </a:lnTo>
                    <a:lnTo>
                      <a:pt x="4976" y="3288"/>
                    </a:lnTo>
                    <a:lnTo>
                      <a:pt x="5113" y="3242"/>
                    </a:lnTo>
                    <a:lnTo>
                      <a:pt x="5273" y="3082"/>
                    </a:lnTo>
                    <a:lnTo>
                      <a:pt x="5433" y="2534"/>
                    </a:lnTo>
                    <a:cubicBezTo>
                      <a:pt x="5479" y="2215"/>
                      <a:pt x="5205" y="1941"/>
                      <a:pt x="4954" y="1850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5506200" y="3118550"/>
                <a:ext cx="31367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2558" extrusionOk="0">
                    <a:moveTo>
                      <a:pt x="8012" y="1"/>
                    </a:moveTo>
                    <a:lnTo>
                      <a:pt x="7396" y="1872"/>
                    </a:lnTo>
                    <a:lnTo>
                      <a:pt x="274" y="1484"/>
                    </a:lnTo>
                    <a:lnTo>
                      <a:pt x="0" y="2557"/>
                    </a:lnTo>
                    <a:lnTo>
                      <a:pt x="12098" y="2557"/>
                    </a:lnTo>
                    <a:cubicBezTo>
                      <a:pt x="12106" y="2558"/>
                      <a:pt x="12113" y="2558"/>
                      <a:pt x="12121" y="2558"/>
                    </a:cubicBezTo>
                    <a:cubicBezTo>
                      <a:pt x="12403" y="2558"/>
                      <a:pt x="12546" y="2165"/>
                      <a:pt x="12257" y="2009"/>
                    </a:cubicBez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4623425" y="3422125"/>
                <a:ext cx="362525" cy="638350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25534" extrusionOk="0">
                    <a:moveTo>
                      <a:pt x="11596" y="1"/>
                    </a:moveTo>
                    <a:cubicBezTo>
                      <a:pt x="11573" y="23"/>
                      <a:pt x="11550" y="23"/>
                      <a:pt x="11527" y="23"/>
                    </a:cubicBezTo>
                    <a:cubicBezTo>
                      <a:pt x="10432" y="343"/>
                      <a:pt x="9336" y="640"/>
                      <a:pt x="8240" y="936"/>
                    </a:cubicBezTo>
                    <a:cubicBezTo>
                      <a:pt x="7031" y="1302"/>
                      <a:pt x="5844" y="1690"/>
                      <a:pt x="4634" y="2055"/>
                    </a:cubicBezTo>
                    <a:cubicBezTo>
                      <a:pt x="3424" y="2443"/>
                      <a:pt x="2237" y="2808"/>
                      <a:pt x="1028" y="3105"/>
                    </a:cubicBezTo>
                    <a:cubicBezTo>
                      <a:pt x="685" y="3196"/>
                      <a:pt x="343" y="3265"/>
                      <a:pt x="0" y="3356"/>
                    </a:cubicBezTo>
                    <a:cubicBezTo>
                      <a:pt x="1507" y="10226"/>
                      <a:pt x="3995" y="21045"/>
                      <a:pt x="5022" y="22415"/>
                    </a:cubicBezTo>
                    <a:cubicBezTo>
                      <a:pt x="6199" y="24632"/>
                      <a:pt x="7840" y="25533"/>
                      <a:pt x="9414" y="25533"/>
                    </a:cubicBezTo>
                    <a:cubicBezTo>
                      <a:pt x="12053" y="25533"/>
                      <a:pt x="14501" y="22998"/>
                      <a:pt x="14243" y="19881"/>
                    </a:cubicBezTo>
                    <a:cubicBezTo>
                      <a:pt x="14472" y="17234"/>
                      <a:pt x="13194" y="7282"/>
                      <a:pt x="11596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4706275" y="3566300"/>
                <a:ext cx="709175" cy="494475"/>
              </a:xfrm>
              <a:custGeom>
                <a:avLst/>
                <a:gdLst/>
                <a:ahLst/>
                <a:cxnLst/>
                <a:rect l="l" t="t" r="r" b="b"/>
                <a:pathLst>
                  <a:path w="28367" h="19779" extrusionOk="0">
                    <a:moveTo>
                      <a:pt x="25121" y="1"/>
                    </a:moveTo>
                    <a:cubicBezTo>
                      <a:pt x="24748" y="1"/>
                      <a:pt x="24372" y="95"/>
                      <a:pt x="24031" y="305"/>
                    </a:cubicBezTo>
                    <a:cubicBezTo>
                      <a:pt x="24031" y="305"/>
                      <a:pt x="5383" y="9686"/>
                      <a:pt x="3922" y="11763"/>
                    </a:cubicBezTo>
                    <a:cubicBezTo>
                      <a:pt x="0" y="16104"/>
                      <a:pt x="2700" y="19778"/>
                      <a:pt x="6380" y="19778"/>
                    </a:cubicBezTo>
                    <a:cubicBezTo>
                      <a:pt x="7112" y="19778"/>
                      <a:pt x="7882" y="19633"/>
                      <a:pt x="8647" y="19319"/>
                    </a:cubicBezTo>
                    <a:cubicBezTo>
                      <a:pt x="13212" y="17766"/>
                      <a:pt x="26542" y="3615"/>
                      <a:pt x="26542" y="3615"/>
                    </a:cubicBezTo>
                    <a:cubicBezTo>
                      <a:pt x="28367" y="1846"/>
                      <a:pt x="26774" y="1"/>
                      <a:pt x="2512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7"/>
              <p:cNvSpPr/>
              <p:nvPr/>
            </p:nvSpPr>
            <p:spPr>
              <a:xfrm>
                <a:off x="4567525" y="3202900"/>
                <a:ext cx="399450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2533" extrusionOk="0">
                    <a:moveTo>
                      <a:pt x="6152" y="1"/>
                    </a:moveTo>
                    <a:cubicBezTo>
                      <a:pt x="2756" y="1"/>
                      <a:pt x="1" y="3239"/>
                      <a:pt x="707" y="7925"/>
                    </a:cubicBezTo>
                    <a:cubicBezTo>
                      <a:pt x="707" y="7925"/>
                      <a:pt x="1666" y="15047"/>
                      <a:pt x="3423" y="22214"/>
                    </a:cubicBezTo>
                    <a:cubicBezTo>
                      <a:pt x="3754" y="22436"/>
                      <a:pt x="4247" y="22533"/>
                      <a:pt x="4849" y="22533"/>
                    </a:cubicBezTo>
                    <a:cubicBezTo>
                      <a:pt x="8449" y="22533"/>
                      <a:pt x="15941" y="19093"/>
                      <a:pt x="15863" y="18584"/>
                    </a:cubicBezTo>
                    <a:cubicBezTo>
                      <a:pt x="15863" y="18584"/>
                      <a:pt x="15977" y="8838"/>
                      <a:pt x="12188" y="3657"/>
                    </a:cubicBezTo>
                    <a:cubicBezTo>
                      <a:pt x="10331" y="1101"/>
                      <a:pt x="8132" y="1"/>
                      <a:pt x="6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>
                <a:off x="4582350" y="3401025"/>
                <a:ext cx="73050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4312" extrusionOk="0">
                    <a:moveTo>
                      <a:pt x="205" y="0"/>
                    </a:moveTo>
                    <a:lnTo>
                      <a:pt x="0" y="23"/>
                    </a:lnTo>
                    <a:cubicBezTo>
                      <a:pt x="23" y="91"/>
                      <a:pt x="1004" y="7213"/>
                      <a:pt x="2739" y="14312"/>
                    </a:cubicBezTo>
                    <a:lnTo>
                      <a:pt x="2922" y="14266"/>
                    </a:lnTo>
                    <a:cubicBezTo>
                      <a:pt x="1187" y="7190"/>
                      <a:pt x="205" y="69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4689050" y="3200200"/>
                <a:ext cx="2785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8693" extrusionOk="0">
                    <a:moveTo>
                      <a:pt x="1285" y="0"/>
                    </a:moveTo>
                    <a:cubicBezTo>
                      <a:pt x="854" y="0"/>
                      <a:pt x="424" y="52"/>
                      <a:pt x="0" y="158"/>
                    </a:cubicBezTo>
                    <a:lnTo>
                      <a:pt x="46" y="364"/>
                    </a:lnTo>
                    <a:cubicBezTo>
                      <a:pt x="460" y="256"/>
                      <a:pt x="882" y="204"/>
                      <a:pt x="1305" y="204"/>
                    </a:cubicBezTo>
                    <a:cubicBezTo>
                      <a:pt x="3405" y="204"/>
                      <a:pt x="5569" y="1494"/>
                      <a:pt x="7259" y="3810"/>
                    </a:cubicBezTo>
                    <a:cubicBezTo>
                      <a:pt x="9199" y="6481"/>
                      <a:pt x="10089" y="10384"/>
                      <a:pt x="10500" y="13192"/>
                    </a:cubicBezTo>
                    <a:cubicBezTo>
                      <a:pt x="10934" y="16227"/>
                      <a:pt x="10911" y="18670"/>
                      <a:pt x="10911" y="18692"/>
                    </a:cubicBezTo>
                    <a:lnTo>
                      <a:pt x="11116" y="18692"/>
                    </a:lnTo>
                    <a:cubicBezTo>
                      <a:pt x="11116" y="18670"/>
                      <a:pt x="11139" y="16205"/>
                      <a:pt x="10683" y="13146"/>
                    </a:cubicBezTo>
                    <a:cubicBezTo>
                      <a:pt x="10272" y="10338"/>
                      <a:pt x="9382" y="6390"/>
                      <a:pt x="7396" y="3696"/>
                    </a:cubicBezTo>
                    <a:cubicBezTo>
                      <a:pt x="5663" y="1316"/>
                      <a:pt x="3454" y="0"/>
                      <a:pt x="12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4860225" y="3750800"/>
                <a:ext cx="1096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2763" extrusionOk="0">
                    <a:moveTo>
                      <a:pt x="4269" y="1"/>
                    </a:moveTo>
                    <a:lnTo>
                      <a:pt x="1" y="2603"/>
                    </a:lnTo>
                    <a:lnTo>
                      <a:pt x="92" y="2763"/>
                    </a:lnTo>
                    <a:lnTo>
                      <a:pt x="4383" y="161"/>
                    </a:lnTo>
                    <a:lnTo>
                      <a:pt x="4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5371525" y="3169900"/>
                <a:ext cx="452525" cy="461100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18444" extrusionOk="0">
                    <a:moveTo>
                      <a:pt x="18101" y="1"/>
                    </a:moveTo>
                    <a:lnTo>
                      <a:pt x="18082" y="74"/>
                    </a:lnTo>
                    <a:lnTo>
                      <a:pt x="18082" y="74"/>
                    </a:lnTo>
                    <a:cubicBezTo>
                      <a:pt x="18089" y="51"/>
                      <a:pt x="18095" y="27"/>
                      <a:pt x="18101" y="1"/>
                    </a:cubicBezTo>
                    <a:close/>
                    <a:moveTo>
                      <a:pt x="18082" y="74"/>
                    </a:moveTo>
                    <a:cubicBezTo>
                      <a:pt x="17956" y="486"/>
                      <a:pt x="17602" y="503"/>
                      <a:pt x="17277" y="503"/>
                    </a:cubicBezTo>
                    <a:cubicBezTo>
                      <a:pt x="17247" y="503"/>
                      <a:pt x="17217" y="503"/>
                      <a:pt x="17188" y="503"/>
                    </a:cubicBezTo>
                    <a:lnTo>
                      <a:pt x="4680" y="503"/>
                    </a:lnTo>
                    <a:lnTo>
                      <a:pt x="0" y="18444"/>
                    </a:lnTo>
                    <a:lnTo>
                      <a:pt x="13308" y="18444"/>
                    </a:lnTo>
                    <a:lnTo>
                      <a:pt x="18082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5133000" y="3579625"/>
                <a:ext cx="1592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425" extrusionOk="0">
                    <a:moveTo>
                      <a:pt x="6300" y="0"/>
                    </a:moveTo>
                    <a:lnTo>
                      <a:pt x="0" y="3264"/>
                    </a:lnTo>
                    <a:lnTo>
                      <a:pt x="92" y="3424"/>
                    </a:lnTo>
                    <a:lnTo>
                      <a:pt x="6369" y="160"/>
                    </a:lnTo>
                    <a:lnTo>
                      <a:pt x="6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5382925" y="3181900"/>
                <a:ext cx="117575" cy="435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7439" extrusionOk="0">
                    <a:moveTo>
                      <a:pt x="4498" y="0"/>
                    </a:moveTo>
                    <a:lnTo>
                      <a:pt x="1" y="17393"/>
                    </a:lnTo>
                    <a:lnTo>
                      <a:pt x="184" y="17439"/>
                    </a:lnTo>
                    <a:lnTo>
                      <a:pt x="4703" y="46"/>
                    </a:lnTo>
                    <a:lnTo>
                      <a:pt x="4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681950" y="3181900"/>
                <a:ext cx="122150" cy="4496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7987" extrusionOk="0">
                    <a:moveTo>
                      <a:pt x="4702" y="0"/>
                    </a:moveTo>
                    <a:lnTo>
                      <a:pt x="0" y="17941"/>
                    </a:lnTo>
                    <a:lnTo>
                      <a:pt x="183" y="17986"/>
                    </a:lnTo>
                    <a:lnTo>
                      <a:pt x="4885" y="46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5263675" y="3446275"/>
                <a:ext cx="347025" cy="241925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677" extrusionOk="0">
                    <a:moveTo>
                      <a:pt x="6171" y="1"/>
                    </a:moveTo>
                    <a:cubicBezTo>
                      <a:pt x="5722" y="1"/>
                      <a:pt x="3095" y="1906"/>
                      <a:pt x="2625" y="2641"/>
                    </a:cubicBezTo>
                    <a:lnTo>
                      <a:pt x="1119" y="4467"/>
                    </a:lnTo>
                    <a:cubicBezTo>
                      <a:pt x="92" y="5745"/>
                      <a:pt x="0" y="8941"/>
                      <a:pt x="2169" y="9237"/>
                    </a:cubicBezTo>
                    <a:cubicBezTo>
                      <a:pt x="2169" y="9237"/>
                      <a:pt x="5646" y="9676"/>
                      <a:pt x="7720" y="9676"/>
                    </a:cubicBezTo>
                    <a:cubicBezTo>
                      <a:pt x="8104" y="9676"/>
                      <a:pt x="8440" y="9661"/>
                      <a:pt x="8697" y="9626"/>
                    </a:cubicBezTo>
                    <a:cubicBezTo>
                      <a:pt x="10340" y="9397"/>
                      <a:pt x="12600" y="6955"/>
                      <a:pt x="12600" y="6955"/>
                    </a:cubicBezTo>
                    <a:cubicBezTo>
                      <a:pt x="13036" y="6581"/>
                      <a:pt x="13151" y="5413"/>
                      <a:pt x="12841" y="5413"/>
                    </a:cubicBezTo>
                    <a:cubicBezTo>
                      <a:pt x="12816" y="5413"/>
                      <a:pt x="12788" y="5420"/>
                      <a:pt x="12758" y="5436"/>
                    </a:cubicBezTo>
                    <a:lnTo>
                      <a:pt x="12758" y="5436"/>
                    </a:lnTo>
                    <a:cubicBezTo>
                      <a:pt x="13713" y="4873"/>
                      <a:pt x="13494" y="3961"/>
                      <a:pt x="13017" y="3961"/>
                    </a:cubicBezTo>
                    <a:cubicBezTo>
                      <a:pt x="12972" y="3961"/>
                      <a:pt x="12924" y="3970"/>
                      <a:pt x="12874" y="3988"/>
                    </a:cubicBezTo>
                    <a:cubicBezTo>
                      <a:pt x="13810" y="3554"/>
                      <a:pt x="13718" y="2527"/>
                      <a:pt x="13308" y="2390"/>
                    </a:cubicBezTo>
                    <a:cubicBezTo>
                      <a:pt x="13856" y="2187"/>
                      <a:pt x="13880" y="791"/>
                      <a:pt x="13123" y="791"/>
                    </a:cubicBezTo>
                    <a:cubicBezTo>
                      <a:pt x="13030" y="791"/>
                      <a:pt x="12924" y="813"/>
                      <a:pt x="12805" y="861"/>
                    </a:cubicBezTo>
                    <a:cubicBezTo>
                      <a:pt x="12805" y="861"/>
                      <a:pt x="8639" y="3032"/>
                      <a:pt x="7184" y="3032"/>
                    </a:cubicBezTo>
                    <a:cubicBezTo>
                      <a:pt x="7155" y="3032"/>
                      <a:pt x="7126" y="3031"/>
                      <a:pt x="7099" y="3029"/>
                    </a:cubicBezTo>
                    <a:cubicBezTo>
                      <a:pt x="5296" y="2961"/>
                      <a:pt x="6004" y="906"/>
                      <a:pt x="6004" y="906"/>
                    </a:cubicBezTo>
                    <a:lnTo>
                      <a:pt x="6232" y="85"/>
                    </a:lnTo>
                    <a:cubicBezTo>
                      <a:pt x="6246" y="27"/>
                      <a:pt x="6223" y="1"/>
                      <a:pt x="617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5481075" y="3504300"/>
                <a:ext cx="1164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2169" extrusionOk="0">
                    <a:moveTo>
                      <a:pt x="4566" y="0"/>
                    </a:moveTo>
                    <a:cubicBezTo>
                      <a:pt x="3128" y="845"/>
                      <a:pt x="1599" y="1507"/>
                      <a:pt x="1" y="1986"/>
                    </a:cubicBezTo>
                    <a:lnTo>
                      <a:pt x="69" y="2169"/>
                    </a:lnTo>
                    <a:cubicBezTo>
                      <a:pt x="1667" y="1690"/>
                      <a:pt x="3219" y="1005"/>
                      <a:pt x="4657" y="160"/>
                    </a:cubicBez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>
                <a:off x="5497075" y="3579625"/>
                <a:ext cx="8902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46" extrusionOk="0">
                    <a:moveTo>
                      <a:pt x="3447" y="0"/>
                    </a:moveTo>
                    <a:cubicBezTo>
                      <a:pt x="2260" y="891"/>
                      <a:pt x="1118" y="1530"/>
                      <a:pt x="0" y="1963"/>
                    </a:cubicBezTo>
                    <a:lnTo>
                      <a:pt x="68" y="2146"/>
                    </a:lnTo>
                    <a:cubicBezTo>
                      <a:pt x="1210" y="1689"/>
                      <a:pt x="2351" y="1050"/>
                      <a:pt x="3561" y="160"/>
                    </a:cubicBez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5490775" y="3543100"/>
                <a:ext cx="970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010" extrusionOk="0">
                    <a:moveTo>
                      <a:pt x="3790" y="1"/>
                    </a:moveTo>
                    <a:cubicBezTo>
                      <a:pt x="2672" y="754"/>
                      <a:pt x="1439" y="1347"/>
                      <a:pt x="1" y="1827"/>
                    </a:cubicBezTo>
                    <a:lnTo>
                      <a:pt x="69" y="2009"/>
                    </a:lnTo>
                    <a:cubicBezTo>
                      <a:pt x="1507" y="1530"/>
                      <a:pt x="2763" y="914"/>
                      <a:pt x="3881" y="160"/>
                    </a:cubicBez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287075" y="3550525"/>
                <a:ext cx="17700" cy="679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17" extrusionOk="0">
                    <a:moveTo>
                      <a:pt x="320" y="0"/>
                    </a:moveTo>
                    <a:cubicBezTo>
                      <a:pt x="320" y="46"/>
                      <a:pt x="0" y="1575"/>
                      <a:pt x="525" y="2716"/>
                    </a:cubicBezTo>
                    <a:lnTo>
                      <a:pt x="708" y="2625"/>
                    </a:lnTo>
                    <a:cubicBezTo>
                      <a:pt x="206" y="1552"/>
                      <a:pt x="502" y="46"/>
                      <a:pt x="525" y="2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5531300" y="3281175"/>
                <a:ext cx="2100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8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8400" y="183"/>
                    </a:lnTo>
                    <a:lnTo>
                      <a:pt x="8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5545575" y="3326250"/>
                <a:ext cx="1649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07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6597" y="206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5778950" y="3252075"/>
                <a:ext cx="24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09" extrusionOk="0">
                    <a:moveTo>
                      <a:pt x="183" y="1"/>
                    </a:moveTo>
                    <a:lnTo>
                      <a:pt x="1" y="708"/>
                    </a:lnTo>
                    <a:lnTo>
                      <a:pt x="777" y="70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5703625" y="3535125"/>
                <a:ext cx="257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754" extrusionOk="0">
                    <a:moveTo>
                      <a:pt x="206" y="0"/>
                    </a:moveTo>
                    <a:lnTo>
                      <a:pt x="1" y="753"/>
                    </a:lnTo>
                    <a:lnTo>
                      <a:pt x="822" y="75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51803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26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79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317" y="4406"/>
                    </a:lnTo>
                    <a:lnTo>
                      <a:pt x="15317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53184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03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56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294" y="4406"/>
                    </a:lnTo>
                    <a:lnTo>
                      <a:pt x="15294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E88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5344125" y="4344850"/>
                <a:ext cx="3566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3538" extrusionOk="0">
                    <a:moveTo>
                      <a:pt x="1758" y="0"/>
                    </a:moveTo>
                    <a:cubicBezTo>
                      <a:pt x="777" y="0"/>
                      <a:pt x="1" y="799"/>
                      <a:pt x="1" y="1780"/>
                    </a:cubicBezTo>
                    <a:cubicBezTo>
                      <a:pt x="1" y="2762"/>
                      <a:pt x="777" y="3538"/>
                      <a:pt x="1758" y="3538"/>
                    </a:cubicBezTo>
                    <a:lnTo>
                      <a:pt x="14267" y="3538"/>
                    </a:lnTo>
                    <a:lnTo>
                      <a:pt x="142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5370950" y="4356250"/>
                <a:ext cx="3298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458" extrusionOk="0">
                    <a:moveTo>
                      <a:pt x="13194" y="1"/>
                    </a:moveTo>
                    <a:lnTo>
                      <a:pt x="1" y="274"/>
                    </a:lnTo>
                    <a:lnTo>
                      <a:pt x="23" y="457"/>
                    </a:lnTo>
                    <a:lnTo>
                      <a:pt x="13194" y="206"/>
                    </a:lnTo>
                    <a:lnTo>
                      <a:pt x="131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5409175" y="4385925"/>
                <a:ext cx="2916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229" extrusionOk="0">
                    <a:moveTo>
                      <a:pt x="11665" y="0"/>
                    </a:moveTo>
                    <a:lnTo>
                      <a:pt x="1" y="46"/>
                    </a:lnTo>
                    <a:lnTo>
                      <a:pt x="1" y="229"/>
                    </a:lnTo>
                    <a:lnTo>
                      <a:pt x="11665" y="183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5388075" y="4419600"/>
                <a:ext cx="312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509" y="183"/>
                    </a:ln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5174075" y="4278075"/>
                <a:ext cx="5295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921" extrusionOk="0">
                    <a:moveTo>
                      <a:pt x="298" y="0"/>
                    </a:moveTo>
                    <a:cubicBezTo>
                      <a:pt x="138" y="0"/>
                      <a:pt x="24" y="137"/>
                      <a:pt x="24" y="297"/>
                    </a:cubicBezTo>
                    <a:lnTo>
                      <a:pt x="1" y="1530"/>
                    </a:lnTo>
                    <a:cubicBezTo>
                      <a:pt x="1" y="1690"/>
                      <a:pt x="138" y="1827"/>
                      <a:pt x="298" y="1827"/>
                    </a:cubicBezTo>
                    <a:lnTo>
                      <a:pt x="20886" y="1918"/>
                    </a:lnTo>
                    <a:cubicBezTo>
                      <a:pt x="20898" y="1919"/>
                      <a:pt x="20910" y="1920"/>
                      <a:pt x="20921" y="1920"/>
                    </a:cubicBezTo>
                    <a:cubicBezTo>
                      <a:pt x="21065" y="1920"/>
                      <a:pt x="21183" y="1792"/>
                      <a:pt x="21183" y="1644"/>
                    </a:cubicBezTo>
                    <a:lnTo>
                      <a:pt x="21183" y="411"/>
                    </a:lnTo>
                    <a:cubicBezTo>
                      <a:pt x="21183" y="252"/>
                      <a:pt x="21069" y="115"/>
                      <a:pt x="20909" y="115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>
                <a:off x="5214025" y="4278650"/>
                <a:ext cx="291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827" extrusionOk="0">
                    <a:moveTo>
                      <a:pt x="23" y="0"/>
                    </a:moveTo>
                    <a:lnTo>
                      <a:pt x="1" y="1804"/>
                    </a:lnTo>
                    <a:lnTo>
                      <a:pt x="1142" y="1826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>
                <a:off x="5635150" y="4280350"/>
                <a:ext cx="285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27" extrusionOk="0">
                    <a:moveTo>
                      <a:pt x="24" y="1"/>
                    </a:moveTo>
                    <a:lnTo>
                      <a:pt x="1" y="1827"/>
                    </a:lnTo>
                    <a:lnTo>
                      <a:pt x="1142" y="1827"/>
                    </a:lnTo>
                    <a:lnTo>
                      <a:pt x="1142" y="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>
                <a:off x="5200900" y="4106875"/>
                <a:ext cx="216300" cy="172375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6895" extrusionOk="0">
                    <a:moveTo>
                      <a:pt x="1" y="1"/>
                    </a:moveTo>
                    <a:lnTo>
                      <a:pt x="1" y="3562"/>
                    </a:lnTo>
                    <a:cubicBezTo>
                      <a:pt x="1" y="5388"/>
                      <a:pt x="1507" y="6894"/>
                      <a:pt x="3310" y="6894"/>
                    </a:cubicBezTo>
                    <a:lnTo>
                      <a:pt x="5342" y="6894"/>
                    </a:lnTo>
                    <a:cubicBezTo>
                      <a:pt x="7145" y="6894"/>
                      <a:pt x="8651" y="5388"/>
                      <a:pt x="8651" y="3562"/>
                    </a:cubicBezTo>
                    <a:lnTo>
                      <a:pt x="8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7"/>
              <p:cNvSpPr/>
              <p:nvPr/>
            </p:nvSpPr>
            <p:spPr>
              <a:xfrm>
                <a:off x="5156975" y="4125725"/>
                <a:ext cx="10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292" extrusionOk="0">
                    <a:moveTo>
                      <a:pt x="2853" y="388"/>
                    </a:moveTo>
                    <a:cubicBezTo>
                      <a:pt x="3310" y="388"/>
                      <a:pt x="3675" y="753"/>
                      <a:pt x="3675" y="1210"/>
                    </a:cubicBezTo>
                    <a:lnTo>
                      <a:pt x="3675" y="3082"/>
                    </a:lnTo>
                    <a:cubicBezTo>
                      <a:pt x="3675" y="3538"/>
                      <a:pt x="3310" y="3903"/>
                      <a:pt x="2853" y="3903"/>
                    </a:cubicBezTo>
                    <a:lnTo>
                      <a:pt x="1187" y="3903"/>
                    </a:lnTo>
                    <a:cubicBezTo>
                      <a:pt x="731" y="3903"/>
                      <a:pt x="365" y="3538"/>
                      <a:pt x="365" y="3082"/>
                    </a:cubicBezTo>
                    <a:lnTo>
                      <a:pt x="365" y="1210"/>
                    </a:lnTo>
                    <a:cubicBezTo>
                      <a:pt x="365" y="753"/>
                      <a:pt x="731" y="388"/>
                      <a:pt x="1187" y="388"/>
                    </a:cubicBezTo>
                    <a:close/>
                    <a:moveTo>
                      <a:pt x="1187" y="0"/>
                    </a:moveTo>
                    <a:cubicBezTo>
                      <a:pt x="525" y="0"/>
                      <a:pt x="0" y="548"/>
                      <a:pt x="0" y="1210"/>
                    </a:cubicBezTo>
                    <a:lnTo>
                      <a:pt x="0" y="3082"/>
                    </a:lnTo>
                    <a:cubicBezTo>
                      <a:pt x="0" y="3743"/>
                      <a:pt x="525" y="4291"/>
                      <a:pt x="1187" y="4291"/>
                    </a:cubicBezTo>
                    <a:lnTo>
                      <a:pt x="2853" y="4291"/>
                    </a:lnTo>
                    <a:cubicBezTo>
                      <a:pt x="3515" y="4291"/>
                      <a:pt x="4063" y="3743"/>
                      <a:pt x="4063" y="3082"/>
                    </a:cubicBezTo>
                    <a:lnTo>
                      <a:pt x="4063" y="1210"/>
                    </a:lnTo>
                    <a:cubicBezTo>
                      <a:pt x="4063" y="548"/>
                      <a:pt x="3515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7" name="Google Shape;877;p27"/>
            <p:cNvSpPr/>
            <p:nvPr/>
          </p:nvSpPr>
          <p:spPr>
            <a:xfrm>
              <a:off x="8607197" y="2822300"/>
              <a:ext cx="274604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8607203" y="2762700"/>
              <a:ext cx="589000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8331023" y="392482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8331023" y="398674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27"/>
            <p:cNvGrpSpPr/>
            <p:nvPr/>
          </p:nvGrpSpPr>
          <p:grpSpPr>
            <a:xfrm>
              <a:off x="8781444" y="1756576"/>
              <a:ext cx="476781" cy="65648"/>
              <a:chOff x="1758630" y="1666992"/>
              <a:chExt cx="362571" cy="49934"/>
            </a:xfrm>
          </p:grpSpPr>
          <p:sp>
            <p:nvSpPr>
              <p:cNvPr id="882" name="Google Shape;882;p27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7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4" name="Google Shape;884;p27"/>
            <p:cNvCxnSpPr/>
            <p:nvPr/>
          </p:nvCxnSpPr>
          <p:spPr>
            <a:xfrm rot="10800000">
              <a:off x="5338500" y="4603500"/>
              <a:ext cx="385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5" name="Google Shape;885;p27"/>
            <p:cNvSpPr/>
            <p:nvPr/>
          </p:nvSpPr>
          <p:spPr>
            <a:xfrm>
              <a:off x="7185100" y="1822227"/>
              <a:ext cx="1020422" cy="606592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6" name="Google Shape;886;p27"/>
            <p:cNvGrpSpPr/>
            <p:nvPr/>
          </p:nvGrpSpPr>
          <p:grpSpPr>
            <a:xfrm>
              <a:off x="7136820" y="1740573"/>
              <a:ext cx="1376127" cy="649094"/>
              <a:chOff x="7136820" y="1800773"/>
              <a:chExt cx="1376127" cy="649094"/>
            </a:xfrm>
          </p:grpSpPr>
          <p:sp>
            <p:nvSpPr>
              <p:cNvPr id="887" name="Google Shape;887;p27"/>
              <p:cNvSpPr/>
              <p:nvPr/>
            </p:nvSpPr>
            <p:spPr>
              <a:xfrm rot="-5400000" flipH="1">
                <a:off x="7335361" y="1615345"/>
                <a:ext cx="635959" cy="1019929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8" name="Google Shape;888;p27"/>
              <p:cNvGrpSpPr/>
              <p:nvPr/>
            </p:nvGrpSpPr>
            <p:grpSpPr>
              <a:xfrm>
                <a:off x="7136820" y="1800773"/>
                <a:ext cx="1376127" cy="649094"/>
                <a:chOff x="7136820" y="1800773"/>
                <a:chExt cx="1376127" cy="649094"/>
              </a:xfrm>
            </p:grpSpPr>
            <p:sp>
              <p:nvSpPr>
                <p:cNvPr id="889" name="Google Shape;889;p27"/>
                <p:cNvSpPr txBox="1"/>
                <p:nvPr/>
              </p:nvSpPr>
              <p:spPr>
                <a:xfrm flipH="1">
                  <a:off x="7264220" y="1894274"/>
                  <a:ext cx="755703" cy="46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200" dirty="0">
                      <a:solidFill>
                        <a:schemeClr val="accent6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class</a:t>
                  </a:r>
                  <a:endParaRPr sz="2200" dirty="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90" name="Google Shape;890;p27"/>
                <p:cNvSpPr/>
                <p:nvPr/>
              </p:nvSpPr>
              <p:spPr>
                <a:xfrm rot="-5400000" flipH="1">
                  <a:off x="7329078" y="1608515"/>
                  <a:ext cx="649094" cy="103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0" h="47294" extrusionOk="0">
                      <a:moveTo>
                        <a:pt x="26191" y="627"/>
                      </a:moveTo>
                      <a:cubicBezTo>
                        <a:pt x="27770" y="627"/>
                        <a:pt x="29073" y="1905"/>
                        <a:pt x="29073" y="3509"/>
                      </a:cubicBezTo>
                      <a:lnTo>
                        <a:pt x="29073" y="43785"/>
                      </a:lnTo>
                      <a:cubicBezTo>
                        <a:pt x="29073" y="45364"/>
                        <a:pt x="27770" y="46667"/>
                        <a:pt x="26191" y="46667"/>
                      </a:cubicBezTo>
                      <a:lnTo>
                        <a:pt x="3509" y="46667"/>
                      </a:lnTo>
                      <a:cubicBezTo>
                        <a:pt x="1930" y="46667"/>
                        <a:pt x="627" y="45364"/>
                        <a:pt x="627" y="43785"/>
                      </a:cubicBezTo>
                      <a:lnTo>
                        <a:pt x="627" y="3509"/>
                      </a:lnTo>
                      <a:cubicBezTo>
                        <a:pt x="627" y="1905"/>
                        <a:pt x="1930" y="627"/>
                        <a:pt x="3509" y="627"/>
                      </a:cubicBezTo>
                      <a:close/>
                      <a:moveTo>
                        <a:pt x="3509" y="0"/>
                      </a:moveTo>
                      <a:cubicBezTo>
                        <a:pt x="1579" y="0"/>
                        <a:pt x="0" y="1554"/>
                        <a:pt x="0" y="3509"/>
                      </a:cubicBezTo>
                      <a:lnTo>
                        <a:pt x="0" y="43785"/>
                      </a:lnTo>
                      <a:cubicBezTo>
                        <a:pt x="0" y="45715"/>
                        <a:pt x="1579" y="47294"/>
                        <a:pt x="3509" y="47294"/>
                      </a:cubicBezTo>
                      <a:lnTo>
                        <a:pt x="26191" y="47294"/>
                      </a:lnTo>
                      <a:cubicBezTo>
                        <a:pt x="28121" y="47294"/>
                        <a:pt x="29700" y="45715"/>
                        <a:pt x="29700" y="43785"/>
                      </a:cubicBezTo>
                      <a:lnTo>
                        <a:pt x="29700" y="3509"/>
                      </a:lnTo>
                      <a:cubicBezTo>
                        <a:pt x="29700" y="1554"/>
                        <a:pt x="28121" y="0"/>
                        <a:pt x="261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27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2733" y="0"/>
                      </a:moveTo>
                      <a:cubicBezTo>
                        <a:pt x="2651" y="0"/>
                        <a:pt x="2570" y="32"/>
                        <a:pt x="2507" y="94"/>
                      </a:cubicBezTo>
                      <a:lnTo>
                        <a:pt x="126" y="2475"/>
                      </a:lnTo>
                      <a:cubicBezTo>
                        <a:pt x="1" y="2601"/>
                        <a:pt x="1" y="2801"/>
                        <a:pt x="126" y="2901"/>
                      </a:cubicBezTo>
                      <a:cubicBezTo>
                        <a:pt x="201" y="2977"/>
                        <a:pt x="277" y="3002"/>
                        <a:pt x="352" y="3002"/>
                      </a:cubicBezTo>
                      <a:cubicBezTo>
                        <a:pt x="427" y="3002"/>
                        <a:pt x="502" y="2977"/>
                        <a:pt x="577" y="2901"/>
                      </a:cubicBezTo>
                      <a:lnTo>
                        <a:pt x="2958" y="546"/>
                      </a:lnTo>
                      <a:cubicBezTo>
                        <a:pt x="3059" y="420"/>
                        <a:pt x="3059" y="220"/>
                        <a:pt x="2958" y="94"/>
                      </a:cubicBezTo>
                      <a:cubicBezTo>
                        <a:pt x="2896" y="32"/>
                        <a:pt x="2814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7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352" y="0"/>
                      </a:moveTo>
                      <a:cubicBezTo>
                        <a:pt x="270" y="0"/>
                        <a:pt x="189" y="32"/>
                        <a:pt x="126" y="94"/>
                      </a:cubicBezTo>
                      <a:cubicBezTo>
                        <a:pt x="1" y="220"/>
                        <a:pt x="1" y="420"/>
                        <a:pt x="126" y="546"/>
                      </a:cubicBezTo>
                      <a:lnTo>
                        <a:pt x="2507" y="2901"/>
                      </a:lnTo>
                      <a:cubicBezTo>
                        <a:pt x="2557" y="2977"/>
                        <a:pt x="2658" y="3002"/>
                        <a:pt x="2733" y="3002"/>
                      </a:cubicBezTo>
                      <a:cubicBezTo>
                        <a:pt x="2808" y="3002"/>
                        <a:pt x="2883" y="2977"/>
                        <a:pt x="2958" y="2901"/>
                      </a:cubicBezTo>
                      <a:cubicBezTo>
                        <a:pt x="3059" y="2801"/>
                        <a:pt x="3059" y="2601"/>
                        <a:pt x="2958" y="2475"/>
                      </a:cubicBezTo>
                      <a:lnTo>
                        <a:pt x="577" y="94"/>
                      </a:lnTo>
                      <a:cubicBezTo>
                        <a:pt x="515" y="32"/>
                        <a:pt x="433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3" name="Google Shape;893;p27"/>
                <p:cNvGrpSpPr/>
                <p:nvPr/>
              </p:nvGrpSpPr>
              <p:grpSpPr>
                <a:xfrm>
                  <a:off x="8036174" y="2019940"/>
                  <a:ext cx="476773" cy="215767"/>
                  <a:chOff x="1458232" y="2264583"/>
                  <a:chExt cx="334906" cy="151575"/>
                </a:xfrm>
              </p:grpSpPr>
              <p:sp>
                <p:nvSpPr>
                  <p:cNvPr id="894" name="Google Shape;894;p27"/>
                  <p:cNvSpPr/>
                  <p:nvPr/>
                </p:nvSpPr>
                <p:spPr>
                  <a:xfrm>
                    <a:off x="1500887" y="2285911"/>
                    <a:ext cx="249143" cy="10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" h="5991" extrusionOk="0">
                        <a:moveTo>
                          <a:pt x="327" y="1"/>
                        </a:moveTo>
                        <a:cubicBezTo>
                          <a:pt x="151" y="1"/>
                          <a:pt x="1" y="151"/>
                          <a:pt x="1" y="327"/>
                        </a:cubicBezTo>
                        <a:cubicBezTo>
                          <a:pt x="1" y="502"/>
                          <a:pt x="151" y="627"/>
                          <a:pt x="327" y="627"/>
                        </a:cubicBezTo>
                        <a:cubicBezTo>
                          <a:pt x="3835" y="627"/>
                          <a:pt x="5464" y="2006"/>
                          <a:pt x="7069" y="3359"/>
                        </a:cubicBezTo>
                        <a:cubicBezTo>
                          <a:pt x="8622" y="4663"/>
                          <a:pt x="10226" y="5991"/>
                          <a:pt x="13434" y="5991"/>
                        </a:cubicBezTo>
                        <a:cubicBezTo>
                          <a:pt x="13610" y="5991"/>
                          <a:pt x="13760" y="5866"/>
                          <a:pt x="13760" y="5690"/>
                        </a:cubicBezTo>
                        <a:cubicBezTo>
                          <a:pt x="13760" y="5515"/>
                          <a:pt x="13610" y="5364"/>
                          <a:pt x="13434" y="5364"/>
                        </a:cubicBezTo>
                        <a:cubicBezTo>
                          <a:pt x="10452" y="5364"/>
                          <a:pt x="8998" y="4161"/>
                          <a:pt x="7470" y="2858"/>
                        </a:cubicBezTo>
                        <a:cubicBezTo>
                          <a:pt x="5790" y="1454"/>
                          <a:pt x="406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5" name="Google Shape;895;p27"/>
                  <p:cNvSpPr/>
                  <p:nvPr/>
                </p:nvSpPr>
                <p:spPr>
                  <a:xfrm>
                    <a:off x="1744110" y="2367601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203" y="0"/>
                        </a:moveTo>
                        <a:cubicBezTo>
                          <a:pt x="552" y="0"/>
                          <a:pt x="0" y="526"/>
                          <a:pt x="0" y="1178"/>
                        </a:cubicBezTo>
                        <a:cubicBezTo>
                          <a:pt x="0" y="1830"/>
                          <a:pt x="552" y="2356"/>
                          <a:pt x="1203" y="2356"/>
                        </a:cubicBezTo>
                        <a:cubicBezTo>
                          <a:pt x="1855" y="2356"/>
                          <a:pt x="2381" y="1830"/>
                          <a:pt x="2381" y="1178"/>
                        </a:cubicBezTo>
                        <a:cubicBezTo>
                          <a:pt x="2381" y="526"/>
                          <a:pt x="185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6" name="Google Shape;896;p27"/>
                  <p:cNvSpPr/>
                  <p:nvPr/>
                </p:nvSpPr>
                <p:spPr>
                  <a:xfrm>
                    <a:off x="1738660" y="2361699"/>
                    <a:ext cx="54478" cy="5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9" h="3008" extrusionOk="0">
                        <a:moveTo>
                          <a:pt x="1504" y="627"/>
                        </a:moveTo>
                        <a:cubicBezTo>
                          <a:pt x="1981" y="627"/>
                          <a:pt x="2382" y="1028"/>
                          <a:pt x="2382" y="1504"/>
                        </a:cubicBezTo>
                        <a:cubicBezTo>
                          <a:pt x="2382" y="1980"/>
                          <a:pt x="1981" y="2381"/>
                          <a:pt x="1504" y="2381"/>
                        </a:cubicBezTo>
                        <a:cubicBezTo>
                          <a:pt x="1028" y="2381"/>
                          <a:pt x="627" y="1980"/>
                          <a:pt x="627" y="1504"/>
                        </a:cubicBezTo>
                        <a:cubicBezTo>
                          <a:pt x="627" y="1028"/>
                          <a:pt x="1028" y="627"/>
                          <a:pt x="1504" y="627"/>
                        </a:cubicBezTo>
                        <a:close/>
                        <a:moveTo>
                          <a:pt x="1504" y="0"/>
                        </a:moveTo>
                        <a:cubicBezTo>
                          <a:pt x="677" y="0"/>
                          <a:pt x="1" y="677"/>
                          <a:pt x="1" y="1504"/>
                        </a:cubicBezTo>
                        <a:cubicBezTo>
                          <a:pt x="1" y="2331"/>
                          <a:pt x="677" y="3008"/>
                          <a:pt x="1504" y="3008"/>
                        </a:cubicBezTo>
                        <a:cubicBezTo>
                          <a:pt x="2332" y="3008"/>
                          <a:pt x="3008" y="2331"/>
                          <a:pt x="3008" y="1504"/>
                        </a:cubicBezTo>
                        <a:cubicBezTo>
                          <a:pt x="3008" y="677"/>
                          <a:pt x="2332" y="0"/>
                          <a:pt x="15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7" name="Google Shape;897;p27"/>
                  <p:cNvSpPr/>
                  <p:nvPr/>
                </p:nvSpPr>
                <p:spPr>
                  <a:xfrm>
                    <a:off x="1463681" y="2270486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179" y="1"/>
                        </a:moveTo>
                        <a:cubicBezTo>
                          <a:pt x="527" y="1"/>
                          <a:pt x="1" y="527"/>
                          <a:pt x="1" y="1179"/>
                        </a:cubicBezTo>
                        <a:cubicBezTo>
                          <a:pt x="1" y="1830"/>
                          <a:pt x="527" y="2357"/>
                          <a:pt x="1179" y="2357"/>
                        </a:cubicBezTo>
                        <a:cubicBezTo>
                          <a:pt x="1855" y="2357"/>
                          <a:pt x="2382" y="1830"/>
                          <a:pt x="2382" y="1179"/>
                        </a:cubicBezTo>
                        <a:cubicBezTo>
                          <a:pt x="2382" y="527"/>
                          <a:pt x="1855" y="1"/>
                          <a:pt x="117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8" name="Google Shape;898;p27"/>
                  <p:cNvSpPr/>
                  <p:nvPr/>
                </p:nvSpPr>
                <p:spPr>
                  <a:xfrm>
                    <a:off x="1458232" y="2264583"/>
                    <a:ext cx="54025" cy="54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4" h="3009" extrusionOk="0">
                        <a:moveTo>
                          <a:pt x="1480" y="627"/>
                        </a:moveTo>
                        <a:cubicBezTo>
                          <a:pt x="1981" y="627"/>
                          <a:pt x="2357" y="1028"/>
                          <a:pt x="2357" y="1505"/>
                        </a:cubicBezTo>
                        <a:cubicBezTo>
                          <a:pt x="2357" y="1981"/>
                          <a:pt x="1981" y="2382"/>
                          <a:pt x="1480" y="2382"/>
                        </a:cubicBezTo>
                        <a:cubicBezTo>
                          <a:pt x="1003" y="2382"/>
                          <a:pt x="627" y="1981"/>
                          <a:pt x="627" y="1505"/>
                        </a:cubicBezTo>
                        <a:cubicBezTo>
                          <a:pt x="627" y="1028"/>
                          <a:pt x="1003" y="627"/>
                          <a:pt x="1480" y="627"/>
                        </a:cubicBezTo>
                        <a:close/>
                        <a:moveTo>
                          <a:pt x="1480" y="1"/>
                        </a:moveTo>
                        <a:cubicBezTo>
                          <a:pt x="653" y="1"/>
                          <a:pt x="1" y="678"/>
                          <a:pt x="1" y="1505"/>
                        </a:cubicBezTo>
                        <a:cubicBezTo>
                          <a:pt x="1" y="2332"/>
                          <a:pt x="653" y="3008"/>
                          <a:pt x="1480" y="3008"/>
                        </a:cubicBezTo>
                        <a:cubicBezTo>
                          <a:pt x="2307" y="3008"/>
                          <a:pt x="2983" y="2332"/>
                          <a:pt x="2983" y="1505"/>
                        </a:cubicBezTo>
                        <a:cubicBezTo>
                          <a:pt x="2983" y="678"/>
                          <a:pt x="2307" y="1"/>
                          <a:pt x="148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899" name="Google Shape;899;p2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08" name="Google Shape;908;p28"/>
          <p:cNvSpPr txBox="1">
            <a:spLocks noGrp="1"/>
          </p:cNvSpPr>
          <p:nvPr>
            <p:ph type="subTitle" idx="1"/>
          </p:nvPr>
        </p:nvSpPr>
        <p:spPr>
          <a:xfrm>
            <a:off x="4908925" y="2264399"/>
            <a:ext cx="3515100" cy="161786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Object-oriented programming (OOP) is a computer programming model that organizes software design around data, or objects, rather than functions and logic. An object can be defined as a data field that has unique attributes and behavior.</a:t>
            </a:r>
            <a:endParaRPr dirty="0"/>
          </a:p>
        </p:txBody>
      </p:sp>
      <p:grpSp>
        <p:nvGrpSpPr>
          <p:cNvPr id="909" name="Google Shape;909;p28"/>
          <p:cNvGrpSpPr/>
          <p:nvPr/>
        </p:nvGrpSpPr>
        <p:grpSpPr>
          <a:xfrm>
            <a:off x="242155" y="855580"/>
            <a:ext cx="3565563" cy="3432346"/>
            <a:chOff x="242155" y="855580"/>
            <a:chExt cx="3565563" cy="3432346"/>
          </a:xfrm>
        </p:grpSpPr>
        <p:sp>
          <p:nvSpPr>
            <p:cNvPr id="910" name="Google Shape;910;p28"/>
            <p:cNvSpPr/>
            <p:nvPr/>
          </p:nvSpPr>
          <p:spPr>
            <a:xfrm>
              <a:off x="5520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28"/>
            <p:cNvGrpSpPr/>
            <p:nvPr/>
          </p:nvGrpSpPr>
          <p:grpSpPr>
            <a:xfrm>
              <a:off x="570236" y="1107330"/>
              <a:ext cx="2885936" cy="2831205"/>
              <a:chOff x="570236" y="1107330"/>
              <a:chExt cx="2885936" cy="2831205"/>
            </a:xfrm>
          </p:grpSpPr>
          <p:sp>
            <p:nvSpPr>
              <p:cNvPr id="912" name="Google Shape;912;p28"/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rgbClr val="000E33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avLst/>
                <a:gdLst/>
                <a:ahLst/>
                <a:cxnLst/>
                <a:rect l="l" t="t" r="r" b="b"/>
                <a:pathLst>
                  <a:path w="33911" h="47429" extrusionOk="0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4857" extrusionOk="0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avLst/>
                <a:gdLst/>
                <a:ahLst/>
                <a:cxnLst/>
                <a:rect l="l" t="t" r="r" b="b"/>
                <a:pathLst>
                  <a:path w="22969" h="9802" extrusionOk="0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avLst/>
                <a:gdLst/>
                <a:ahLst/>
                <a:cxnLst/>
                <a:rect l="l" t="t" r="r" b="b"/>
                <a:pathLst>
                  <a:path w="48373" h="34559" extrusionOk="0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avLst/>
                <a:gdLst/>
                <a:ahLst/>
                <a:cxnLst/>
                <a:rect l="l" t="t" r="r" b="b"/>
                <a:pathLst>
                  <a:path w="39299" h="9399" extrusionOk="0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36" h="121982" extrusionOk="0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1276277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21982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3911" extrusionOk="0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4512" extrusionOk="0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745" extrusionOk="0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47" extrusionOk="0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744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8097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742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28146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462" extrusionOk="0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462" extrusionOk="0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rgbClr val="849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944" h="4462" extrusionOk="0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1856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26267" extrusionOk="0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6868" extrusionOk="0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85" extrusionOk="0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830" extrusionOk="0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avLst/>
                <a:gdLst/>
                <a:ahLst/>
                <a:cxnLst/>
                <a:rect l="l" t="t" r="r" b="b"/>
                <a:pathLst>
                  <a:path w="20377" h="8372" extrusionOk="0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482" extrusionOk="0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6" extrusionOk="0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5" extrusionOk="0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2" extrusionOk="0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5991" extrusionOk="0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009" extrusionOk="0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2258219" y="3124010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220561" y="3108132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2215111" y="310222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2457429" y="1890697"/>
                <a:ext cx="537719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 txBox="1"/>
              <p:nvPr/>
            </p:nvSpPr>
            <p:spPr>
              <a:xfrm>
                <a:off x="2676513" y="3037175"/>
                <a:ext cx="625822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java</a:t>
                </a:r>
                <a:endParaRPr sz="2200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6" name="Google Shape;1006;p28"/>
              <p:cNvSpPr txBox="1"/>
              <p:nvPr/>
            </p:nvSpPr>
            <p:spPr>
              <a:xfrm>
                <a:off x="2467388" y="213622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C#</a:t>
                </a:r>
                <a:endParaRPr sz="2200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7" name="Google Shape;1007;p28"/>
              <p:cNvSpPr txBox="1"/>
              <p:nvPr/>
            </p:nvSpPr>
            <p:spPr>
              <a:xfrm>
                <a:off x="671443" y="2317875"/>
                <a:ext cx="755031" cy="25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dirty="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python</a:t>
                </a:r>
                <a:endParaRPr sz="1500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008" name="Google Shape;1008;p28"/>
            <p:cNvGrpSpPr/>
            <p:nvPr/>
          </p:nvGrpSpPr>
          <p:grpSpPr>
            <a:xfrm>
              <a:off x="242155" y="855580"/>
              <a:ext cx="3486733" cy="3432346"/>
              <a:chOff x="242155" y="855580"/>
              <a:chExt cx="3486733" cy="3432346"/>
            </a:xfrm>
          </p:grpSpPr>
          <p:sp>
            <p:nvSpPr>
              <p:cNvPr id="1009" name="Google Shape;1009;p28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9" name="Google Shape;1029;p28"/>
          <p:cNvGrpSpPr/>
          <p:nvPr/>
        </p:nvGrpSpPr>
        <p:grpSpPr>
          <a:xfrm>
            <a:off x="4572000" y="496500"/>
            <a:ext cx="3846900" cy="469800"/>
            <a:chOff x="4572000" y="496500"/>
            <a:chExt cx="3846900" cy="469800"/>
          </a:xfrm>
        </p:grpSpPr>
        <p:sp>
          <p:nvSpPr>
            <p:cNvPr id="1030" name="Google Shape;1030;p28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" name="Google Shape;1031;p28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032" name="Google Shape;1032;p28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9"/>
          <p:cNvSpPr/>
          <p:nvPr/>
        </p:nvSpPr>
        <p:spPr>
          <a:xfrm>
            <a:off x="6120700" y="185542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9"/>
          <p:cNvSpPr/>
          <p:nvPr/>
        </p:nvSpPr>
        <p:spPr>
          <a:xfrm>
            <a:off x="2204025" y="185542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6" name="Google Shape;1046;p29"/>
          <p:cNvSpPr txBox="1">
            <a:spLocks noGrp="1"/>
          </p:cNvSpPr>
          <p:nvPr>
            <p:ph type="title"/>
          </p:nvPr>
        </p:nvSpPr>
        <p:spPr>
          <a:xfrm>
            <a:off x="1365900" y="49018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CONCEPTS</a:t>
            </a:r>
            <a:endParaRPr dirty="0"/>
          </a:p>
        </p:txBody>
      </p: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1143000" y="2801600"/>
            <a:ext cx="291465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object-oriented programming</a:t>
            </a:r>
            <a:endParaRPr dirty="0"/>
          </a:p>
        </p:txBody>
      </p:sp>
      <p:sp>
        <p:nvSpPr>
          <p:cNvPr id="1049" name="Google Shape;1049;p29"/>
          <p:cNvSpPr txBox="1">
            <a:spLocks noGrp="1"/>
          </p:cNvSpPr>
          <p:nvPr>
            <p:ph type="subTitle" idx="3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unctional programming</a:t>
            </a:r>
            <a:endParaRPr dirty="0"/>
          </a:p>
        </p:txBody>
      </p:sp>
      <p:grpSp>
        <p:nvGrpSpPr>
          <p:cNvPr id="1051" name="Google Shape;1051;p29"/>
          <p:cNvGrpSpPr/>
          <p:nvPr/>
        </p:nvGrpSpPr>
        <p:grpSpPr>
          <a:xfrm>
            <a:off x="6267632" y="2035936"/>
            <a:ext cx="525435" cy="458156"/>
            <a:chOff x="4901150" y="3438125"/>
            <a:chExt cx="386975" cy="337450"/>
          </a:xfrm>
        </p:grpSpPr>
        <p:sp>
          <p:nvSpPr>
            <p:cNvPr id="1052" name="Google Shape;1052;p29"/>
            <p:cNvSpPr/>
            <p:nvPr/>
          </p:nvSpPr>
          <p:spPr>
            <a:xfrm>
              <a:off x="5059725" y="3721350"/>
              <a:ext cx="69375" cy="47550"/>
            </a:xfrm>
            <a:custGeom>
              <a:avLst/>
              <a:gdLst/>
              <a:ahLst/>
              <a:cxnLst/>
              <a:rect l="l" t="t" r="r" b="b"/>
              <a:pathLst>
                <a:path w="2775" h="1902" extrusionOk="0">
                  <a:moveTo>
                    <a:pt x="455" y="1"/>
                  </a:moveTo>
                  <a:lnTo>
                    <a:pt x="232" y="929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29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5065300" y="3696825"/>
              <a:ext cx="58225" cy="47975"/>
            </a:xfrm>
            <a:custGeom>
              <a:avLst/>
              <a:gdLst/>
              <a:ahLst/>
              <a:cxnLst/>
              <a:rect l="l" t="t" r="r" b="b"/>
              <a:pathLst>
                <a:path w="2329" h="1919" extrusionOk="0">
                  <a:moveTo>
                    <a:pt x="1115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5" y="97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4908050" y="3445025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27" y="11054"/>
                  </a:lnTo>
                  <a:cubicBezTo>
                    <a:pt x="14471" y="11054"/>
                    <a:pt x="14917" y="10608"/>
                    <a:pt x="14917" y="10064"/>
                  </a:cubicBezTo>
                  <a:lnTo>
                    <a:pt x="14917" y="982"/>
                  </a:lnTo>
                  <a:cubicBezTo>
                    <a:pt x="14917" y="438"/>
                    <a:pt x="14471" y="1"/>
                    <a:pt x="13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5057700" y="3445025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4908050" y="3478925"/>
              <a:ext cx="372925" cy="208350"/>
            </a:xfrm>
            <a:custGeom>
              <a:avLst/>
              <a:gdLst/>
              <a:ahLst/>
              <a:cxnLst/>
              <a:rect l="l" t="t" r="r" b="b"/>
              <a:pathLst>
                <a:path w="14917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4917" y="8333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5067525" y="3478925"/>
              <a:ext cx="213450" cy="208350"/>
            </a:xfrm>
            <a:custGeom>
              <a:avLst/>
              <a:gdLst/>
              <a:ahLst/>
              <a:cxnLst/>
              <a:rect l="l" t="t" r="r" b="b"/>
              <a:pathLst>
                <a:path w="8538" h="8334" extrusionOk="0">
                  <a:moveTo>
                    <a:pt x="2338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4901150" y="3438125"/>
              <a:ext cx="386525" cy="240075"/>
            </a:xfrm>
            <a:custGeom>
              <a:avLst/>
              <a:gdLst/>
              <a:ahLst/>
              <a:cxnLst/>
              <a:rect l="l" t="t" r="r" b="b"/>
              <a:pathLst>
                <a:path w="15461" h="9603" extrusionOk="0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2" y="2719"/>
                    <a:pt x="192" y="2756"/>
                    <a:pt x="273" y="2756"/>
                  </a:cubicBezTo>
                  <a:cubicBezTo>
                    <a:pt x="424" y="2756"/>
                    <a:pt x="544" y="2631"/>
                    <a:pt x="544" y="2480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8" y="9568"/>
                    <a:pt x="15108" y="9603"/>
                    <a:pt x="15190" y="9603"/>
                  </a:cubicBezTo>
                  <a:cubicBezTo>
                    <a:pt x="15340" y="9603"/>
                    <a:pt x="15460" y="9482"/>
                    <a:pt x="15460" y="9332"/>
                  </a:cubicBezTo>
                  <a:lnTo>
                    <a:pt x="15460" y="286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4901150" y="35195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12" y="8342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66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32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4" y="7476"/>
                    <a:pt x="544" y="7084"/>
                  </a:cubicBezTo>
                  <a:lnTo>
                    <a:pt x="544" y="277"/>
                  </a:lnTo>
                  <a:cubicBezTo>
                    <a:pt x="544" y="27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5080000" y="3524200"/>
              <a:ext cx="54450" cy="117200"/>
            </a:xfrm>
            <a:custGeom>
              <a:avLst/>
              <a:gdLst/>
              <a:ahLst/>
              <a:cxnLst/>
              <a:rect l="l" t="t" r="r" b="b"/>
              <a:pathLst>
                <a:path w="2178" h="4688" extrusionOk="0">
                  <a:moveTo>
                    <a:pt x="1187" y="545"/>
                  </a:moveTo>
                  <a:cubicBezTo>
                    <a:pt x="1437" y="545"/>
                    <a:pt x="1633" y="750"/>
                    <a:pt x="1633" y="1000"/>
                  </a:cubicBezTo>
                  <a:lnTo>
                    <a:pt x="1633" y="2356"/>
                  </a:lnTo>
                  <a:cubicBezTo>
                    <a:pt x="1633" y="2606"/>
                    <a:pt x="1428" y="2811"/>
                    <a:pt x="1178" y="2811"/>
                  </a:cubicBezTo>
                  <a:lnTo>
                    <a:pt x="545" y="2811"/>
                  </a:lnTo>
                  <a:lnTo>
                    <a:pt x="545" y="545"/>
                  </a:lnTo>
                  <a:close/>
                  <a:moveTo>
                    <a:pt x="277" y="1"/>
                  </a:moveTo>
                  <a:lnTo>
                    <a:pt x="277" y="28"/>
                  </a:lnTo>
                  <a:cubicBezTo>
                    <a:pt x="275" y="27"/>
                    <a:pt x="272" y="27"/>
                    <a:pt x="270" y="27"/>
                  </a:cubicBezTo>
                  <a:cubicBezTo>
                    <a:pt x="122" y="27"/>
                    <a:pt x="1" y="286"/>
                    <a:pt x="1" y="286"/>
                  </a:cubicBezTo>
                  <a:lnTo>
                    <a:pt x="1" y="4408"/>
                  </a:lnTo>
                  <a:cubicBezTo>
                    <a:pt x="1" y="4542"/>
                    <a:pt x="99" y="4667"/>
                    <a:pt x="233" y="4684"/>
                  </a:cubicBezTo>
                  <a:cubicBezTo>
                    <a:pt x="247" y="4687"/>
                    <a:pt x="262" y="4688"/>
                    <a:pt x="276" y="4688"/>
                  </a:cubicBezTo>
                  <a:cubicBezTo>
                    <a:pt x="426" y="4688"/>
                    <a:pt x="545" y="4563"/>
                    <a:pt x="545" y="4417"/>
                  </a:cubicBezTo>
                  <a:lnTo>
                    <a:pt x="545" y="3355"/>
                  </a:lnTo>
                  <a:lnTo>
                    <a:pt x="1178" y="3355"/>
                  </a:lnTo>
                  <a:cubicBezTo>
                    <a:pt x="1732" y="3355"/>
                    <a:pt x="2178" y="2909"/>
                    <a:pt x="2178" y="2356"/>
                  </a:cubicBezTo>
                  <a:lnTo>
                    <a:pt x="2178" y="1000"/>
                  </a:lnTo>
                  <a:cubicBezTo>
                    <a:pt x="2178" y="447"/>
                    <a:pt x="1732" y="1"/>
                    <a:pt x="1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4987450" y="3524650"/>
              <a:ext cx="68050" cy="116900"/>
            </a:xfrm>
            <a:custGeom>
              <a:avLst/>
              <a:gdLst/>
              <a:ahLst/>
              <a:cxnLst/>
              <a:rect l="l" t="t" r="r" b="b"/>
              <a:pathLst>
                <a:path w="2722" h="4676" extrusionOk="0">
                  <a:moveTo>
                    <a:pt x="1357" y="1"/>
                  </a:moveTo>
                  <a:cubicBezTo>
                    <a:pt x="1232" y="1"/>
                    <a:pt x="1125" y="81"/>
                    <a:pt x="1089" y="206"/>
                  </a:cubicBezTo>
                  <a:lnTo>
                    <a:pt x="36" y="4327"/>
                  </a:lnTo>
                  <a:cubicBezTo>
                    <a:pt x="1" y="4461"/>
                    <a:pt x="72" y="4613"/>
                    <a:pt x="206" y="4657"/>
                  </a:cubicBezTo>
                  <a:cubicBezTo>
                    <a:pt x="233" y="4666"/>
                    <a:pt x="268" y="4675"/>
                    <a:pt x="295" y="4675"/>
                  </a:cubicBezTo>
                  <a:cubicBezTo>
                    <a:pt x="420" y="4675"/>
                    <a:pt x="527" y="4595"/>
                    <a:pt x="563" y="4470"/>
                  </a:cubicBezTo>
                  <a:lnTo>
                    <a:pt x="723" y="3819"/>
                  </a:lnTo>
                  <a:lnTo>
                    <a:pt x="1990" y="3819"/>
                  </a:lnTo>
                  <a:lnTo>
                    <a:pt x="2151" y="4470"/>
                  </a:lnTo>
                  <a:cubicBezTo>
                    <a:pt x="2186" y="4595"/>
                    <a:pt x="2293" y="4675"/>
                    <a:pt x="2418" y="4675"/>
                  </a:cubicBezTo>
                  <a:cubicBezTo>
                    <a:pt x="2436" y="4675"/>
                    <a:pt x="2463" y="4675"/>
                    <a:pt x="2481" y="4666"/>
                  </a:cubicBezTo>
                  <a:cubicBezTo>
                    <a:pt x="2632" y="4631"/>
                    <a:pt x="2722" y="4479"/>
                    <a:pt x="2677" y="4336"/>
                  </a:cubicBezTo>
                  <a:lnTo>
                    <a:pt x="2347" y="3025"/>
                  </a:lnTo>
                  <a:cubicBezTo>
                    <a:pt x="2317" y="2907"/>
                    <a:pt x="2209" y="2826"/>
                    <a:pt x="2092" y="2826"/>
                  </a:cubicBezTo>
                  <a:cubicBezTo>
                    <a:pt x="2067" y="2826"/>
                    <a:pt x="2042" y="2830"/>
                    <a:pt x="2017" y="2838"/>
                  </a:cubicBezTo>
                  <a:cubicBezTo>
                    <a:pt x="1865" y="2873"/>
                    <a:pt x="1785" y="3016"/>
                    <a:pt x="1821" y="3168"/>
                  </a:cubicBezTo>
                  <a:lnTo>
                    <a:pt x="1847" y="3275"/>
                  </a:lnTo>
                  <a:lnTo>
                    <a:pt x="866" y="3275"/>
                  </a:lnTo>
                  <a:lnTo>
                    <a:pt x="1357" y="1366"/>
                  </a:lnTo>
                  <a:lnTo>
                    <a:pt x="1606" y="2356"/>
                  </a:lnTo>
                  <a:cubicBezTo>
                    <a:pt x="1640" y="2483"/>
                    <a:pt x="1756" y="2571"/>
                    <a:pt x="1882" y="2571"/>
                  </a:cubicBezTo>
                  <a:cubicBezTo>
                    <a:pt x="1889" y="2571"/>
                    <a:pt x="1895" y="2570"/>
                    <a:pt x="1901" y="2570"/>
                  </a:cubicBezTo>
                  <a:cubicBezTo>
                    <a:pt x="2070" y="2552"/>
                    <a:pt x="2177" y="2391"/>
                    <a:pt x="2142" y="2231"/>
                  </a:cubicBezTo>
                  <a:lnTo>
                    <a:pt x="1624" y="206"/>
                  </a:lnTo>
                  <a:cubicBezTo>
                    <a:pt x="1589" y="81"/>
                    <a:pt x="1482" y="1"/>
                    <a:pt x="1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5149375" y="3524875"/>
              <a:ext cx="51775" cy="116450"/>
            </a:xfrm>
            <a:custGeom>
              <a:avLst/>
              <a:gdLst/>
              <a:ahLst/>
              <a:cxnLst/>
              <a:rect l="l" t="t" r="r" b="b"/>
              <a:pathLst>
                <a:path w="2071" h="4658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759" y="545"/>
                  </a:lnTo>
                  <a:lnTo>
                    <a:pt x="759" y="4113"/>
                  </a:lnTo>
                  <a:lnTo>
                    <a:pt x="304" y="4113"/>
                  </a:lnTo>
                  <a:cubicBezTo>
                    <a:pt x="161" y="4113"/>
                    <a:pt x="45" y="4211"/>
                    <a:pt x="27" y="4345"/>
                  </a:cubicBezTo>
                  <a:cubicBezTo>
                    <a:pt x="0" y="4515"/>
                    <a:pt x="125" y="4657"/>
                    <a:pt x="295" y="4657"/>
                  </a:cubicBezTo>
                  <a:lnTo>
                    <a:pt x="1767" y="4657"/>
                  </a:lnTo>
                  <a:cubicBezTo>
                    <a:pt x="1909" y="4657"/>
                    <a:pt x="2025" y="4559"/>
                    <a:pt x="2043" y="4425"/>
                  </a:cubicBezTo>
                  <a:cubicBezTo>
                    <a:pt x="2070" y="4256"/>
                    <a:pt x="1945" y="4113"/>
                    <a:pt x="1776" y="4113"/>
                  </a:cubicBezTo>
                  <a:lnTo>
                    <a:pt x="1303" y="4113"/>
                  </a:lnTo>
                  <a:lnTo>
                    <a:pt x="1303" y="545"/>
                  </a:lnTo>
                  <a:lnTo>
                    <a:pt x="1767" y="545"/>
                  </a:lnTo>
                  <a:cubicBezTo>
                    <a:pt x="1909" y="545"/>
                    <a:pt x="2025" y="456"/>
                    <a:pt x="2043" y="313"/>
                  </a:cubicBezTo>
                  <a:cubicBezTo>
                    <a:pt x="2070" y="152"/>
                    <a:pt x="1945" y="1"/>
                    <a:pt x="1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29"/>
          <p:cNvGrpSpPr/>
          <p:nvPr/>
        </p:nvGrpSpPr>
        <p:grpSpPr>
          <a:xfrm>
            <a:off x="2350956" y="2035849"/>
            <a:ext cx="525435" cy="458461"/>
            <a:chOff x="2419975" y="1894800"/>
            <a:chExt cx="386975" cy="337675"/>
          </a:xfrm>
        </p:grpSpPr>
        <p:sp>
          <p:nvSpPr>
            <p:cNvPr id="1064" name="Google Shape;1064;p29"/>
            <p:cNvSpPr/>
            <p:nvPr/>
          </p:nvSpPr>
          <p:spPr>
            <a:xfrm>
              <a:off x="2578775" y="2178025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2584350" y="2153725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2426900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2576775" y="190170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2426900" y="1935600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2586350" y="1935600"/>
              <a:ext cx="213475" cy="208550"/>
            </a:xfrm>
            <a:custGeom>
              <a:avLst/>
              <a:gdLst/>
              <a:ahLst/>
              <a:cxnLst/>
              <a:rect l="l" t="t" r="r" b="b"/>
              <a:pathLst>
                <a:path w="8539" h="8342" extrusionOk="0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2419975" y="1894800"/>
              <a:ext cx="386750" cy="240175"/>
            </a:xfrm>
            <a:custGeom>
              <a:avLst/>
              <a:gdLst/>
              <a:ahLst/>
              <a:cxnLst/>
              <a:rect l="l" t="t" r="r" b="b"/>
              <a:pathLst>
                <a:path w="15470" h="9607" extrusionOk="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2419975" y="19764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2518550" y="1998150"/>
              <a:ext cx="67375" cy="83100"/>
            </a:xfrm>
            <a:custGeom>
              <a:avLst/>
              <a:gdLst/>
              <a:ahLst/>
              <a:cxnLst/>
              <a:rect l="l" t="t" r="r" b="b"/>
              <a:pathLst>
                <a:path w="2695" h="3324" extrusionOk="0">
                  <a:moveTo>
                    <a:pt x="2393" y="0"/>
                  </a:moveTo>
                  <a:cubicBezTo>
                    <a:pt x="2341" y="0"/>
                    <a:pt x="2287" y="16"/>
                    <a:pt x="2240" y="50"/>
                  </a:cubicBezTo>
                  <a:lnTo>
                    <a:pt x="117" y="1433"/>
                  </a:lnTo>
                  <a:cubicBezTo>
                    <a:pt x="45" y="1486"/>
                    <a:pt x="1" y="1575"/>
                    <a:pt x="1" y="1665"/>
                  </a:cubicBezTo>
                  <a:cubicBezTo>
                    <a:pt x="1" y="1754"/>
                    <a:pt x="45" y="1843"/>
                    <a:pt x="117" y="1888"/>
                  </a:cubicBezTo>
                  <a:lnTo>
                    <a:pt x="2240" y="3279"/>
                  </a:lnTo>
                  <a:cubicBezTo>
                    <a:pt x="2284" y="3306"/>
                    <a:pt x="2338" y="3324"/>
                    <a:pt x="2383" y="3324"/>
                  </a:cubicBezTo>
                  <a:cubicBezTo>
                    <a:pt x="2472" y="3324"/>
                    <a:pt x="2561" y="3279"/>
                    <a:pt x="2615" y="3199"/>
                  </a:cubicBezTo>
                  <a:cubicBezTo>
                    <a:pt x="2695" y="3074"/>
                    <a:pt x="2659" y="2905"/>
                    <a:pt x="2534" y="2824"/>
                  </a:cubicBezTo>
                  <a:lnTo>
                    <a:pt x="768" y="1665"/>
                  </a:lnTo>
                  <a:lnTo>
                    <a:pt x="2534" y="496"/>
                  </a:lnTo>
                  <a:cubicBezTo>
                    <a:pt x="2659" y="416"/>
                    <a:pt x="2695" y="246"/>
                    <a:pt x="2615" y="121"/>
                  </a:cubicBezTo>
                  <a:cubicBezTo>
                    <a:pt x="2565" y="44"/>
                    <a:pt x="2480" y="0"/>
                    <a:pt x="2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2641000" y="2060750"/>
              <a:ext cx="26125" cy="20500"/>
            </a:xfrm>
            <a:custGeom>
              <a:avLst/>
              <a:gdLst/>
              <a:ahLst/>
              <a:cxnLst/>
              <a:rect l="l" t="t" r="r" b="b"/>
              <a:pathLst>
                <a:path w="1045" h="820" extrusionOk="0">
                  <a:moveTo>
                    <a:pt x="727" y="1"/>
                  </a:moveTo>
                  <a:cubicBezTo>
                    <a:pt x="676" y="1"/>
                    <a:pt x="625" y="15"/>
                    <a:pt x="580" y="44"/>
                  </a:cubicBezTo>
                  <a:lnTo>
                    <a:pt x="161" y="320"/>
                  </a:lnTo>
                  <a:cubicBezTo>
                    <a:pt x="36" y="401"/>
                    <a:pt x="0" y="570"/>
                    <a:pt x="81" y="695"/>
                  </a:cubicBezTo>
                  <a:cubicBezTo>
                    <a:pt x="134" y="775"/>
                    <a:pt x="223" y="820"/>
                    <a:pt x="313" y="820"/>
                  </a:cubicBezTo>
                  <a:cubicBezTo>
                    <a:pt x="357" y="820"/>
                    <a:pt x="411" y="802"/>
                    <a:pt x="455" y="775"/>
                  </a:cubicBezTo>
                  <a:lnTo>
                    <a:pt x="884" y="499"/>
                  </a:lnTo>
                  <a:cubicBezTo>
                    <a:pt x="1008" y="419"/>
                    <a:pt x="1044" y="249"/>
                    <a:pt x="955" y="124"/>
                  </a:cubicBezTo>
                  <a:cubicBezTo>
                    <a:pt x="904" y="44"/>
                    <a:pt x="816" y="1"/>
                    <a:pt x="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2641000" y="1998150"/>
              <a:ext cx="67375" cy="65725"/>
            </a:xfrm>
            <a:custGeom>
              <a:avLst/>
              <a:gdLst/>
              <a:ahLst/>
              <a:cxnLst/>
              <a:rect l="l" t="t" r="r" b="b"/>
              <a:pathLst>
                <a:path w="2695" h="2629" extrusionOk="0">
                  <a:moveTo>
                    <a:pt x="302" y="0"/>
                  </a:moveTo>
                  <a:cubicBezTo>
                    <a:pt x="215" y="0"/>
                    <a:pt x="131" y="44"/>
                    <a:pt x="81" y="121"/>
                  </a:cubicBezTo>
                  <a:cubicBezTo>
                    <a:pt x="0" y="246"/>
                    <a:pt x="36" y="416"/>
                    <a:pt x="161" y="496"/>
                  </a:cubicBezTo>
                  <a:lnTo>
                    <a:pt x="1927" y="1665"/>
                  </a:lnTo>
                  <a:lnTo>
                    <a:pt x="1223" y="2129"/>
                  </a:lnTo>
                  <a:cubicBezTo>
                    <a:pt x="1098" y="2209"/>
                    <a:pt x="1062" y="2378"/>
                    <a:pt x="1142" y="2503"/>
                  </a:cubicBezTo>
                  <a:cubicBezTo>
                    <a:pt x="1196" y="2584"/>
                    <a:pt x="1285" y="2628"/>
                    <a:pt x="1365" y="2628"/>
                  </a:cubicBezTo>
                  <a:cubicBezTo>
                    <a:pt x="1419" y="2628"/>
                    <a:pt x="1472" y="2610"/>
                    <a:pt x="1517" y="2584"/>
                  </a:cubicBezTo>
                  <a:lnTo>
                    <a:pt x="2570" y="1888"/>
                  </a:lnTo>
                  <a:cubicBezTo>
                    <a:pt x="2650" y="1843"/>
                    <a:pt x="2695" y="1754"/>
                    <a:pt x="2695" y="1665"/>
                  </a:cubicBezTo>
                  <a:cubicBezTo>
                    <a:pt x="2695" y="1575"/>
                    <a:pt x="2650" y="1486"/>
                    <a:pt x="2570" y="1433"/>
                  </a:cubicBezTo>
                  <a:lnTo>
                    <a:pt x="455" y="50"/>
                  </a:lnTo>
                  <a:cubicBezTo>
                    <a:pt x="408" y="16"/>
                    <a:pt x="355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2589700" y="1973675"/>
              <a:ext cx="47525" cy="132125"/>
            </a:xfrm>
            <a:custGeom>
              <a:avLst/>
              <a:gdLst/>
              <a:ahLst/>
              <a:cxnLst/>
              <a:rect l="l" t="t" r="r" b="b"/>
              <a:pathLst>
                <a:path w="1901" h="5285" extrusionOk="0">
                  <a:moveTo>
                    <a:pt x="1599" y="0"/>
                  </a:moveTo>
                  <a:cubicBezTo>
                    <a:pt x="1479" y="0"/>
                    <a:pt x="1375" y="82"/>
                    <a:pt x="1339" y="199"/>
                  </a:cubicBezTo>
                  <a:lnTo>
                    <a:pt x="36" y="4945"/>
                  </a:lnTo>
                  <a:cubicBezTo>
                    <a:pt x="1" y="5088"/>
                    <a:pt x="81" y="5231"/>
                    <a:pt x="224" y="5275"/>
                  </a:cubicBezTo>
                  <a:cubicBezTo>
                    <a:pt x="250" y="5284"/>
                    <a:pt x="277" y="5284"/>
                    <a:pt x="295" y="5284"/>
                  </a:cubicBezTo>
                  <a:cubicBezTo>
                    <a:pt x="420" y="5284"/>
                    <a:pt x="527" y="5204"/>
                    <a:pt x="563" y="5088"/>
                  </a:cubicBezTo>
                  <a:lnTo>
                    <a:pt x="1865" y="342"/>
                  </a:lnTo>
                  <a:cubicBezTo>
                    <a:pt x="1901" y="199"/>
                    <a:pt x="1820" y="48"/>
                    <a:pt x="1678" y="12"/>
                  </a:cubicBezTo>
                  <a:cubicBezTo>
                    <a:pt x="1651" y="4"/>
                    <a:pt x="1625" y="0"/>
                    <a:pt x="15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7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history</a:t>
            </a:r>
            <a:br>
              <a:rPr lang="en" sz="5100" dirty="0"/>
            </a:br>
            <a:r>
              <a:rPr lang="en" sz="9100" dirty="0">
                <a:solidFill>
                  <a:schemeClr val="lt2"/>
                </a:solidFill>
              </a:rPr>
              <a:t>of oop</a:t>
            </a:r>
            <a:endParaRPr sz="9100" dirty="0">
              <a:solidFill>
                <a:schemeClr val="lt2"/>
              </a:solidFill>
            </a:endParaRPr>
          </a:p>
        </p:txBody>
      </p:sp>
      <p:sp>
        <p:nvSpPr>
          <p:cNvPr id="747" name="Google Shape;747;p27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899" name="Google Shape;899;p2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AD95E0F-5A35-4AD6-B27E-C390F8C33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602" y="1601325"/>
            <a:ext cx="3488911" cy="337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23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3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2" name="Google Shape;1462;p3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463" name="Google Shape;1463;p3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6" name="Google Shape;1466;p35"/>
          <p:cNvSpPr txBox="1">
            <a:spLocks noGrp="1"/>
          </p:cNvSpPr>
          <p:nvPr>
            <p:ph type="title"/>
          </p:nvPr>
        </p:nvSpPr>
        <p:spPr>
          <a:xfrm>
            <a:off x="1365900" y="4831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oop</a:t>
            </a:r>
            <a:r>
              <a:rPr lang="en" dirty="0"/>
              <a:t> TIMELINE</a:t>
            </a:r>
            <a:endParaRPr dirty="0"/>
          </a:p>
        </p:txBody>
      </p:sp>
      <p:sp>
        <p:nvSpPr>
          <p:cNvPr id="1467" name="Google Shape;1467;p35"/>
          <p:cNvSpPr txBox="1"/>
          <p:nvPr/>
        </p:nvSpPr>
        <p:spPr>
          <a:xfrm>
            <a:off x="3801200" y="3542401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</a:defRPr>
            </a:lvl1pPr>
          </a:lstStyle>
          <a:p>
            <a:r>
              <a:rPr lang="en-US" dirty="0"/>
              <a:t>1962-1963</a:t>
            </a:r>
            <a:r>
              <a:rPr lang="fa-IR" dirty="0"/>
              <a:t> </a:t>
            </a:r>
            <a:endParaRPr dirty="0">
              <a:sym typeface="Bebas Neue"/>
            </a:endParaRPr>
          </a:p>
        </p:txBody>
      </p:sp>
      <p:sp>
        <p:nvSpPr>
          <p:cNvPr id="1468" name="Google Shape;1468;p35"/>
          <p:cNvSpPr txBox="1"/>
          <p:nvPr/>
        </p:nvSpPr>
        <p:spPr>
          <a:xfrm>
            <a:off x="3588314" y="3848358"/>
            <a:ext cx="1959899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Ivan Sutherland’s seminal Sketchpad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69" name="Google Shape;1469;p35"/>
          <p:cNvSpPr txBox="1"/>
          <p:nvPr/>
        </p:nvSpPr>
        <p:spPr>
          <a:xfrm>
            <a:off x="738800" y="3524826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</a:defRPr>
            </a:lvl1pPr>
          </a:lstStyle>
          <a:p>
            <a:r>
              <a:rPr lang="en" dirty="0">
                <a:sym typeface="Quicksand"/>
              </a:rPr>
              <a:t>1940</a:t>
            </a:r>
            <a:endParaRPr dirty="0">
              <a:sym typeface="Bebas Neue"/>
            </a:endParaRPr>
          </a:p>
        </p:txBody>
      </p:sp>
      <p:sp>
        <p:nvSpPr>
          <p:cNvPr id="1470" name="Google Shape;1470;p35"/>
          <p:cNvSpPr txBox="1"/>
          <p:nvPr/>
        </p:nvSpPr>
        <p:spPr>
          <a:xfrm>
            <a:off x="392760" y="3734977"/>
            <a:ext cx="2197230" cy="81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</a:defRPr>
            </a:lvl1pPr>
          </a:lstStyle>
          <a:p>
            <a:endParaRPr lang="en" dirty="0">
              <a:sym typeface="Quicksand"/>
            </a:endParaRPr>
          </a:p>
          <a:p>
            <a:r>
              <a:rPr lang="en-US" dirty="0"/>
              <a:t>Low level languages like machine code and assembly</a:t>
            </a:r>
            <a:endParaRPr dirty="0">
              <a:sym typeface="Quicksand"/>
            </a:endParaRPr>
          </a:p>
        </p:txBody>
      </p:sp>
      <p:sp>
        <p:nvSpPr>
          <p:cNvPr id="1471" name="Google Shape;1471;p35"/>
          <p:cNvSpPr txBox="1"/>
          <p:nvPr/>
        </p:nvSpPr>
        <p:spPr>
          <a:xfrm>
            <a:off x="4673120" y="1269313"/>
            <a:ext cx="2889878" cy="115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first programming language recognized as “object oriented”</a:t>
            </a:r>
          </a:p>
          <a:p>
            <a:pPr lvl="0" algn="ctr"/>
            <a:r>
              <a:rPr lang="en-US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Simula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2" name="Google Shape;1472;p35"/>
          <p:cNvSpPr txBox="1"/>
          <p:nvPr/>
        </p:nvSpPr>
        <p:spPr>
          <a:xfrm>
            <a:off x="5332400" y="2323250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1965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3" name="Google Shape;1473;p35"/>
          <p:cNvSpPr txBox="1"/>
          <p:nvPr/>
        </p:nvSpPr>
        <p:spPr>
          <a:xfrm>
            <a:off x="2270000" y="2323238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</a:defRPr>
            </a:lvl1pPr>
          </a:lstStyle>
          <a:p>
            <a:r>
              <a:rPr lang="en-US" dirty="0">
                <a:sym typeface="Quicksand"/>
              </a:rPr>
              <a:t>1950</a:t>
            </a:r>
            <a:endParaRPr dirty="0">
              <a:sym typeface="Bebas Neue"/>
            </a:endParaRPr>
          </a:p>
        </p:txBody>
      </p:sp>
      <p:sp>
        <p:nvSpPr>
          <p:cNvPr id="1474" name="Google Shape;1474;p35"/>
          <p:cNvSpPr txBox="1"/>
          <p:nvPr/>
        </p:nvSpPr>
        <p:spPr>
          <a:xfrm>
            <a:off x="1855427" y="1482165"/>
            <a:ext cx="2325029" cy="88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</a:defRPr>
            </a:lvl1pPr>
          </a:lstStyle>
          <a:p>
            <a:r>
              <a:rPr lang="en-US" dirty="0"/>
              <a:t>first popular high-level languages</a:t>
            </a:r>
          </a:p>
          <a:p>
            <a:r>
              <a:rPr lang="en-US" dirty="0"/>
              <a:t>( Fortran ) &amp;&amp; ( ALGOL )</a:t>
            </a:r>
          </a:p>
          <a:p>
            <a:endParaRPr dirty="0">
              <a:sym typeface="Quicksand"/>
            </a:endParaRPr>
          </a:p>
        </p:txBody>
      </p:sp>
      <p:sp>
        <p:nvSpPr>
          <p:cNvPr id="1475" name="Google Shape;1475;p35"/>
          <p:cNvSpPr txBox="1"/>
          <p:nvPr/>
        </p:nvSpPr>
        <p:spPr>
          <a:xfrm>
            <a:off x="6863600" y="3542401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1983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6" name="Google Shape;1476;p35"/>
          <p:cNvSpPr txBox="1"/>
          <p:nvPr/>
        </p:nvSpPr>
        <p:spPr>
          <a:xfrm>
            <a:off x="6863601" y="4012200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OOP come whit C++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77" name="Google Shape;1477;p35"/>
          <p:cNvCxnSpPr/>
          <p:nvPr/>
        </p:nvCxnSpPr>
        <p:spPr>
          <a:xfrm>
            <a:off x="732000" y="31686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478" name="Google Shape;1478;p35"/>
          <p:cNvSpPr/>
          <p:nvPr/>
        </p:nvSpPr>
        <p:spPr>
          <a:xfrm>
            <a:off x="11675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35"/>
          <p:cNvSpPr/>
          <p:nvPr/>
        </p:nvSpPr>
        <p:spPr>
          <a:xfrm>
            <a:off x="42299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35"/>
          <p:cNvSpPr/>
          <p:nvPr/>
        </p:nvSpPr>
        <p:spPr>
          <a:xfrm>
            <a:off x="72923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35"/>
          <p:cNvSpPr/>
          <p:nvPr/>
        </p:nvSpPr>
        <p:spPr>
          <a:xfrm>
            <a:off x="2698700" y="3678904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35"/>
          <p:cNvSpPr/>
          <p:nvPr/>
        </p:nvSpPr>
        <p:spPr>
          <a:xfrm>
            <a:off x="5761100" y="3678904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3" name="Google Shape;1483;p35"/>
          <p:cNvGrpSpPr/>
          <p:nvPr/>
        </p:nvGrpSpPr>
        <p:grpSpPr>
          <a:xfrm>
            <a:off x="5867103" y="3842579"/>
            <a:ext cx="461781" cy="346432"/>
            <a:chOff x="5918150" y="2969100"/>
            <a:chExt cx="386525" cy="289950"/>
          </a:xfrm>
        </p:grpSpPr>
        <p:sp>
          <p:nvSpPr>
            <p:cNvPr id="1484" name="Google Shape;1484;p35"/>
            <p:cNvSpPr/>
            <p:nvPr/>
          </p:nvSpPr>
          <p:spPr>
            <a:xfrm>
              <a:off x="5924825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1" y="0"/>
                  </a:moveTo>
                  <a:lnTo>
                    <a:pt x="1" y="11062"/>
                  </a:lnTo>
                  <a:lnTo>
                    <a:pt x="14917" y="11062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606600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105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5924825" y="2975800"/>
              <a:ext cx="372925" cy="41725"/>
            </a:xfrm>
            <a:custGeom>
              <a:avLst/>
              <a:gdLst/>
              <a:ahLst/>
              <a:cxnLst/>
              <a:rect l="l" t="t" r="r" b="b"/>
              <a:pathLst>
                <a:path w="14917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14917" y="1668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132475" y="2975800"/>
              <a:ext cx="165275" cy="41725"/>
            </a:xfrm>
            <a:custGeom>
              <a:avLst/>
              <a:gdLst/>
              <a:ahLst/>
              <a:cxnLst/>
              <a:rect l="l" t="t" r="r" b="b"/>
              <a:pathLst>
                <a:path w="6611" h="1669" extrusionOk="0">
                  <a:moveTo>
                    <a:pt x="464" y="0"/>
                  </a:moveTo>
                  <a:lnTo>
                    <a:pt x="0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5918150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89" y="3747"/>
                    <a:pt x="223" y="3765"/>
                  </a:cubicBezTo>
                  <a:cubicBezTo>
                    <a:pt x="234" y="3766"/>
                    <a:pt x="245" y="3767"/>
                    <a:pt x="255" y="3767"/>
                  </a:cubicBezTo>
                  <a:cubicBezTo>
                    <a:pt x="410" y="3767"/>
                    <a:pt x="535" y="3648"/>
                    <a:pt x="535" y="3497"/>
                  </a:cubicBezTo>
                  <a:lnTo>
                    <a:pt x="535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27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4" y="11455"/>
                    <a:pt x="14158" y="11598"/>
                    <a:pt x="14318" y="11598"/>
                  </a:cubicBezTo>
                  <a:lnTo>
                    <a:pt x="15184" y="11598"/>
                  </a:lnTo>
                  <a:cubicBezTo>
                    <a:pt x="15335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5918150" y="3075000"/>
              <a:ext cx="341700" cy="184050"/>
            </a:xfrm>
            <a:custGeom>
              <a:avLst/>
              <a:gdLst/>
              <a:ahLst/>
              <a:cxnLst/>
              <a:rect l="l" t="t" r="r" b="b"/>
              <a:pathLst>
                <a:path w="13668" h="7362" extrusionOk="0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73" y="7362"/>
                  </a:lnTo>
                  <a:cubicBezTo>
                    <a:pt x="13542" y="7362"/>
                    <a:pt x="13667" y="7219"/>
                    <a:pt x="13649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5" y="6818"/>
                  </a:lnTo>
                  <a:lnTo>
                    <a:pt x="535" y="287"/>
                  </a:lnTo>
                  <a:cubicBezTo>
                    <a:pt x="535" y="145"/>
                    <a:pt x="446" y="29"/>
                    <a:pt x="312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5940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598482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596275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5992175" y="3043150"/>
              <a:ext cx="103075" cy="13625"/>
            </a:xfrm>
            <a:custGeom>
              <a:avLst/>
              <a:gdLst/>
              <a:ahLst/>
              <a:cxnLst/>
              <a:rect l="l" t="t" r="r" b="b"/>
              <a:pathLst>
                <a:path w="4123" h="545" extrusionOk="0">
                  <a:moveTo>
                    <a:pt x="304" y="0"/>
                  </a:moveTo>
                  <a:cubicBezTo>
                    <a:pt x="170" y="0"/>
                    <a:pt x="46" y="98"/>
                    <a:pt x="28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3819" y="544"/>
                  </a:lnTo>
                  <a:cubicBezTo>
                    <a:pt x="3953" y="544"/>
                    <a:pt x="4078" y="446"/>
                    <a:pt x="4096" y="312"/>
                  </a:cubicBezTo>
                  <a:cubicBezTo>
                    <a:pt x="4122" y="143"/>
                    <a:pt x="3989" y="0"/>
                    <a:pt x="38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6046600" y="3066550"/>
              <a:ext cx="48650" cy="13650"/>
            </a:xfrm>
            <a:custGeom>
              <a:avLst/>
              <a:gdLst/>
              <a:ahLst/>
              <a:cxnLst/>
              <a:rect l="l" t="t" r="r" b="b"/>
              <a:pathLst>
                <a:path w="1946" h="546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006250" y="3066550"/>
              <a:ext cx="33250" cy="13650"/>
            </a:xfrm>
            <a:custGeom>
              <a:avLst/>
              <a:gdLst/>
              <a:ahLst/>
              <a:cxnLst/>
              <a:rect l="l" t="t" r="r" b="b"/>
              <a:pathLst>
                <a:path w="1330" h="546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393"/>
                    <a:pt x="134" y="545"/>
                    <a:pt x="294" y="545"/>
                  </a:cubicBezTo>
                  <a:lnTo>
                    <a:pt x="1026" y="545"/>
                  </a:lnTo>
                  <a:cubicBezTo>
                    <a:pt x="1169" y="545"/>
                    <a:pt x="1285" y="447"/>
                    <a:pt x="1311" y="313"/>
                  </a:cubicBezTo>
                  <a:cubicBezTo>
                    <a:pt x="1329" y="144"/>
                    <a:pt x="1204" y="1"/>
                    <a:pt x="1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024750" y="3090650"/>
              <a:ext cx="70500" cy="13625"/>
            </a:xfrm>
            <a:custGeom>
              <a:avLst/>
              <a:gdLst/>
              <a:ahLst/>
              <a:cxnLst/>
              <a:rect l="l" t="t" r="r" b="b"/>
              <a:pathLst>
                <a:path w="2820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19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060200" y="3114725"/>
              <a:ext cx="35050" cy="13650"/>
            </a:xfrm>
            <a:custGeom>
              <a:avLst/>
              <a:gdLst/>
              <a:ahLst/>
              <a:cxnLst/>
              <a:rect l="l" t="t" r="r" b="b"/>
              <a:pathLst>
                <a:path w="1402" h="546" extrusionOk="0">
                  <a:moveTo>
                    <a:pt x="304" y="1"/>
                  </a:moveTo>
                  <a:cubicBezTo>
                    <a:pt x="161" y="1"/>
                    <a:pt x="45" y="99"/>
                    <a:pt x="19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1098" y="545"/>
                  </a:lnTo>
                  <a:cubicBezTo>
                    <a:pt x="1232" y="545"/>
                    <a:pt x="1357" y="456"/>
                    <a:pt x="1375" y="313"/>
                  </a:cubicBezTo>
                  <a:cubicBezTo>
                    <a:pt x="1401" y="153"/>
                    <a:pt x="1268" y="1"/>
                    <a:pt x="1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6001550" y="3114725"/>
              <a:ext cx="52875" cy="13650"/>
            </a:xfrm>
            <a:custGeom>
              <a:avLst/>
              <a:gdLst/>
              <a:ahLst/>
              <a:cxnLst/>
              <a:rect l="l" t="t" r="r" b="b"/>
              <a:pathLst>
                <a:path w="2115" h="546" extrusionOk="0">
                  <a:moveTo>
                    <a:pt x="286" y="1"/>
                  </a:moveTo>
                  <a:cubicBezTo>
                    <a:pt x="126" y="1"/>
                    <a:pt x="1" y="153"/>
                    <a:pt x="19" y="313"/>
                  </a:cubicBezTo>
                  <a:cubicBezTo>
                    <a:pt x="36" y="456"/>
                    <a:pt x="161" y="545"/>
                    <a:pt x="295" y="545"/>
                  </a:cubicBezTo>
                  <a:lnTo>
                    <a:pt x="1812" y="545"/>
                  </a:lnTo>
                  <a:cubicBezTo>
                    <a:pt x="1945" y="545"/>
                    <a:pt x="2070" y="456"/>
                    <a:pt x="2088" y="313"/>
                  </a:cubicBezTo>
                  <a:cubicBezTo>
                    <a:pt x="2115" y="153"/>
                    <a:pt x="1981" y="1"/>
                    <a:pt x="1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5963650" y="3138150"/>
              <a:ext cx="131600" cy="13625"/>
            </a:xfrm>
            <a:custGeom>
              <a:avLst/>
              <a:gdLst/>
              <a:ahLst/>
              <a:cxnLst/>
              <a:rect l="l" t="t" r="r" b="b"/>
              <a:pathLst>
                <a:path w="5264" h="545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4" y="545"/>
                  </a:cubicBezTo>
                  <a:lnTo>
                    <a:pt x="4960" y="545"/>
                  </a:lnTo>
                  <a:cubicBezTo>
                    <a:pt x="5103" y="545"/>
                    <a:pt x="5219" y="447"/>
                    <a:pt x="5237" y="313"/>
                  </a:cubicBezTo>
                  <a:cubicBezTo>
                    <a:pt x="5263" y="152"/>
                    <a:pt x="5139" y="1"/>
                    <a:pt x="4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6046600" y="3162450"/>
              <a:ext cx="48650" cy="13650"/>
            </a:xfrm>
            <a:custGeom>
              <a:avLst/>
              <a:gdLst/>
              <a:ahLst/>
              <a:cxnLst/>
              <a:rect l="l" t="t" r="r" b="b"/>
              <a:pathLst>
                <a:path w="1946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6015375" y="3186550"/>
              <a:ext cx="79875" cy="13625"/>
            </a:xfrm>
            <a:custGeom>
              <a:avLst/>
              <a:gdLst/>
              <a:ahLst/>
              <a:cxnLst/>
              <a:rect l="l" t="t" r="r" b="b"/>
              <a:pathLst>
                <a:path w="3195" h="545" extrusionOk="0">
                  <a:moveTo>
                    <a:pt x="304" y="0"/>
                  </a:moveTo>
                  <a:cubicBezTo>
                    <a:pt x="161" y="0"/>
                    <a:pt x="45" y="99"/>
                    <a:pt x="19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891" y="545"/>
                  </a:lnTo>
                  <a:cubicBezTo>
                    <a:pt x="3025" y="545"/>
                    <a:pt x="3150" y="446"/>
                    <a:pt x="3168" y="313"/>
                  </a:cubicBezTo>
                  <a:cubicBezTo>
                    <a:pt x="3194" y="143"/>
                    <a:pt x="3061" y="0"/>
                    <a:pt x="2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046600" y="3209975"/>
              <a:ext cx="48650" cy="13625"/>
            </a:xfrm>
            <a:custGeom>
              <a:avLst/>
              <a:gdLst/>
              <a:ahLst/>
              <a:cxnLst/>
              <a:rect l="l" t="t" r="r" b="b"/>
              <a:pathLst>
                <a:path w="1946" h="545" extrusionOk="0">
                  <a:moveTo>
                    <a:pt x="304" y="0"/>
                  </a:moveTo>
                  <a:cubicBezTo>
                    <a:pt x="161" y="0"/>
                    <a:pt x="45" y="98"/>
                    <a:pt x="27" y="232"/>
                  </a:cubicBezTo>
                  <a:cubicBezTo>
                    <a:pt x="1" y="402"/>
                    <a:pt x="126" y="544"/>
                    <a:pt x="295" y="544"/>
                  </a:cubicBezTo>
                  <a:lnTo>
                    <a:pt x="1642" y="544"/>
                  </a:lnTo>
                  <a:cubicBezTo>
                    <a:pt x="1776" y="544"/>
                    <a:pt x="1901" y="446"/>
                    <a:pt x="1919" y="312"/>
                  </a:cubicBezTo>
                  <a:cubicBezTo>
                    <a:pt x="1945" y="143"/>
                    <a:pt x="1812" y="0"/>
                    <a:pt x="1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114400" y="3043150"/>
              <a:ext cx="56900" cy="13625"/>
            </a:xfrm>
            <a:custGeom>
              <a:avLst/>
              <a:gdLst/>
              <a:ahLst/>
              <a:cxnLst/>
              <a:rect l="l" t="t" r="r" b="b"/>
              <a:pathLst>
                <a:path w="2276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1972" y="544"/>
                  </a:lnTo>
                  <a:cubicBezTo>
                    <a:pt x="2106" y="544"/>
                    <a:pt x="2231" y="446"/>
                    <a:pt x="2249" y="312"/>
                  </a:cubicBezTo>
                  <a:cubicBezTo>
                    <a:pt x="2276" y="143"/>
                    <a:pt x="2142" y="0"/>
                    <a:pt x="1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114400" y="3066550"/>
              <a:ext cx="97725" cy="13650"/>
            </a:xfrm>
            <a:custGeom>
              <a:avLst/>
              <a:gdLst/>
              <a:ahLst/>
              <a:cxnLst/>
              <a:rect l="l" t="t" r="r" b="b"/>
              <a:pathLst>
                <a:path w="3909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3605" y="545"/>
                  </a:lnTo>
                  <a:cubicBezTo>
                    <a:pt x="3739" y="545"/>
                    <a:pt x="3864" y="447"/>
                    <a:pt x="3881" y="313"/>
                  </a:cubicBezTo>
                  <a:cubicBezTo>
                    <a:pt x="3908" y="144"/>
                    <a:pt x="3774" y="1"/>
                    <a:pt x="3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114400" y="3090650"/>
              <a:ext cx="70500" cy="13625"/>
            </a:xfrm>
            <a:custGeom>
              <a:avLst/>
              <a:gdLst/>
              <a:ahLst/>
              <a:cxnLst/>
              <a:rect l="l" t="t" r="r" b="b"/>
              <a:pathLst>
                <a:path w="2820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20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114400" y="3114725"/>
              <a:ext cx="96150" cy="13650"/>
            </a:xfrm>
            <a:custGeom>
              <a:avLst/>
              <a:gdLst/>
              <a:ahLst/>
              <a:cxnLst/>
              <a:rect l="l" t="t" r="r" b="b"/>
              <a:pathLst>
                <a:path w="3846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3560" y="545"/>
                  </a:lnTo>
                  <a:cubicBezTo>
                    <a:pt x="3721" y="545"/>
                    <a:pt x="3846" y="402"/>
                    <a:pt x="3828" y="233"/>
                  </a:cubicBezTo>
                  <a:cubicBezTo>
                    <a:pt x="3810" y="99"/>
                    <a:pt x="3685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114400" y="3138150"/>
              <a:ext cx="47300" cy="13625"/>
            </a:xfrm>
            <a:custGeom>
              <a:avLst/>
              <a:gdLst/>
              <a:ahLst/>
              <a:cxnLst/>
              <a:rect l="l" t="t" r="r" b="b"/>
              <a:pathLst>
                <a:path w="1892" h="545" extrusionOk="0">
                  <a:moveTo>
                    <a:pt x="295" y="1"/>
                  </a:moveTo>
                  <a:cubicBezTo>
                    <a:pt x="135" y="1"/>
                    <a:pt x="1" y="152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1589" y="545"/>
                  </a:lnTo>
                  <a:cubicBezTo>
                    <a:pt x="1731" y="545"/>
                    <a:pt x="1847" y="447"/>
                    <a:pt x="1865" y="313"/>
                  </a:cubicBezTo>
                  <a:cubicBezTo>
                    <a:pt x="1892" y="152"/>
                    <a:pt x="1767" y="1"/>
                    <a:pt x="1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6167475" y="3138150"/>
              <a:ext cx="66275" cy="13625"/>
            </a:xfrm>
            <a:custGeom>
              <a:avLst/>
              <a:gdLst/>
              <a:ahLst/>
              <a:cxnLst/>
              <a:rect l="l" t="t" r="r" b="b"/>
              <a:pathLst>
                <a:path w="2651" h="545" extrusionOk="0">
                  <a:moveTo>
                    <a:pt x="295" y="1"/>
                  </a:moveTo>
                  <a:cubicBezTo>
                    <a:pt x="161" y="1"/>
                    <a:pt x="37" y="99"/>
                    <a:pt x="19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347" y="545"/>
                  </a:lnTo>
                  <a:cubicBezTo>
                    <a:pt x="2481" y="545"/>
                    <a:pt x="2606" y="447"/>
                    <a:pt x="2624" y="313"/>
                  </a:cubicBezTo>
                  <a:cubicBezTo>
                    <a:pt x="2650" y="143"/>
                    <a:pt x="2517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6114400" y="3162450"/>
              <a:ext cx="158825" cy="13650"/>
            </a:xfrm>
            <a:custGeom>
              <a:avLst/>
              <a:gdLst/>
              <a:ahLst/>
              <a:cxnLst/>
              <a:rect l="l" t="t" r="r" b="b"/>
              <a:pathLst>
                <a:path w="6353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6058" y="545"/>
                  </a:lnTo>
                  <a:cubicBezTo>
                    <a:pt x="6219" y="545"/>
                    <a:pt x="6352" y="393"/>
                    <a:pt x="6326" y="233"/>
                  </a:cubicBezTo>
                  <a:cubicBezTo>
                    <a:pt x="6308" y="90"/>
                    <a:pt x="6183" y="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6114400" y="3186550"/>
              <a:ext cx="108425" cy="13625"/>
            </a:xfrm>
            <a:custGeom>
              <a:avLst/>
              <a:gdLst/>
              <a:ahLst/>
              <a:cxnLst/>
              <a:rect l="l" t="t" r="r" b="b"/>
              <a:pathLst>
                <a:path w="4337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4042" y="545"/>
                  </a:lnTo>
                  <a:cubicBezTo>
                    <a:pt x="4211" y="545"/>
                    <a:pt x="4336" y="402"/>
                    <a:pt x="4310" y="232"/>
                  </a:cubicBezTo>
                  <a:cubicBezTo>
                    <a:pt x="4292" y="99"/>
                    <a:pt x="4176" y="0"/>
                    <a:pt x="40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6114400" y="3209975"/>
              <a:ext cx="74525" cy="13625"/>
            </a:xfrm>
            <a:custGeom>
              <a:avLst/>
              <a:gdLst/>
              <a:ahLst/>
              <a:cxnLst/>
              <a:rect l="l" t="t" r="r" b="b"/>
              <a:pathLst>
                <a:path w="2981" h="545" extrusionOk="0">
                  <a:moveTo>
                    <a:pt x="295" y="0"/>
                  </a:moveTo>
                  <a:cubicBezTo>
                    <a:pt x="135" y="0"/>
                    <a:pt x="1" y="143"/>
                    <a:pt x="27" y="312"/>
                  </a:cubicBezTo>
                  <a:cubicBezTo>
                    <a:pt x="45" y="446"/>
                    <a:pt x="170" y="544"/>
                    <a:pt x="304" y="544"/>
                  </a:cubicBezTo>
                  <a:lnTo>
                    <a:pt x="2677" y="544"/>
                  </a:lnTo>
                  <a:cubicBezTo>
                    <a:pt x="2811" y="544"/>
                    <a:pt x="2936" y="446"/>
                    <a:pt x="2954" y="312"/>
                  </a:cubicBezTo>
                  <a:cubicBezTo>
                    <a:pt x="2980" y="143"/>
                    <a:pt x="2847" y="0"/>
                    <a:pt x="2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35"/>
          <p:cNvGrpSpPr/>
          <p:nvPr/>
        </p:nvGrpSpPr>
        <p:grpSpPr>
          <a:xfrm>
            <a:off x="7398304" y="2146285"/>
            <a:ext cx="461781" cy="346432"/>
            <a:chOff x="4890225" y="2969100"/>
            <a:chExt cx="386525" cy="289950"/>
          </a:xfrm>
        </p:grpSpPr>
        <p:sp>
          <p:nvSpPr>
            <p:cNvPr id="1513" name="Google Shape;1513;p35"/>
            <p:cNvSpPr/>
            <p:nvPr/>
          </p:nvSpPr>
          <p:spPr>
            <a:xfrm>
              <a:off x="4896900" y="2975800"/>
              <a:ext cx="373150" cy="276575"/>
            </a:xfrm>
            <a:custGeom>
              <a:avLst/>
              <a:gdLst/>
              <a:ahLst/>
              <a:cxnLst/>
              <a:rect l="l" t="t" r="r" b="b"/>
              <a:pathLst>
                <a:path w="14926" h="11063" extrusionOk="0">
                  <a:moveTo>
                    <a:pt x="1" y="0"/>
                  </a:moveTo>
                  <a:lnTo>
                    <a:pt x="1" y="11062"/>
                  </a:lnTo>
                  <a:lnTo>
                    <a:pt x="14926" y="11062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503830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096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4896900" y="2975800"/>
              <a:ext cx="373150" cy="41725"/>
            </a:xfrm>
            <a:custGeom>
              <a:avLst/>
              <a:gdLst/>
              <a:ahLst/>
              <a:cxnLst/>
              <a:rect l="l" t="t" r="r" b="b"/>
              <a:pathLst>
                <a:path w="14926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14926" y="1668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5104550" y="2975800"/>
              <a:ext cx="165500" cy="41725"/>
            </a:xfrm>
            <a:custGeom>
              <a:avLst/>
              <a:gdLst/>
              <a:ahLst/>
              <a:cxnLst/>
              <a:rect l="l" t="t" r="r" b="b"/>
              <a:pathLst>
                <a:path w="6620" h="1669" extrusionOk="0">
                  <a:moveTo>
                    <a:pt x="473" y="0"/>
                  </a:moveTo>
                  <a:lnTo>
                    <a:pt x="0" y="1668"/>
                  </a:lnTo>
                  <a:lnTo>
                    <a:pt x="6620" y="1668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4890225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98" y="3747"/>
                    <a:pt x="232" y="3765"/>
                  </a:cubicBezTo>
                  <a:cubicBezTo>
                    <a:pt x="243" y="3766"/>
                    <a:pt x="254" y="3767"/>
                    <a:pt x="264" y="3767"/>
                  </a:cubicBezTo>
                  <a:cubicBezTo>
                    <a:pt x="419" y="3767"/>
                    <a:pt x="544" y="3648"/>
                    <a:pt x="544" y="3497"/>
                  </a:cubicBezTo>
                  <a:lnTo>
                    <a:pt x="544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36" y="11054"/>
                  </a:lnTo>
                  <a:cubicBezTo>
                    <a:pt x="14193" y="11054"/>
                    <a:pt x="14077" y="11152"/>
                    <a:pt x="14051" y="11286"/>
                  </a:cubicBezTo>
                  <a:cubicBezTo>
                    <a:pt x="14033" y="11455"/>
                    <a:pt x="14158" y="11598"/>
                    <a:pt x="14327" y="11598"/>
                  </a:cubicBezTo>
                  <a:lnTo>
                    <a:pt x="15193" y="11598"/>
                  </a:lnTo>
                  <a:cubicBezTo>
                    <a:pt x="15344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44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4890225" y="3075000"/>
              <a:ext cx="341925" cy="184050"/>
            </a:xfrm>
            <a:custGeom>
              <a:avLst/>
              <a:gdLst/>
              <a:ahLst/>
              <a:cxnLst/>
              <a:rect l="l" t="t" r="r" b="b"/>
              <a:pathLst>
                <a:path w="13677" h="7362" extrusionOk="0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82" y="7362"/>
                  </a:lnTo>
                  <a:cubicBezTo>
                    <a:pt x="13542" y="7362"/>
                    <a:pt x="13676" y="7219"/>
                    <a:pt x="13649" y="7050"/>
                  </a:cubicBezTo>
                  <a:cubicBezTo>
                    <a:pt x="13631" y="6916"/>
                    <a:pt x="13507" y="6818"/>
                    <a:pt x="13373" y="6818"/>
                  </a:cubicBezTo>
                  <a:lnTo>
                    <a:pt x="544" y="6818"/>
                  </a:lnTo>
                  <a:lnTo>
                    <a:pt x="544" y="287"/>
                  </a:lnTo>
                  <a:cubicBezTo>
                    <a:pt x="544" y="145"/>
                    <a:pt x="446" y="29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491297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4956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4935050" y="299072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20" y="545"/>
                    <a:pt x="535" y="429"/>
                    <a:pt x="535" y="277"/>
                  </a:cubicBezTo>
                  <a:cubicBezTo>
                    <a:pt x="53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4945300" y="3151450"/>
              <a:ext cx="13625" cy="79150"/>
            </a:xfrm>
            <a:custGeom>
              <a:avLst/>
              <a:gdLst/>
              <a:ahLst/>
              <a:cxnLst/>
              <a:rect l="l" t="t" r="r" b="b"/>
              <a:pathLst>
                <a:path w="545" h="3166" extrusionOk="0">
                  <a:moveTo>
                    <a:pt x="270" y="0"/>
                  </a:moveTo>
                  <a:cubicBezTo>
                    <a:pt x="120" y="0"/>
                    <a:pt x="1" y="125"/>
                    <a:pt x="1" y="271"/>
                  </a:cubicBezTo>
                  <a:lnTo>
                    <a:pt x="1" y="2885"/>
                  </a:lnTo>
                  <a:cubicBezTo>
                    <a:pt x="1" y="3028"/>
                    <a:pt x="99" y="3144"/>
                    <a:pt x="233" y="3162"/>
                  </a:cubicBezTo>
                  <a:cubicBezTo>
                    <a:pt x="248" y="3164"/>
                    <a:pt x="263" y="3165"/>
                    <a:pt x="278" y="3165"/>
                  </a:cubicBezTo>
                  <a:cubicBezTo>
                    <a:pt x="427" y="3165"/>
                    <a:pt x="545" y="3048"/>
                    <a:pt x="545" y="2894"/>
                  </a:cubicBezTo>
                  <a:lnTo>
                    <a:pt x="545" y="280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0"/>
                    <a:pt x="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5011100" y="3037750"/>
              <a:ext cx="13400" cy="85575"/>
            </a:xfrm>
            <a:custGeom>
              <a:avLst/>
              <a:gdLst/>
              <a:ahLst/>
              <a:cxnLst/>
              <a:rect l="l" t="t" r="r" b="b"/>
              <a:pathLst>
                <a:path w="536" h="3423" extrusionOk="0">
                  <a:moveTo>
                    <a:pt x="280" y="0"/>
                  </a:moveTo>
                  <a:cubicBezTo>
                    <a:pt x="125" y="0"/>
                    <a:pt x="0" y="120"/>
                    <a:pt x="0" y="279"/>
                  </a:cubicBezTo>
                  <a:lnTo>
                    <a:pt x="0" y="3142"/>
                  </a:lnTo>
                  <a:cubicBezTo>
                    <a:pt x="0" y="3276"/>
                    <a:pt x="90" y="3401"/>
                    <a:pt x="223" y="3419"/>
                  </a:cubicBezTo>
                  <a:cubicBezTo>
                    <a:pt x="238" y="3421"/>
                    <a:pt x="252" y="3422"/>
                    <a:pt x="267" y="3422"/>
                  </a:cubicBezTo>
                  <a:cubicBezTo>
                    <a:pt x="416" y="3422"/>
                    <a:pt x="536" y="3298"/>
                    <a:pt x="536" y="3151"/>
                  </a:cubicBezTo>
                  <a:lnTo>
                    <a:pt x="536" y="279"/>
                  </a:lnTo>
                  <a:cubicBezTo>
                    <a:pt x="536" y="145"/>
                    <a:pt x="446" y="29"/>
                    <a:pt x="313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076675" y="3037750"/>
              <a:ext cx="13625" cy="119250"/>
            </a:xfrm>
            <a:custGeom>
              <a:avLst/>
              <a:gdLst/>
              <a:ahLst/>
              <a:cxnLst/>
              <a:rect l="l" t="t" r="r" b="b"/>
              <a:pathLst>
                <a:path w="545" h="4770" extrusionOk="0">
                  <a:moveTo>
                    <a:pt x="280" y="0"/>
                  </a:moveTo>
                  <a:cubicBezTo>
                    <a:pt x="125" y="0"/>
                    <a:pt x="0" y="119"/>
                    <a:pt x="0" y="270"/>
                  </a:cubicBezTo>
                  <a:lnTo>
                    <a:pt x="0" y="4489"/>
                  </a:lnTo>
                  <a:cubicBezTo>
                    <a:pt x="0" y="4623"/>
                    <a:pt x="98" y="4748"/>
                    <a:pt x="232" y="4766"/>
                  </a:cubicBezTo>
                  <a:cubicBezTo>
                    <a:pt x="247" y="4768"/>
                    <a:pt x="261" y="4769"/>
                    <a:pt x="275" y="4769"/>
                  </a:cubicBezTo>
                  <a:cubicBezTo>
                    <a:pt x="425" y="4769"/>
                    <a:pt x="544" y="4645"/>
                    <a:pt x="544" y="4498"/>
                  </a:cubicBezTo>
                  <a:lnTo>
                    <a:pt x="544" y="279"/>
                  </a:lnTo>
                  <a:cubicBezTo>
                    <a:pt x="544" y="145"/>
                    <a:pt x="446" y="20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142450" y="3173075"/>
              <a:ext cx="13625" cy="57525"/>
            </a:xfrm>
            <a:custGeom>
              <a:avLst/>
              <a:gdLst/>
              <a:ahLst/>
              <a:cxnLst/>
              <a:rect l="l" t="t" r="r" b="b"/>
              <a:pathLst>
                <a:path w="545" h="2301" extrusionOk="0">
                  <a:moveTo>
                    <a:pt x="274" y="1"/>
                  </a:moveTo>
                  <a:cubicBezTo>
                    <a:pt x="260" y="1"/>
                    <a:pt x="247" y="2"/>
                    <a:pt x="233" y="4"/>
                  </a:cubicBezTo>
                  <a:cubicBezTo>
                    <a:pt x="90" y="22"/>
                    <a:pt x="1" y="147"/>
                    <a:pt x="1" y="281"/>
                  </a:cubicBezTo>
                  <a:lnTo>
                    <a:pt x="1" y="2020"/>
                  </a:lnTo>
                  <a:cubicBezTo>
                    <a:pt x="1" y="2163"/>
                    <a:pt x="90" y="2279"/>
                    <a:pt x="233" y="2297"/>
                  </a:cubicBezTo>
                  <a:cubicBezTo>
                    <a:pt x="247" y="2299"/>
                    <a:pt x="262" y="2300"/>
                    <a:pt x="276" y="2300"/>
                  </a:cubicBezTo>
                  <a:cubicBezTo>
                    <a:pt x="420" y="2300"/>
                    <a:pt x="545" y="2183"/>
                    <a:pt x="545" y="2029"/>
                  </a:cubicBezTo>
                  <a:lnTo>
                    <a:pt x="545" y="272"/>
                  </a:lnTo>
                  <a:cubicBezTo>
                    <a:pt x="545" y="125"/>
                    <a:pt x="418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4945300" y="3037800"/>
              <a:ext cx="13625" cy="77175"/>
            </a:xfrm>
            <a:custGeom>
              <a:avLst/>
              <a:gdLst/>
              <a:ahLst/>
              <a:cxnLst/>
              <a:rect l="l" t="t" r="r" b="b"/>
              <a:pathLst>
                <a:path w="545" h="3087" extrusionOk="0">
                  <a:moveTo>
                    <a:pt x="268" y="0"/>
                  </a:moveTo>
                  <a:cubicBezTo>
                    <a:pt x="125" y="0"/>
                    <a:pt x="1" y="125"/>
                    <a:pt x="1" y="277"/>
                  </a:cubicBezTo>
                  <a:lnTo>
                    <a:pt x="1" y="2810"/>
                  </a:lnTo>
                  <a:cubicBezTo>
                    <a:pt x="1" y="2962"/>
                    <a:pt x="125" y="3087"/>
                    <a:pt x="268" y="3087"/>
                  </a:cubicBezTo>
                  <a:cubicBezTo>
                    <a:pt x="420" y="3087"/>
                    <a:pt x="545" y="2962"/>
                    <a:pt x="545" y="2810"/>
                  </a:cubicBezTo>
                  <a:lnTo>
                    <a:pt x="545" y="277"/>
                  </a:ln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5011100" y="3158000"/>
              <a:ext cx="13400" cy="72725"/>
            </a:xfrm>
            <a:custGeom>
              <a:avLst/>
              <a:gdLst/>
              <a:ahLst/>
              <a:cxnLst/>
              <a:rect l="l" t="t" r="r" b="b"/>
              <a:pathLst>
                <a:path w="536" h="2909" extrusionOk="0">
                  <a:moveTo>
                    <a:pt x="268" y="1"/>
                  </a:moveTo>
                  <a:cubicBezTo>
                    <a:pt x="116" y="1"/>
                    <a:pt x="0" y="125"/>
                    <a:pt x="0" y="277"/>
                  </a:cubicBezTo>
                  <a:lnTo>
                    <a:pt x="0" y="2632"/>
                  </a:lnTo>
                  <a:cubicBezTo>
                    <a:pt x="0" y="2784"/>
                    <a:pt x="116" y="2909"/>
                    <a:pt x="268" y="2909"/>
                  </a:cubicBezTo>
                  <a:cubicBezTo>
                    <a:pt x="420" y="2909"/>
                    <a:pt x="536" y="2784"/>
                    <a:pt x="536" y="2632"/>
                  </a:cubicBezTo>
                  <a:lnTo>
                    <a:pt x="536" y="277"/>
                  </a:lnTo>
                  <a:cubicBezTo>
                    <a:pt x="536" y="125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5076675" y="3203275"/>
              <a:ext cx="13625" cy="27450"/>
            </a:xfrm>
            <a:custGeom>
              <a:avLst/>
              <a:gdLst/>
              <a:ahLst/>
              <a:cxnLst/>
              <a:rect l="l" t="t" r="r" b="b"/>
              <a:pathLst>
                <a:path w="545" h="1098" extrusionOk="0">
                  <a:moveTo>
                    <a:pt x="277" y="1"/>
                  </a:moveTo>
                  <a:cubicBezTo>
                    <a:pt x="125" y="1"/>
                    <a:pt x="0" y="125"/>
                    <a:pt x="0" y="277"/>
                  </a:cubicBezTo>
                  <a:lnTo>
                    <a:pt x="0" y="821"/>
                  </a:lnTo>
                  <a:cubicBezTo>
                    <a:pt x="0" y="973"/>
                    <a:pt x="125" y="1098"/>
                    <a:pt x="277" y="1098"/>
                  </a:cubicBezTo>
                  <a:cubicBezTo>
                    <a:pt x="419" y="1098"/>
                    <a:pt x="544" y="973"/>
                    <a:pt x="544" y="821"/>
                  </a:cubicBezTo>
                  <a:lnTo>
                    <a:pt x="544" y="277"/>
                  </a:lnTo>
                  <a:cubicBezTo>
                    <a:pt x="544" y="125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5142450" y="3037800"/>
              <a:ext cx="13625" cy="127375"/>
            </a:xfrm>
            <a:custGeom>
              <a:avLst/>
              <a:gdLst/>
              <a:ahLst/>
              <a:cxnLst/>
              <a:rect l="l" t="t" r="r" b="b"/>
              <a:pathLst>
                <a:path w="545" h="5095" extrusionOk="0">
                  <a:moveTo>
                    <a:pt x="268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4817"/>
                  </a:lnTo>
                  <a:cubicBezTo>
                    <a:pt x="1" y="4969"/>
                    <a:pt x="117" y="5094"/>
                    <a:pt x="268" y="5094"/>
                  </a:cubicBezTo>
                  <a:cubicBezTo>
                    <a:pt x="420" y="5094"/>
                    <a:pt x="545" y="4969"/>
                    <a:pt x="545" y="4817"/>
                  </a:cubicBezTo>
                  <a:lnTo>
                    <a:pt x="545" y="268"/>
                  </a:ln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5208025" y="3037800"/>
              <a:ext cx="13625" cy="192700"/>
            </a:xfrm>
            <a:custGeom>
              <a:avLst/>
              <a:gdLst/>
              <a:ahLst/>
              <a:cxnLst/>
              <a:rect l="l" t="t" r="r" b="b"/>
              <a:pathLst>
                <a:path w="545" h="7708" extrusionOk="0">
                  <a:moveTo>
                    <a:pt x="277" y="0"/>
                  </a:moveTo>
                  <a:cubicBezTo>
                    <a:pt x="125" y="0"/>
                    <a:pt x="1" y="116"/>
                    <a:pt x="1" y="268"/>
                  </a:cubicBezTo>
                  <a:lnTo>
                    <a:pt x="1" y="7440"/>
                  </a:lnTo>
                  <a:cubicBezTo>
                    <a:pt x="1" y="7592"/>
                    <a:pt x="125" y="7708"/>
                    <a:pt x="277" y="7708"/>
                  </a:cubicBezTo>
                  <a:cubicBezTo>
                    <a:pt x="420" y="7708"/>
                    <a:pt x="545" y="7592"/>
                    <a:pt x="545" y="7440"/>
                  </a:cubicBezTo>
                  <a:lnTo>
                    <a:pt x="545" y="268"/>
                  </a:ln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4933475" y="310225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0"/>
                  </a:moveTo>
                  <a:cubicBezTo>
                    <a:pt x="322" y="0"/>
                    <a:pt x="1" y="321"/>
                    <a:pt x="1" y="732"/>
                  </a:cubicBezTo>
                  <a:cubicBezTo>
                    <a:pt x="1" y="1133"/>
                    <a:pt x="322" y="1463"/>
                    <a:pt x="732" y="1463"/>
                  </a:cubicBezTo>
                  <a:cubicBezTo>
                    <a:pt x="1134" y="1463"/>
                    <a:pt x="1464" y="1133"/>
                    <a:pt x="1464" y="732"/>
                  </a:cubicBezTo>
                  <a:cubicBezTo>
                    <a:pt x="1464" y="321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4999275" y="313480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1"/>
                  </a:moveTo>
                  <a:cubicBezTo>
                    <a:pt x="331" y="1"/>
                    <a:pt x="0" y="322"/>
                    <a:pt x="0" y="732"/>
                  </a:cubicBezTo>
                  <a:cubicBezTo>
                    <a:pt x="0" y="1134"/>
                    <a:pt x="331" y="1464"/>
                    <a:pt x="732" y="1464"/>
                  </a:cubicBezTo>
                  <a:cubicBezTo>
                    <a:pt x="1142" y="1464"/>
                    <a:pt x="1464" y="1134"/>
                    <a:pt x="1464" y="732"/>
                  </a:cubicBezTo>
                  <a:cubicBezTo>
                    <a:pt x="1464" y="322"/>
                    <a:pt x="1142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5065075" y="3173400"/>
              <a:ext cx="36825" cy="36825"/>
            </a:xfrm>
            <a:custGeom>
              <a:avLst/>
              <a:gdLst/>
              <a:ahLst/>
              <a:cxnLst/>
              <a:rect l="l" t="t" r="r" b="b"/>
              <a:pathLst>
                <a:path w="1473" h="1473" extrusionOk="0">
                  <a:moveTo>
                    <a:pt x="741" y="0"/>
                  </a:moveTo>
                  <a:cubicBezTo>
                    <a:pt x="330" y="0"/>
                    <a:pt x="0" y="330"/>
                    <a:pt x="0" y="741"/>
                  </a:cubicBezTo>
                  <a:cubicBezTo>
                    <a:pt x="0" y="1142"/>
                    <a:pt x="330" y="1472"/>
                    <a:pt x="741" y="1472"/>
                  </a:cubicBezTo>
                  <a:cubicBezTo>
                    <a:pt x="1142" y="1472"/>
                    <a:pt x="1472" y="1142"/>
                    <a:pt x="1472" y="741"/>
                  </a:cubicBezTo>
                  <a:cubicBezTo>
                    <a:pt x="1472" y="330"/>
                    <a:pt x="1142" y="0"/>
                    <a:pt x="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5131075" y="3075025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1"/>
                  </a:moveTo>
                  <a:cubicBezTo>
                    <a:pt x="322" y="1"/>
                    <a:pt x="1" y="331"/>
                    <a:pt x="1" y="732"/>
                  </a:cubicBezTo>
                  <a:cubicBezTo>
                    <a:pt x="1" y="1134"/>
                    <a:pt x="322" y="1464"/>
                    <a:pt x="732" y="1464"/>
                  </a:cubicBezTo>
                  <a:cubicBezTo>
                    <a:pt x="1134" y="1464"/>
                    <a:pt x="1464" y="1134"/>
                    <a:pt x="1464" y="732"/>
                  </a:cubicBezTo>
                  <a:cubicBezTo>
                    <a:pt x="1464" y="331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5196875" y="310225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0"/>
                  </a:moveTo>
                  <a:cubicBezTo>
                    <a:pt x="331" y="0"/>
                    <a:pt x="1" y="321"/>
                    <a:pt x="1" y="732"/>
                  </a:cubicBezTo>
                  <a:cubicBezTo>
                    <a:pt x="1" y="1133"/>
                    <a:pt x="331" y="1463"/>
                    <a:pt x="732" y="1463"/>
                  </a:cubicBezTo>
                  <a:cubicBezTo>
                    <a:pt x="1142" y="1463"/>
                    <a:pt x="1464" y="1133"/>
                    <a:pt x="1464" y="732"/>
                  </a:cubicBezTo>
                  <a:cubicBezTo>
                    <a:pt x="1464" y="321"/>
                    <a:pt x="1142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6" name="Google Shape;1536;p35"/>
          <p:cNvGrpSpPr/>
          <p:nvPr/>
        </p:nvGrpSpPr>
        <p:grpSpPr>
          <a:xfrm>
            <a:off x="4341113" y="2146285"/>
            <a:ext cx="461781" cy="346432"/>
            <a:chOff x="4442150" y="2969100"/>
            <a:chExt cx="386525" cy="289950"/>
          </a:xfrm>
        </p:grpSpPr>
        <p:sp>
          <p:nvSpPr>
            <p:cNvPr id="1537" name="Google Shape;1537;p35"/>
            <p:cNvSpPr/>
            <p:nvPr/>
          </p:nvSpPr>
          <p:spPr>
            <a:xfrm>
              <a:off x="4448850" y="2975800"/>
              <a:ext cx="373150" cy="276575"/>
            </a:xfrm>
            <a:custGeom>
              <a:avLst/>
              <a:gdLst/>
              <a:ahLst/>
              <a:cxnLst/>
              <a:rect l="l" t="t" r="r" b="b"/>
              <a:pathLst>
                <a:path w="14926" h="11063" extrusionOk="0">
                  <a:moveTo>
                    <a:pt x="0" y="0"/>
                  </a:moveTo>
                  <a:lnTo>
                    <a:pt x="0" y="11062"/>
                  </a:lnTo>
                  <a:lnTo>
                    <a:pt x="14925" y="11062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459025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096" y="0"/>
                  </a:moveTo>
                  <a:lnTo>
                    <a:pt x="0" y="11062"/>
                  </a:lnTo>
                  <a:lnTo>
                    <a:pt x="9269" y="11062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4448850" y="2975800"/>
              <a:ext cx="373150" cy="41725"/>
            </a:xfrm>
            <a:custGeom>
              <a:avLst/>
              <a:gdLst/>
              <a:ahLst/>
              <a:cxnLst/>
              <a:rect l="l" t="t" r="r" b="b"/>
              <a:pathLst>
                <a:path w="14926" h="1669" extrusionOk="0">
                  <a:moveTo>
                    <a:pt x="0" y="0"/>
                  </a:moveTo>
                  <a:lnTo>
                    <a:pt x="0" y="1668"/>
                  </a:lnTo>
                  <a:lnTo>
                    <a:pt x="14925" y="1668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4656700" y="2975800"/>
              <a:ext cx="165300" cy="41725"/>
            </a:xfrm>
            <a:custGeom>
              <a:avLst/>
              <a:gdLst/>
              <a:ahLst/>
              <a:cxnLst/>
              <a:rect l="l" t="t" r="r" b="b"/>
              <a:pathLst>
                <a:path w="6612" h="1669" extrusionOk="0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4442150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9" y="3747"/>
                    <a:pt x="233" y="3765"/>
                  </a:cubicBezTo>
                  <a:cubicBezTo>
                    <a:pt x="244" y="3766"/>
                    <a:pt x="254" y="3767"/>
                    <a:pt x="265" y="3767"/>
                  </a:cubicBezTo>
                  <a:cubicBezTo>
                    <a:pt x="420" y="3767"/>
                    <a:pt x="545" y="3648"/>
                    <a:pt x="545" y="3497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4442150" y="3075000"/>
              <a:ext cx="341925" cy="184050"/>
            </a:xfrm>
            <a:custGeom>
              <a:avLst/>
              <a:gdLst/>
              <a:ahLst/>
              <a:cxnLst/>
              <a:rect l="l" t="t" r="r" b="b"/>
              <a:pathLst>
                <a:path w="13677" h="7362" extrusionOk="0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26" y="7362"/>
                    <a:pt x="268" y="7362"/>
                  </a:cubicBezTo>
                  <a:lnTo>
                    <a:pt x="13382" y="7362"/>
                  </a:lnTo>
                  <a:cubicBezTo>
                    <a:pt x="13543" y="7362"/>
                    <a:pt x="13677" y="7219"/>
                    <a:pt x="13650" y="7050"/>
                  </a:cubicBezTo>
                  <a:cubicBezTo>
                    <a:pt x="13632" y="6916"/>
                    <a:pt x="13507" y="6818"/>
                    <a:pt x="13373" y="6818"/>
                  </a:cubicBezTo>
                  <a:lnTo>
                    <a:pt x="545" y="6818"/>
                  </a:lnTo>
                  <a:lnTo>
                    <a:pt x="545" y="287"/>
                  </a:lnTo>
                  <a:cubicBezTo>
                    <a:pt x="545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4464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9" y="545"/>
                    <a:pt x="545" y="429"/>
                    <a:pt x="545" y="277"/>
                  </a:cubicBezTo>
                  <a:cubicBezTo>
                    <a:pt x="545" y="126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450885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4486975" y="2990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4575750" y="3073700"/>
              <a:ext cx="48425" cy="55375"/>
            </a:xfrm>
            <a:custGeom>
              <a:avLst/>
              <a:gdLst/>
              <a:ahLst/>
              <a:cxnLst/>
              <a:rect l="l" t="t" r="r" b="b"/>
              <a:pathLst>
                <a:path w="1937" h="2215" extrusionOk="0">
                  <a:moveTo>
                    <a:pt x="277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1936"/>
                  </a:lnTo>
                  <a:cubicBezTo>
                    <a:pt x="0" y="2070"/>
                    <a:pt x="99" y="2186"/>
                    <a:pt x="232" y="2213"/>
                  </a:cubicBezTo>
                  <a:cubicBezTo>
                    <a:pt x="243" y="2214"/>
                    <a:pt x="254" y="2215"/>
                    <a:pt x="265" y="2215"/>
                  </a:cubicBezTo>
                  <a:cubicBezTo>
                    <a:pt x="420" y="2215"/>
                    <a:pt x="545" y="2095"/>
                    <a:pt x="545" y="1936"/>
                  </a:cubicBezTo>
                  <a:lnTo>
                    <a:pt x="545" y="1098"/>
                  </a:lnTo>
                  <a:lnTo>
                    <a:pt x="750" y="1374"/>
                  </a:lnTo>
                  <a:cubicBezTo>
                    <a:pt x="768" y="1401"/>
                    <a:pt x="803" y="1437"/>
                    <a:pt x="839" y="1455"/>
                  </a:cubicBezTo>
                  <a:cubicBezTo>
                    <a:pt x="881" y="1474"/>
                    <a:pt x="925" y="1483"/>
                    <a:pt x="966" y="1483"/>
                  </a:cubicBezTo>
                  <a:cubicBezTo>
                    <a:pt x="1056" y="1483"/>
                    <a:pt x="1138" y="1441"/>
                    <a:pt x="1187" y="1374"/>
                  </a:cubicBezTo>
                  <a:lnTo>
                    <a:pt x="1392" y="1098"/>
                  </a:lnTo>
                  <a:lnTo>
                    <a:pt x="1392" y="1936"/>
                  </a:lnTo>
                  <a:cubicBezTo>
                    <a:pt x="1392" y="2070"/>
                    <a:pt x="1490" y="2186"/>
                    <a:pt x="1624" y="2213"/>
                  </a:cubicBezTo>
                  <a:cubicBezTo>
                    <a:pt x="1635" y="2214"/>
                    <a:pt x="1646" y="2215"/>
                    <a:pt x="1656" y="2215"/>
                  </a:cubicBezTo>
                  <a:cubicBezTo>
                    <a:pt x="1811" y="2215"/>
                    <a:pt x="1936" y="2095"/>
                    <a:pt x="1936" y="1936"/>
                  </a:cubicBezTo>
                  <a:lnTo>
                    <a:pt x="1936" y="286"/>
                  </a:lnTo>
                  <a:cubicBezTo>
                    <a:pt x="1936" y="179"/>
                    <a:pt x="1883" y="81"/>
                    <a:pt x="1785" y="36"/>
                  </a:cubicBezTo>
                  <a:cubicBezTo>
                    <a:pt x="1746" y="15"/>
                    <a:pt x="1704" y="5"/>
                    <a:pt x="1663" y="5"/>
                  </a:cubicBezTo>
                  <a:cubicBezTo>
                    <a:pt x="1580" y="5"/>
                    <a:pt x="1499" y="45"/>
                    <a:pt x="1446" y="116"/>
                  </a:cubicBezTo>
                  <a:lnTo>
                    <a:pt x="973" y="759"/>
                  </a:lnTo>
                  <a:lnTo>
                    <a:pt x="500" y="116"/>
                  </a:lnTo>
                  <a:cubicBezTo>
                    <a:pt x="446" y="45"/>
                    <a:pt x="366" y="0"/>
                    <a:pt x="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4531150" y="3073875"/>
              <a:ext cx="35700" cy="55000"/>
            </a:xfrm>
            <a:custGeom>
              <a:avLst/>
              <a:gdLst/>
              <a:ahLst/>
              <a:cxnLst/>
              <a:rect l="l" t="t" r="r" b="b"/>
              <a:pathLst>
                <a:path w="1428" h="2200" extrusionOk="0">
                  <a:moveTo>
                    <a:pt x="711" y="546"/>
                  </a:moveTo>
                  <a:cubicBezTo>
                    <a:pt x="803" y="546"/>
                    <a:pt x="883" y="623"/>
                    <a:pt x="883" y="716"/>
                  </a:cubicBezTo>
                  <a:lnTo>
                    <a:pt x="883" y="1474"/>
                  </a:lnTo>
                  <a:cubicBezTo>
                    <a:pt x="883" y="1564"/>
                    <a:pt x="821" y="1644"/>
                    <a:pt x="732" y="1653"/>
                  </a:cubicBezTo>
                  <a:cubicBezTo>
                    <a:pt x="727" y="1653"/>
                    <a:pt x="722" y="1653"/>
                    <a:pt x="717" y="1653"/>
                  </a:cubicBezTo>
                  <a:cubicBezTo>
                    <a:pt x="625" y="1653"/>
                    <a:pt x="544" y="1576"/>
                    <a:pt x="544" y="1483"/>
                  </a:cubicBezTo>
                  <a:lnTo>
                    <a:pt x="544" y="725"/>
                  </a:lnTo>
                  <a:cubicBezTo>
                    <a:pt x="544" y="636"/>
                    <a:pt x="616" y="555"/>
                    <a:pt x="696" y="547"/>
                  </a:cubicBezTo>
                  <a:cubicBezTo>
                    <a:pt x="701" y="546"/>
                    <a:pt x="706" y="546"/>
                    <a:pt x="711" y="546"/>
                  </a:cubicBezTo>
                  <a:close/>
                  <a:moveTo>
                    <a:pt x="707" y="1"/>
                  </a:moveTo>
                  <a:cubicBezTo>
                    <a:pt x="691" y="1"/>
                    <a:pt x="676" y="1"/>
                    <a:pt x="660" y="2"/>
                  </a:cubicBezTo>
                  <a:cubicBezTo>
                    <a:pt x="295" y="29"/>
                    <a:pt x="0" y="332"/>
                    <a:pt x="0" y="707"/>
                  </a:cubicBezTo>
                  <a:lnTo>
                    <a:pt x="0" y="1474"/>
                  </a:lnTo>
                  <a:cubicBezTo>
                    <a:pt x="0" y="1873"/>
                    <a:pt x="315" y="2199"/>
                    <a:pt x="707" y="2199"/>
                  </a:cubicBezTo>
                  <a:cubicBezTo>
                    <a:pt x="727" y="2199"/>
                    <a:pt x="747" y="2199"/>
                    <a:pt x="767" y="2197"/>
                  </a:cubicBezTo>
                  <a:cubicBezTo>
                    <a:pt x="1133" y="2170"/>
                    <a:pt x="1428" y="1867"/>
                    <a:pt x="1428" y="1492"/>
                  </a:cubicBezTo>
                  <a:lnTo>
                    <a:pt x="1428" y="725"/>
                  </a:lnTo>
                  <a:cubicBezTo>
                    <a:pt x="1428" y="330"/>
                    <a:pt x="1105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4487425" y="3073800"/>
              <a:ext cx="37150" cy="55250"/>
            </a:xfrm>
            <a:custGeom>
              <a:avLst/>
              <a:gdLst/>
              <a:ahLst/>
              <a:cxnLst/>
              <a:rect l="l" t="t" r="r" b="b"/>
              <a:pathLst>
                <a:path w="1486" h="2210" extrusionOk="0">
                  <a:moveTo>
                    <a:pt x="714" y="0"/>
                  </a:moveTo>
                  <a:cubicBezTo>
                    <a:pt x="513" y="0"/>
                    <a:pt x="295" y="83"/>
                    <a:pt x="90" y="282"/>
                  </a:cubicBezTo>
                  <a:cubicBezTo>
                    <a:pt x="36" y="326"/>
                    <a:pt x="1" y="416"/>
                    <a:pt x="1" y="487"/>
                  </a:cubicBezTo>
                  <a:lnTo>
                    <a:pt x="1" y="1727"/>
                  </a:lnTo>
                  <a:cubicBezTo>
                    <a:pt x="1" y="1790"/>
                    <a:pt x="36" y="1879"/>
                    <a:pt x="90" y="1923"/>
                  </a:cubicBezTo>
                  <a:cubicBezTo>
                    <a:pt x="295" y="2125"/>
                    <a:pt x="514" y="2209"/>
                    <a:pt x="715" y="2209"/>
                  </a:cubicBezTo>
                  <a:cubicBezTo>
                    <a:pt x="1143" y="2209"/>
                    <a:pt x="1486" y="1826"/>
                    <a:pt x="1419" y="1388"/>
                  </a:cubicBezTo>
                  <a:cubicBezTo>
                    <a:pt x="1419" y="1361"/>
                    <a:pt x="1401" y="1335"/>
                    <a:pt x="1383" y="1317"/>
                  </a:cubicBezTo>
                  <a:cubicBezTo>
                    <a:pt x="1310" y="1251"/>
                    <a:pt x="1231" y="1223"/>
                    <a:pt x="1158" y="1223"/>
                  </a:cubicBezTo>
                  <a:cubicBezTo>
                    <a:pt x="993" y="1223"/>
                    <a:pt x="859" y="1366"/>
                    <a:pt x="884" y="1540"/>
                  </a:cubicBezTo>
                  <a:cubicBezTo>
                    <a:pt x="893" y="1558"/>
                    <a:pt x="884" y="1575"/>
                    <a:pt x="866" y="1593"/>
                  </a:cubicBezTo>
                  <a:cubicBezTo>
                    <a:pt x="817" y="1645"/>
                    <a:pt x="764" y="1667"/>
                    <a:pt x="715" y="1667"/>
                  </a:cubicBezTo>
                  <a:cubicBezTo>
                    <a:pt x="622" y="1667"/>
                    <a:pt x="545" y="1589"/>
                    <a:pt x="545" y="1495"/>
                  </a:cubicBezTo>
                  <a:lnTo>
                    <a:pt x="545" y="657"/>
                  </a:lnTo>
                  <a:cubicBezTo>
                    <a:pt x="545" y="639"/>
                    <a:pt x="554" y="621"/>
                    <a:pt x="572" y="612"/>
                  </a:cubicBezTo>
                  <a:cubicBezTo>
                    <a:pt x="619" y="562"/>
                    <a:pt x="670" y="542"/>
                    <a:pt x="717" y="542"/>
                  </a:cubicBezTo>
                  <a:cubicBezTo>
                    <a:pt x="822" y="542"/>
                    <a:pt x="906" y="644"/>
                    <a:pt x="875" y="755"/>
                  </a:cubicBezTo>
                  <a:cubicBezTo>
                    <a:pt x="866" y="799"/>
                    <a:pt x="875" y="835"/>
                    <a:pt x="902" y="862"/>
                  </a:cubicBezTo>
                  <a:cubicBezTo>
                    <a:pt x="986" y="946"/>
                    <a:pt x="1076" y="981"/>
                    <a:pt x="1157" y="981"/>
                  </a:cubicBezTo>
                  <a:cubicBezTo>
                    <a:pt x="1308" y="981"/>
                    <a:pt x="1428" y="861"/>
                    <a:pt x="1428" y="710"/>
                  </a:cubicBezTo>
                  <a:cubicBezTo>
                    <a:pt x="1428" y="320"/>
                    <a:pt x="1107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4470475" y="3112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17"/>
                    <a:pt x="1" y="268"/>
                  </a:cubicBezTo>
                  <a:cubicBezTo>
                    <a:pt x="1" y="420"/>
                    <a:pt x="117" y="545"/>
                    <a:pt x="268" y="545"/>
                  </a:cubicBezTo>
                  <a:cubicBezTo>
                    <a:pt x="420" y="545"/>
                    <a:pt x="545" y="420"/>
                    <a:pt x="545" y="268"/>
                  </a:cubicBezTo>
                  <a:cubicBezTo>
                    <a:pt x="545" y="117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4670975" y="3074025"/>
              <a:ext cx="39950" cy="55225"/>
            </a:xfrm>
            <a:custGeom>
              <a:avLst/>
              <a:gdLst/>
              <a:ahLst/>
              <a:cxnLst/>
              <a:rect l="l" t="t" r="r" b="b"/>
              <a:pathLst>
                <a:path w="1598" h="2209" extrusionOk="0">
                  <a:moveTo>
                    <a:pt x="1324" y="1"/>
                  </a:moveTo>
                  <a:cubicBezTo>
                    <a:pt x="1174" y="1"/>
                    <a:pt x="1053" y="121"/>
                    <a:pt x="1053" y="273"/>
                  </a:cubicBezTo>
                  <a:lnTo>
                    <a:pt x="1053" y="1013"/>
                  </a:lnTo>
                  <a:lnTo>
                    <a:pt x="482" y="103"/>
                  </a:lnTo>
                  <a:cubicBezTo>
                    <a:pt x="456" y="68"/>
                    <a:pt x="420" y="32"/>
                    <a:pt x="375" y="23"/>
                  </a:cubicBezTo>
                  <a:cubicBezTo>
                    <a:pt x="338" y="10"/>
                    <a:pt x="303" y="4"/>
                    <a:pt x="269" y="4"/>
                  </a:cubicBezTo>
                  <a:cubicBezTo>
                    <a:pt x="115" y="4"/>
                    <a:pt x="1" y="127"/>
                    <a:pt x="1" y="273"/>
                  </a:cubicBezTo>
                  <a:lnTo>
                    <a:pt x="1" y="1923"/>
                  </a:lnTo>
                  <a:cubicBezTo>
                    <a:pt x="1" y="2057"/>
                    <a:pt x="99" y="2173"/>
                    <a:pt x="233" y="2200"/>
                  </a:cubicBezTo>
                  <a:cubicBezTo>
                    <a:pt x="243" y="2201"/>
                    <a:pt x="254" y="2202"/>
                    <a:pt x="265" y="2202"/>
                  </a:cubicBezTo>
                  <a:cubicBezTo>
                    <a:pt x="420" y="2202"/>
                    <a:pt x="545" y="2082"/>
                    <a:pt x="545" y="1923"/>
                  </a:cubicBezTo>
                  <a:lnTo>
                    <a:pt x="545" y="1201"/>
                  </a:lnTo>
                  <a:lnTo>
                    <a:pt x="1107" y="2084"/>
                  </a:lnTo>
                  <a:cubicBezTo>
                    <a:pt x="1152" y="2164"/>
                    <a:pt x="1241" y="2209"/>
                    <a:pt x="1330" y="2209"/>
                  </a:cubicBezTo>
                  <a:cubicBezTo>
                    <a:pt x="1375" y="2209"/>
                    <a:pt x="1419" y="2200"/>
                    <a:pt x="1455" y="2182"/>
                  </a:cubicBezTo>
                  <a:cubicBezTo>
                    <a:pt x="1544" y="2128"/>
                    <a:pt x="1598" y="2030"/>
                    <a:pt x="1598" y="1932"/>
                  </a:cubicBezTo>
                  <a:lnTo>
                    <a:pt x="1598" y="273"/>
                  </a:lnTo>
                  <a:lnTo>
                    <a:pt x="1598" y="228"/>
                  </a:lnTo>
                  <a:cubicBezTo>
                    <a:pt x="1598" y="166"/>
                    <a:pt x="1562" y="103"/>
                    <a:pt x="1517" y="68"/>
                  </a:cubicBezTo>
                  <a:cubicBezTo>
                    <a:pt x="1452" y="21"/>
                    <a:pt x="1386" y="1"/>
                    <a:pt x="1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4721600" y="3074150"/>
              <a:ext cx="36375" cy="55100"/>
            </a:xfrm>
            <a:custGeom>
              <a:avLst/>
              <a:gdLst/>
              <a:ahLst/>
              <a:cxnLst/>
              <a:rect l="l" t="t" r="r" b="b"/>
              <a:pathLst>
                <a:path w="1455" h="2204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lnTo>
                    <a:pt x="1" y="1927"/>
                  </a:lnTo>
                  <a:cubicBezTo>
                    <a:pt x="1" y="2079"/>
                    <a:pt x="117" y="2204"/>
                    <a:pt x="268" y="2204"/>
                  </a:cubicBezTo>
                  <a:lnTo>
                    <a:pt x="1152" y="2204"/>
                  </a:lnTo>
                  <a:cubicBezTo>
                    <a:pt x="1285" y="2204"/>
                    <a:pt x="1410" y="2106"/>
                    <a:pt x="1428" y="1972"/>
                  </a:cubicBezTo>
                  <a:cubicBezTo>
                    <a:pt x="1455" y="1802"/>
                    <a:pt x="1321" y="1660"/>
                    <a:pt x="1161" y="1660"/>
                  </a:cubicBezTo>
                  <a:lnTo>
                    <a:pt x="545" y="1660"/>
                  </a:lnTo>
                  <a:lnTo>
                    <a:pt x="545" y="1356"/>
                  </a:lnTo>
                  <a:lnTo>
                    <a:pt x="786" y="1356"/>
                  </a:lnTo>
                  <a:cubicBezTo>
                    <a:pt x="920" y="1356"/>
                    <a:pt x="1045" y="1258"/>
                    <a:pt x="1062" y="1124"/>
                  </a:cubicBezTo>
                  <a:cubicBezTo>
                    <a:pt x="1089" y="955"/>
                    <a:pt x="955" y="812"/>
                    <a:pt x="795" y="812"/>
                  </a:cubicBezTo>
                  <a:lnTo>
                    <a:pt x="545" y="812"/>
                  </a:lnTo>
                  <a:lnTo>
                    <a:pt x="545" y="544"/>
                  </a:lnTo>
                  <a:lnTo>
                    <a:pt x="1161" y="544"/>
                  </a:lnTo>
                  <a:cubicBezTo>
                    <a:pt x="1321" y="544"/>
                    <a:pt x="1455" y="393"/>
                    <a:pt x="1428" y="223"/>
                  </a:cubicBezTo>
                  <a:cubicBezTo>
                    <a:pt x="1410" y="89"/>
                    <a:pt x="1285" y="0"/>
                    <a:pt x="1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4762650" y="3074150"/>
              <a:ext cx="37050" cy="55200"/>
            </a:xfrm>
            <a:custGeom>
              <a:avLst/>
              <a:gdLst/>
              <a:ahLst/>
              <a:cxnLst/>
              <a:rect l="l" t="t" r="r" b="b"/>
              <a:pathLst>
                <a:path w="1482" h="2208" extrusionOk="0">
                  <a:moveTo>
                    <a:pt x="304" y="0"/>
                  </a:moveTo>
                  <a:cubicBezTo>
                    <a:pt x="170" y="0"/>
                    <a:pt x="45" y="89"/>
                    <a:pt x="27" y="232"/>
                  </a:cubicBezTo>
                  <a:cubicBezTo>
                    <a:pt x="0" y="393"/>
                    <a:pt x="134" y="544"/>
                    <a:pt x="295" y="544"/>
                  </a:cubicBezTo>
                  <a:lnTo>
                    <a:pt x="473" y="544"/>
                  </a:lnTo>
                  <a:lnTo>
                    <a:pt x="473" y="1927"/>
                  </a:lnTo>
                  <a:cubicBezTo>
                    <a:pt x="473" y="2061"/>
                    <a:pt x="562" y="2186"/>
                    <a:pt x="705" y="2204"/>
                  </a:cubicBezTo>
                  <a:cubicBezTo>
                    <a:pt x="719" y="2206"/>
                    <a:pt x="733" y="2207"/>
                    <a:pt x="746" y="2207"/>
                  </a:cubicBezTo>
                  <a:cubicBezTo>
                    <a:pt x="891" y="2207"/>
                    <a:pt x="1017" y="2083"/>
                    <a:pt x="1017" y="1936"/>
                  </a:cubicBezTo>
                  <a:lnTo>
                    <a:pt x="1017" y="544"/>
                  </a:lnTo>
                  <a:lnTo>
                    <a:pt x="1187" y="544"/>
                  </a:lnTo>
                  <a:cubicBezTo>
                    <a:pt x="1347" y="544"/>
                    <a:pt x="1481" y="393"/>
                    <a:pt x="1454" y="223"/>
                  </a:cubicBezTo>
                  <a:cubicBezTo>
                    <a:pt x="1437" y="89"/>
                    <a:pt x="1312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4650450" y="3112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8" y="1"/>
                  </a:moveTo>
                  <a:cubicBezTo>
                    <a:pt x="126" y="1"/>
                    <a:pt x="1" y="117"/>
                    <a:pt x="1" y="268"/>
                  </a:cubicBezTo>
                  <a:cubicBezTo>
                    <a:pt x="1" y="420"/>
                    <a:pt x="126" y="545"/>
                    <a:pt x="278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17"/>
                    <a:pt x="429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4587800" y="3144575"/>
              <a:ext cx="35475" cy="55000"/>
            </a:xfrm>
            <a:custGeom>
              <a:avLst/>
              <a:gdLst/>
              <a:ahLst/>
              <a:cxnLst/>
              <a:rect l="l" t="t" r="r" b="b"/>
              <a:pathLst>
                <a:path w="1419" h="2200" extrusionOk="0">
                  <a:moveTo>
                    <a:pt x="713" y="555"/>
                  </a:moveTo>
                  <a:cubicBezTo>
                    <a:pt x="804" y="555"/>
                    <a:pt x="883" y="623"/>
                    <a:pt x="883" y="716"/>
                  </a:cubicBezTo>
                  <a:lnTo>
                    <a:pt x="883" y="1483"/>
                  </a:lnTo>
                  <a:cubicBezTo>
                    <a:pt x="883" y="1576"/>
                    <a:pt x="803" y="1653"/>
                    <a:pt x="711" y="1653"/>
                  </a:cubicBezTo>
                  <a:cubicBezTo>
                    <a:pt x="706" y="1653"/>
                    <a:pt x="701" y="1653"/>
                    <a:pt x="696" y="1653"/>
                  </a:cubicBezTo>
                  <a:cubicBezTo>
                    <a:pt x="607" y="1644"/>
                    <a:pt x="544" y="1563"/>
                    <a:pt x="544" y="1483"/>
                  </a:cubicBezTo>
                  <a:lnTo>
                    <a:pt x="544" y="725"/>
                  </a:lnTo>
                  <a:cubicBezTo>
                    <a:pt x="544" y="636"/>
                    <a:pt x="607" y="555"/>
                    <a:pt x="696" y="555"/>
                  </a:cubicBezTo>
                  <a:cubicBezTo>
                    <a:pt x="702" y="555"/>
                    <a:pt x="707" y="555"/>
                    <a:pt x="713" y="555"/>
                  </a:cubicBezTo>
                  <a:close/>
                  <a:moveTo>
                    <a:pt x="721" y="1"/>
                  </a:moveTo>
                  <a:cubicBezTo>
                    <a:pt x="323" y="1"/>
                    <a:pt x="0" y="330"/>
                    <a:pt x="0" y="734"/>
                  </a:cubicBezTo>
                  <a:lnTo>
                    <a:pt x="0" y="1474"/>
                  </a:lnTo>
                  <a:cubicBezTo>
                    <a:pt x="0" y="1873"/>
                    <a:pt x="315" y="2199"/>
                    <a:pt x="707" y="2199"/>
                  </a:cubicBezTo>
                  <a:cubicBezTo>
                    <a:pt x="727" y="2199"/>
                    <a:pt x="747" y="2199"/>
                    <a:pt x="767" y="2197"/>
                  </a:cubicBezTo>
                  <a:cubicBezTo>
                    <a:pt x="1133" y="2179"/>
                    <a:pt x="1419" y="1867"/>
                    <a:pt x="1419" y="1492"/>
                  </a:cubicBezTo>
                  <a:lnTo>
                    <a:pt x="1419" y="707"/>
                  </a:lnTo>
                  <a:cubicBezTo>
                    <a:pt x="1419" y="332"/>
                    <a:pt x="1133" y="29"/>
                    <a:pt x="767" y="2"/>
                  </a:cubicBezTo>
                  <a:cubicBezTo>
                    <a:pt x="752" y="1"/>
                    <a:pt x="736" y="1"/>
                    <a:pt x="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4674775" y="3144450"/>
              <a:ext cx="35475" cy="60650"/>
            </a:xfrm>
            <a:custGeom>
              <a:avLst/>
              <a:gdLst/>
              <a:ahLst/>
              <a:cxnLst/>
              <a:rect l="l" t="t" r="r" b="b"/>
              <a:pathLst>
                <a:path w="1419" h="2426" extrusionOk="0">
                  <a:moveTo>
                    <a:pt x="708" y="0"/>
                  </a:moveTo>
                  <a:cubicBezTo>
                    <a:pt x="495" y="0"/>
                    <a:pt x="261" y="94"/>
                    <a:pt x="45" y="320"/>
                  </a:cubicBezTo>
                  <a:cubicBezTo>
                    <a:pt x="18" y="346"/>
                    <a:pt x="0" y="409"/>
                    <a:pt x="0" y="444"/>
                  </a:cubicBezTo>
                  <a:lnTo>
                    <a:pt x="0" y="1479"/>
                  </a:lnTo>
                  <a:cubicBezTo>
                    <a:pt x="0" y="1863"/>
                    <a:pt x="286" y="2193"/>
                    <a:pt x="669" y="2211"/>
                  </a:cubicBezTo>
                  <a:cubicBezTo>
                    <a:pt x="741" y="2211"/>
                    <a:pt x="812" y="2202"/>
                    <a:pt x="875" y="2193"/>
                  </a:cubicBezTo>
                  <a:cubicBezTo>
                    <a:pt x="892" y="2322"/>
                    <a:pt x="1000" y="2425"/>
                    <a:pt x="1135" y="2425"/>
                  </a:cubicBezTo>
                  <a:cubicBezTo>
                    <a:pt x="1140" y="2425"/>
                    <a:pt x="1146" y="2425"/>
                    <a:pt x="1151" y="2425"/>
                  </a:cubicBezTo>
                  <a:cubicBezTo>
                    <a:pt x="1303" y="2425"/>
                    <a:pt x="1419" y="2291"/>
                    <a:pt x="1419" y="2148"/>
                  </a:cubicBezTo>
                  <a:lnTo>
                    <a:pt x="1419" y="1444"/>
                  </a:lnTo>
                  <a:cubicBezTo>
                    <a:pt x="1419" y="1390"/>
                    <a:pt x="1392" y="1337"/>
                    <a:pt x="1347" y="1301"/>
                  </a:cubicBezTo>
                  <a:cubicBezTo>
                    <a:pt x="1281" y="1250"/>
                    <a:pt x="1213" y="1228"/>
                    <a:pt x="1149" y="1228"/>
                  </a:cubicBezTo>
                  <a:cubicBezTo>
                    <a:pt x="990" y="1228"/>
                    <a:pt x="862" y="1365"/>
                    <a:pt x="875" y="1524"/>
                  </a:cubicBezTo>
                  <a:cubicBezTo>
                    <a:pt x="884" y="1560"/>
                    <a:pt x="866" y="1595"/>
                    <a:pt x="839" y="1613"/>
                  </a:cubicBezTo>
                  <a:cubicBezTo>
                    <a:pt x="795" y="1649"/>
                    <a:pt x="749" y="1665"/>
                    <a:pt x="708" y="1665"/>
                  </a:cubicBezTo>
                  <a:cubicBezTo>
                    <a:pt x="617" y="1665"/>
                    <a:pt x="545" y="1589"/>
                    <a:pt x="545" y="1497"/>
                  </a:cubicBezTo>
                  <a:lnTo>
                    <a:pt x="545" y="650"/>
                  </a:lnTo>
                  <a:cubicBezTo>
                    <a:pt x="545" y="641"/>
                    <a:pt x="545" y="632"/>
                    <a:pt x="553" y="623"/>
                  </a:cubicBezTo>
                  <a:cubicBezTo>
                    <a:pt x="606" y="568"/>
                    <a:pt x="662" y="545"/>
                    <a:pt x="712" y="545"/>
                  </a:cubicBezTo>
                  <a:cubicBezTo>
                    <a:pt x="824" y="545"/>
                    <a:pt x="909" y="658"/>
                    <a:pt x="866" y="774"/>
                  </a:cubicBezTo>
                  <a:cubicBezTo>
                    <a:pt x="857" y="801"/>
                    <a:pt x="866" y="828"/>
                    <a:pt x="884" y="846"/>
                  </a:cubicBezTo>
                  <a:cubicBezTo>
                    <a:pt x="972" y="947"/>
                    <a:pt x="1067" y="989"/>
                    <a:pt x="1153" y="989"/>
                  </a:cubicBezTo>
                  <a:cubicBezTo>
                    <a:pt x="1301" y="989"/>
                    <a:pt x="1419" y="865"/>
                    <a:pt x="1419" y="712"/>
                  </a:cubicBezTo>
                  <a:cubicBezTo>
                    <a:pt x="1419" y="319"/>
                    <a:pt x="1100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4631725" y="3144175"/>
              <a:ext cx="36825" cy="55425"/>
            </a:xfrm>
            <a:custGeom>
              <a:avLst/>
              <a:gdLst/>
              <a:ahLst/>
              <a:cxnLst/>
              <a:rect l="l" t="t" r="r" b="b"/>
              <a:pathLst>
                <a:path w="1473" h="2217" extrusionOk="0">
                  <a:moveTo>
                    <a:pt x="696" y="545"/>
                  </a:moveTo>
                  <a:cubicBezTo>
                    <a:pt x="786" y="545"/>
                    <a:pt x="866" y="607"/>
                    <a:pt x="884" y="687"/>
                  </a:cubicBezTo>
                  <a:cubicBezTo>
                    <a:pt x="911" y="803"/>
                    <a:pt x="821" y="910"/>
                    <a:pt x="705" y="910"/>
                  </a:cubicBezTo>
                  <a:lnTo>
                    <a:pt x="545" y="910"/>
                  </a:lnTo>
                  <a:lnTo>
                    <a:pt x="545" y="545"/>
                  </a:lnTo>
                  <a:close/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lnTo>
                    <a:pt x="1" y="1936"/>
                  </a:lnTo>
                  <a:cubicBezTo>
                    <a:pt x="1" y="2070"/>
                    <a:pt x="99" y="2195"/>
                    <a:pt x="233" y="2213"/>
                  </a:cubicBezTo>
                  <a:cubicBezTo>
                    <a:pt x="247" y="2215"/>
                    <a:pt x="262" y="2216"/>
                    <a:pt x="276" y="2216"/>
                  </a:cubicBezTo>
                  <a:cubicBezTo>
                    <a:pt x="426" y="2216"/>
                    <a:pt x="545" y="2092"/>
                    <a:pt x="545" y="1945"/>
                  </a:cubicBezTo>
                  <a:lnTo>
                    <a:pt x="545" y="1455"/>
                  </a:lnTo>
                  <a:lnTo>
                    <a:pt x="554" y="1455"/>
                  </a:lnTo>
                  <a:lnTo>
                    <a:pt x="928" y="2079"/>
                  </a:lnTo>
                  <a:cubicBezTo>
                    <a:pt x="973" y="2168"/>
                    <a:pt x="1062" y="2213"/>
                    <a:pt x="1160" y="2213"/>
                  </a:cubicBezTo>
                  <a:cubicBezTo>
                    <a:pt x="1205" y="2213"/>
                    <a:pt x="1250" y="2204"/>
                    <a:pt x="1294" y="2177"/>
                  </a:cubicBezTo>
                  <a:cubicBezTo>
                    <a:pt x="1428" y="2097"/>
                    <a:pt x="1473" y="1936"/>
                    <a:pt x="1392" y="1802"/>
                  </a:cubicBezTo>
                  <a:lnTo>
                    <a:pt x="1107" y="1330"/>
                  </a:lnTo>
                  <a:cubicBezTo>
                    <a:pt x="1321" y="1187"/>
                    <a:pt x="1455" y="928"/>
                    <a:pt x="1428" y="643"/>
                  </a:cubicBezTo>
                  <a:cubicBezTo>
                    <a:pt x="1383" y="277"/>
                    <a:pt x="1062" y="0"/>
                    <a:pt x="6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4567725" y="31843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0"/>
                    <a:pt x="125" y="544"/>
                    <a:pt x="268" y="544"/>
                  </a:cubicBezTo>
                  <a:cubicBezTo>
                    <a:pt x="420" y="544"/>
                    <a:pt x="544" y="420"/>
                    <a:pt x="544" y="268"/>
                  </a:cubicBezTo>
                  <a:cubicBezTo>
                    <a:pt x="544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8" name="Google Shape;1558;p35"/>
          <p:cNvGrpSpPr/>
          <p:nvPr/>
        </p:nvGrpSpPr>
        <p:grpSpPr>
          <a:xfrm>
            <a:off x="1273530" y="2129511"/>
            <a:ext cx="461781" cy="346432"/>
            <a:chOff x="3962650" y="1894800"/>
            <a:chExt cx="386525" cy="289950"/>
          </a:xfrm>
        </p:grpSpPr>
        <p:sp>
          <p:nvSpPr>
            <p:cNvPr id="1559" name="Google Shape;1559;p35"/>
            <p:cNvSpPr/>
            <p:nvPr/>
          </p:nvSpPr>
          <p:spPr>
            <a:xfrm>
              <a:off x="3969350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4110750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3969350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4177200" y="1901700"/>
              <a:ext cx="165275" cy="41500"/>
            </a:xfrm>
            <a:custGeom>
              <a:avLst/>
              <a:gdLst/>
              <a:ahLst/>
              <a:cxnLst/>
              <a:rect l="l" t="t" r="r" b="b"/>
              <a:pathLst>
                <a:path w="6611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3998775" y="1971075"/>
              <a:ext cx="74975" cy="179100"/>
            </a:xfrm>
            <a:custGeom>
              <a:avLst/>
              <a:gdLst/>
              <a:ahLst/>
              <a:cxnLst/>
              <a:rect l="l" t="t" r="r" b="b"/>
              <a:pathLst>
                <a:path w="2999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98" y="7164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4236075" y="1971075"/>
              <a:ext cx="74750" cy="179100"/>
            </a:xfrm>
            <a:custGeom>
              <a:avLst/>
              <a:gdLst/>
              <a:ahLst/>
              <a:cxnLst/>
              <a:rect l="l" t="t" r="r" b="b"/>
              <a:pathLst>
                <a:path w="2990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89" y="716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4100925" y="1997600"/>
              <a:ext cx="107975" cy="126925"/>
            </a:xfrm>
            <a:custGeom>
              <a:avLst/>
              <a:gdLst/>
              <a:ahLst/>
              <a:cxnLst/>
              <a:rect l="l" t="t" r="r" b="b"/>
              <a:pathLst>
                <a:path w="4319" h="5077" extrusionOk="0">
                  <a:moveTo>
                    <a:pt x="1" y="1"/>
                  </a:moveTo>
                  <a:lnTo>
                    <a:pt x="1" y="5077"/>
                  </a:lnTo>
                  <a:lnTo>
                    <a:pt x="4318" y="5077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4126125" y="1997600"/>
              <a:ext cx="82775" cy="126925"/>
            </a:xfrm>
            <a:custGeom>
              <a:avLst/>
              <a:gdLst/>
              <a:ahLst/>
              <a:cxnLst/>
              <a:rect l="l" t="t" r="r" b="b"/>
              <a:pathLst>
                <a:path w="3311" h="5077" extrusionOk="0">
                  <a:moveTo>
                    <a:pt x="1419" y="1"/>
                  </a:moveTo>
                  <a:lnTo>
                    <a:pt x="1" y="5077"/>
                  </a:lnTo>
                  <a:lnTo>
                    <a:pt x="3310" y="5077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4236075" y="1971075"/>
              <a:ext cx="74750" cy="179100"/>
            </a:xfrm>
            <a:custGeom>
              <a:avLst/>
              <a:gdLst/>
              <a:ahLst/>
              <a:cxnLst/>
              <a:rect l="l" t="t" r="r" b="b"/>
              <a:pathLst>
                <a:path w="2990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89" y="716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4131700" y="2033950"/>
              <a:ext cx="46425" cy="53325"/>
            </a:xfrm>
            <a:custGeom>
              <a:avLst/>
              <a:gdLst/>
              <a:ahLst/>
              <a:cxnLst/>
              <a:rect l="l" t="t" r="r" b="b"/>
              <a:pathLst>
                <a:path w="1857" h="2133" extrusionOk="0">
                  <a:moveTo>
                    <a:pt x="1" y="1"/>
                  </a:moveTo>
                  <a:lnTo>
                    <a:pt x="1" y="2133"/>
                  </a:lnTo>
                  <a:lnTo>
                    <a:pt x="1856" y="10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3962650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9" y="3747"/>
                    <a:pt x="232" y="3765"/>
                  </a:cubicBezTo>
                  <a:cubicBezTo>
                    <a:pt x="247" y="3767"/>
                    <a:pt x="262" y="3768"/>
                    <a:pt x="276" y="3768"/>
                  </a:cubicBezTo>
                  <a:cubicBezTo>
                    <a:pt x="426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37" y="11053"/>
                  </a:lnTo>
                  <a:cubicBezTo>
                    <a:pt x="14194" y="11053"/>
                    <a:pt x="14078" y="11151"/>
                    <a:pt x="14060" y="11285"/>
                  </a:cubicBezTo>
                  <a:cubicBezTo>
                    <a:pt x="14033" y="11455"/>
                    <a:pt x="14158" y="11597"/>
                    <a:pt x="14328" y="11597"/>
                  </a:cubicBezTo>
                  <a:lnTo>
                    <a:pt x="15193" y="11597"/>
                  </a:lnTo>
                  <a:cubicBezTo>
                    <a:pt x="15345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3962650" y="2000850"/>
              <a:ext cx="341925" cy="183900"/>
            </a:xfrm>
            <a:custGeom>
              <a:avLst/>
              <a:gdLst/>
              <a:ahLst/>
              <a:cxnLst/>
              <a:rect l="l" t="t" r="r" b="b"/>
              <a:pathLst>
                <a:path w="13677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25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76" y="7213"/>
                    <a:pt x="13650" y="7043"/>
                  </a:cubicBezTo>
                  <a:cubicBezTo>
                    <a:pt x="13632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39856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20"/>
                    <a:pt x="116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4029550" y="1916650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36" y="420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400747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1" y="116"/>
                    <a:pt x="1" y="268"/>
                  </a:cubicBezTo>
                  <a:cubicBezTo>
                    <a:pt x="1" y="420"/>
                    <a:pt x="125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4093125" y="2143250"/>
              <a:ext cx="122900" cy="13625"/>
            </a:xfrm>
            <a:custGeom>
              <a:avLst/>
              <a:gdLst/>
              <a:ahLst/>
              <a:cxnLst/>
              <a:rect l="l" t="t" r="r" b="b"/>
              <a:pathLst>
                <a:path w="4916" h="545" extrusionOk="0">
                  <a:moveTo>
                    <a:pt x="295" y="0"/>
                  </a:moveTo>
                  <a:cubicBezTo>
                    <a:pt x="161" y="0"/>
                    <a:pt x="45" y="98"/>
                    <a:pt x="18" y="232"/>
                  </a:cubicBezTo>
                  <a:cubicBezTo>
                    <a:pt x="0" y="401"/>
                    <a:pt x="125" y="544"/>
                    <a:pt x="295" y="544"/>
                  </a:cubicBezTo>
                  <a:lnTo>
                    <a:pt x="4612" y="544"/>
                  </a:lnTo>
                  <a:cubicBezTo>
                    <a:pt x="4755" y="544"/>
                    <a:pt x="4871" y="446"/>
                    <a:pt x="4898" y="312"/>
                  </a:cubicBezTo>
                  <a:cubicBezTo>
                    <a:pt x="4916" y="143"/>
                    <a:pt x="4791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4093125" y="1964375"/>
              <a:ext cx="122900" cy="13625"/>
            </a:xfrm>
            <a:custGeom>
              <a:avLst/>
              <a:gdLst/>
              <a:ahLst/>
              <a:cxnLst/>
              <a:rect l="l" t="t" r="r" b="b"/>
              <a:pathLst>
                <a:path w="4916" h="545" extrusionOk="0">
                  <a:moveTo>
                    <a:pt x="295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4612" y="545"/>
                  </a:lnTo>
                  <a:cubicBezTo>
                    <a:pt x="4755" y="545"/>
                    <a:pt x="4871" y="446"/>
                    <a:pt x="4898" y="313"/>
                  </a:cubicBezTo>
                  <a:cubicBezTo>
                    <a:pt x="4916" y="143"/>
                    <a:pt x="4791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35"/>
          <p:cNvGrpSpPr/>
          <p:nvPr/>
        </p:nvGrpSpPr>
        <p:grpSpPr>
          <a:xfrm>
            <a:off x="2804602" y="3842615"/>
            <a:ext cx="461781" cy="346403"/>
            <a:chOff x="2394325" y="2969100"/>
            <a:chExt cx="386525" cy="289950"/>
          </a:xfrm>
        </p:grpSpPr>
        <p:sp>
          <p:nvSpPr>
            <p:cNvPr id="1577" name="Google Shape;1577;p35"/>
            <p:cNvSpPr/>
            <p:nvPr/>
          </p:nvSpPr>
          <p:spPr>
            <a:xfrm>
              <a:off x="2401025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0" y="0"/>
                  </a:moveTo>
                  <a:lnTo>
                    <a:pt x="0" y="11062"/>
                  </a:lnTo>
                  <a:lnTo>
                    <a:pt x="14916" y="11062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2542425" y="2975800"/>
              <a:ext cx="231525" cy="276575"/>
            </a:xfrm>
            <a:custGeom>
              <a:avLst/>
              <a:gdLst/>
              <a:ahLst/>
              <a:cxnLst/>
              <a:rect l="l" t="t" r="r" b="b"/>
              <a:pathLst>
                <a:path w="9261" h="11063" extrusionOk="0">
                  <a:moveTo>
                    <a:pt x="3096" y="0"/>
                  </a:moveTo>
                  <a:lnTo>
                    <a:pt x="0" y="11062"/>
                  </a:lnTo>
                  <a:lnTo>
                    <a:pt x="9260" y="11062"/>
                  </a:lnTo>
                  <a:lnTo>
                    <a:pt x="9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2401025" y="2975800"/>
              <a:ext cx="372925" cy="41725"/>
            </a:xfrm>
            <a:custGeom>
              <a:avLst/>
              <a:gdLst/>
              <a:ahLst/>
              <a:cxnLst/>
              <a:rect l="l" t="t" r="r" b="b"/>
              <a:pathLst>
                <a:path w="14917" h="1669" extrusionOk="0">
                  <a:moveTo>
                    <a:pt x="0" y="0"/>
                  </a:moveTo>
                  <a:lnTo>
                    <a:pt x="0" y="1668"/>
                  </a:lnTo>
                  <a:lnTo>
                    <a:pt x="14916" y="1668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2608650" y="2975800"/>
              <a:ext cx="165300" cy="41725"/>
            </a:xfrm>
            <a:custGeom>
              <a:avLst/>
              <a:gdLst/>
              <a:ahLst/>
              <a:cxnLst/>
              <a:rect l="l" t="t" r="r" b="b"/>
              <a:pathLst>
                <a:path w="6612" h="1669" extrusionOk="0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2436925" y="3040925"/>
              <a:ext cx="109975" cy="109975"/>
            </a:xfrm>
            <a:custGeom>
              <a:avLst/>
              <a:gdLst/>
              <a:ahLst/>
              <a:cxnLst/>
              <a:rect l="l" t="t" r="r" b="b"/>
              <a:pathLst>
                <a:path w="4399" h="4399" extrusionOk="0">
                  <a:moveTo>
                    <a:pt x="2204" y="0"/>
                  </a:moveTo>
                  <a:cubicBezTo>
                    <a:pt x="991" y="0"/>
                    <a:pt x="1" y="981"/>
                    <a:pt x="1" y="2195"/>
                  </a:cubicBezTo>
                  <a:cubicBezTo>
                    <a:pt x="1" y="3408"/>
                    <a:pt x="991" y="4398"/>
                    <a:pt x="2204" y="4398"/>
                  </a:cubicBezTo>
                  <a:cubicBezTo>
                    <a:pt x="3417" y="4398"/>
                    <a:pt x="4399" y="3408"/>
                    <a:pt x="4399" y="2195"/>
                  </a:cubicBezTo>
                  <a:cubicBezTo>
                    <a:pt x="4399" y="981"/>
                    <a:pt x="3417" y="0"/>
                    <a:pt x="2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2471500" y="3066125"/>
              <a:ext cx="40825" cy="40825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21" y="0"/>
                  </a:moveTo>
                  <a:cubicBezTo>
                    <a:pt x="366" y="0"/>
                    <a:pt x="0" y="366"/>
                    <a:pt x="0" y="821"/>
                  </a:cubicBezTo>
                  <a:cubicBezTo>
                    <a:pt x="0" y="1267"/>
                    <a:pt x="366" y="1633"/>
                    <a:pt x="821" y="1633"/>
                  </a:cubicBezTo>
                  <a:cubicBezTo>
                    <a:pt x="1267" y="1633"/>
                    <a:pt x="1633" y="1267"/>
                    <a:pt x="1633" y="821"/>
                  </a:cubicBezTo>
                  <a:cubicBezTo>
                    <a:pt x="1633" y="366"/>
                    <a:pt x="126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2394325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0" y="3747"/>
                    <a:pt x="224" y="3765"/>
                  </a:cubicBezTo>
                  <a:cubicBezTo>
                    <a:pt x="235" y="3766"/>
                    <a:pt x="245" y="3767"/>
                    <a:pt x="256" y="3767"/>
                  </a:cubicBezTo>
                  <a:cubicBezTo>
                    <a:pt x="411" y="3767"/>
                    <a:pt x="536" y="3648"/>
                    <a:pt x="536" y="3497"/>
                  </a:cubicBezTo>
                  <a:lnTo>
                    <a:pt x="536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28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5" y="11455"/>
                    <a:pt x="14158" y="11598"/>
                    <a:pt x="14319" y="11598"/>
                  </a:cubicBezTo>
                  <a:lnTo>
                    <a:pt x="15184" y="11598"/>
                  </a:lnTo>
                  <a:cubicBezTo>
                    <a:pt x="15336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2394325" y="3075000"/>
              <a:ext cx="341700" cy="184050"/>
            </a:xfrm>
            <a:custGeom>
              <a:avLst/>
              <a:gdLst/>
              <a:ahLst/>
              <a:cxnLst/>
              <a:rect l="l" t="t" r="r" b="b"/>
              <a:pathLst>
                <a:path w="13668" h="7362" extrusionOk="0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17" y="7362"/>
                    <a:pt x="268" y="7362"/>
                  </a:cubicBezTo>
                  <a:lnTo>
                    <a:pt x="13373" y="7362"/>
                  </a:lnTo>
                  <a:cubicBezTo>
                    <a:pt x="13543" y="7362"/>
                    <a:pt x="13668" y="7219"/>
                    <a:pt x="13650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6" y="6818"/>
                  </a:lnTo>
                  <a:lnTo>
                    <a:pt x="536" y="287"/>
                  </a:lnTo>
                  <a:cubicBezTo>
                    <a:pt x="536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241707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246102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438925" y="2990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2464800" y="3059650"/>
              <a:ext cx="54450" cy="74725"/>
            </a:xfrm>
            <a:custGeom>
              <a:avLst/>
              <a:gdLst/>
              <a:ahLst/>
              <a:cxnLst/>
              <a:rect l="l" t="t" r="r" b="b"/>
              <a:pathLst>
                <a:path w="2178" h="2989" extrusionOk="0">
                  <a:moveTo>
                    <a:pt x="1089" y="545"/>
                  </a:moveTo>
                  <a:cubicBezTo>
                    <a:pt x="1383" y="545"/>
                    <a:pt x="1633" y="785"/>
                    <a:pt x="1633" y="1089"/>
                  </a:cubicBezTo>
                  <a:cubicBezTo>
                    <a:pt x="1633" y="1383"/>
                    <a:pt x="1383" y="1633"/>
                    <a:pt x="1089" y="1633"/>
                  </a:cubicBezTo>
                  <a:cubicBezTo>
                    <a:pt x="786" y="1633"/>
                    <a:pt x="545" y="1383"/>
                    <a:pt x="545" y="1089"/>
                  </a:cubicBezTo>
                  <a:cubicBezTo>
                    <a:pt x="545" y="785"/>
                    <a:pt x="786" y="545"/>
                    <a:pt x="1089" y="545"/>
                  </a:cubicBezTo>
                  <a:close/>
                  <a:moveTo>
                    <a:pt x="1089" y="0"/>
                  </a:moveTo>
                  <a:cubicBezTo>
                    <a:pt x="482" y="0"/>
                    <a:pt x="1" y="491"/>
                    <a:pt x="1" y="1089"/>
                  </a:cubicBezTo>
                  <a:cubicBezTo>
                    <a:pt x="1" y="1410"/>
                    <a:pt x="143" y="1704"/>
                    <a:pt x="366" y="1901"/>
                  </a:cubicBezTo>
                  <a:cubicBezTo>
                    <a:pt x="143" y="2106"/>
                    <a:pt x="1" y="2391"/>
                    <a:pt x="1" y="2721"/>
                  </a:cubicBezTo>
                  <a:cubicBezTo>
                    <a:pt x="1" y="2864"/>
                    <a:pt x="117" y="2989"/>
                    <a:pt x="268" y="2989"/>
                  </a:cubicBezTo>
                  <a:cubicBezTo>
                    <a:pt x="420" y="2989"/>
                    <a:pt x="545" y="2864"/>
                    <a:pt x="545" y="2721"/>
                  </a:cubicBezTo>
                  <a:cubicBezTo>
                    <a:pt x="545" y="2418"/>
                    <a:pt x="786" y="2177"/>
                    <a:pt x="1089" y="2177"/>
                  </a:cubicBezTo>
                  <a:cubicBezTo>
                    <a:pt x="1383" y="2177"/>
                    <a:pt x="1633" y="2418"/>
                    <a:pt x="1633" y="2721"/>
                  </a:cubicBezTo>
                  <a:cubicBezTo>
                    <a:pt x="1633" y="2864"/>
                    <a:pt x="1749" y="2989"/>
                    <a:pt x="1901" y="2989"/>
                  </a:cubicBezTo>
                  <a:cubicBezTo>
                    <a:pt x="2053" y="2989"/>
                    <a:pt x="2177" y="2864"/>
                    <a:pt x="2177" y="2721"/>
                  </a:cubicBezTo>
                  <a:cubicBezTo>
                    <a:pt x="2177" y="2391"/>
                    <a:pt x="2035" y="2106"/>
                    <a:pt x="1803" y="1901"/>
                  </a:cubicBezTo>
                  <a:cubicBezTo>
                    <a:pt x="2035" y="1704"/>
                    <a:pt x="2177" y="1410"/>
                    <a:pt x="2177" y="1089"/>
                  </a:cubicBezTo>
                  <a:cubicBezTo>
                    <a:pt x="2177" y="491"/>
                    <a:pt x="1687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576775" y="3052950"/>
              <a:ext cx="44625" cy="13625"/>
            </a:xfrm>
            <a:custGeom>
              <a:avLst/>
              <a:gdLst/>
              <a:ahLst/>
              <a:cxnLst/>
              <a:rect l="l" t="t" r="r" b="b"/>
              <a:pathLst>
                <a:path w="1785" h="545" extrusionOk="0">
                  <a:moveTo>
                    <a:pt x="294" y="1"/>
                  </a:moveTo>
                  <a:cubicBezTo>
                    <a:pt x="134" y="1"/>
                    <a:pt x="0" y="143"/>
                    <a:pt x="27" y="313"/>
                  </a:cubicBezTo>
                  <a:cubicBezTo>
                    <a:pt x="45" y="447"/>
                    <a:pt x="170" y="545"/>
                    <a:pt x="303" y="545"/>
                  </a:cubicBezTo>
                  <a:lnTo>
                    <a:pt x="1481" y="545"/>
                  </a:lnTo>
                  <a:cubicBezTo>
                    <a:pt x="1615" y="545"/>
                    <a:pt x="1740" y="447"/>
                    <a:pt x="1758" y="313"/>
                  </a:cubicBezTo>
                  <a:cubicBezTo>
                    <a:pt x="1784" y="143"/>
                    <a:pt x="1650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2576775" y="3080175"/>
              <a:ext cx="168625" cy="13625"/>
            </a:xfrm>
            <a:custGeom>
              <a:avLst/>
              <a:gdLst/>
              <a:ahLst/>
              <a:cxnLst/>
              <a:rect l="l" t="t" r="r" b="b"/>
              <a:pathLst>
                <a:path w="6745" h="545" extrusionOk="0">
                  <a:moveTo>
                    <a:pt x="303" y="0"/>
                  </a:moveTo>
                  <a:cubicBezTo>
                    <a:pt x="161" y="0"/>
                    <a:pt x="45" y="89"/>
                    <a:pt x="27" y="232"/>
                  </a:cubicBezTo>
                  <a:cubicBezTo>
                    <a:pt x="0" y="393"/>
                    <a:pt x="125" y="544"/>
                    <a:pt x="294" y="544"/>
                  </a:cubicBezTo>
                  <a:lnTo>
                    <a:pt x="6441" y="544"/>
                  </a:lnTo>
                  <a:cubicBezTo>
                    <a:pt x="6584" y="544"/>
                    <a:pt x="6700" y="446"/>
                    <a:pt x="6718" y="312"/>
                  </a:cubicBezTo>
                  <a:cubicBezTo>
                    <a:pt x="6744" y="143"/>
                    <a:pt x="6619" y="0"/>
                    <a:pt x="6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2576775" y="3134350"/>
              <a:ext cx="168625" cy="13650"/>
            </a:xfrm>
            <a:custGeom>
              <a:avLst/>
              <a:gdLst/>
              <a:ahLst/>
              <a:cxnLst/>
              <a:rect l="l" t="t" r="r" b="b"/>
              <a:pathLst>
                <a:path w="6745" h="546" extrusionOk="0">
                  <a:moveTo>
                    <a:pt x="303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4" y="545"/>
                  </a:cubicBezTo>
                  <a:lnTo>
                    <a:pt x="6441" y="545"/>
                  </a:lnTo>
                  <a:cubicBezTo>
                    <a:pt x="6584" y="545"/>
                    <a:pt x="6700" y="456"/>
                    <a:pt x="6718" y="313"/>
                  </a:cubicBezTo>
                  <a:cubicBezTo>
                    <a:pt x="6744" y="153"/>
                    <a:pt x="6619" y="1"/>
                    <a:pt x="6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673775" y="3181200"/>
              <a:ext cx="71625" cy="13625"/>
            </a:xfrm>
            <a:custGeom>
              <a:avLst/>
              <a:gdLst/>
              <a:ahLst/>
              <a:cxnLst/>
              <a:rect l="l" t="t" r="r" b="b"/>
              <a:pathLst>
                <a:path w="2865" h="545" extrusionOk="0">
                  <a:moveTo>
                    <a:pt x="295" y="0"/>
                  </a:moveTo>
                  <a:cubicBezTo>
                    <a:pt x="161" y="0"/>
                    <a:pt x="36" y="98"/>
                    <a:pt x="19" y="232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561" y="545"/>
                  </a:lnTo>
                  <a:cubicBezTo>
                    <a:pt x="2695" y="545"/>
                    <a:pt x="2820" y="446"/>
                    <a:pt x="2838" y="313"/>
                  </a:cubicBezTo>
                  <a:cubicBezTo>
                    <a:pt x="2864" y="143"/>
                    <a:pt x="2731" y="0"/>
                    <a:pt x="2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2429575" y="3181200"/>
              <a:ext cx="235525" cy="13625"/>
            </a:xfrm>
            <a:custGeom>
              <a:avLst/>
              <a:gdLst/>
              <a:ahLst/>
              <a:cxnLst/>
              <a:rect l="l" t="t" r="r" b="b"/>
              <a:pathLst>
                <a:path w="9421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9126" y="545"/>
                  </a:lnTo>
                  <a:cubicBezTo>
                    <a:pt x="9296" y="545"/>
                    <a:pt x="9421" y="402"/>
                    <a:pt x="9394" y="232"/>
                  </a:cubicBezTo>
                  <a:cubicBezTo>
                    <a:pt x="9376" y="98"/>
                    <a:pt x="9260" y="0"/>
                    <a:pt x="9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2547550" y="3207725"/>
              <a:ext cx="197850" cy="13650"/>
            </a:xfrm>
            <a:custGeom>
              <a:avLst/>
              <a:gdLst/>
              <a:ahLst/>
              <a:cxnLst/>
              <a:rect l="l" t="t" r="r" b="b"/>
              <a:pathLst>
                <a:path w="7914" h="546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7610" y="545"/>
                  </a:lnTo>
                  <a:cubicBezTo>
                    <a:pt x="7753" y="545"/>
                    <a:pt x="7869" y="447"/>
                    <a:pt x="7887" y="313"/>
                  </a:cubicBezTo>
                  <a:cubicBezTo>
                    <a:pt x="7913" y="144"/>
                    <a:pt x="7788" y="1"/>
                    <a:pt x="7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2429575" y="3207725"/>
              <a:ext cx="107950" cy="13650"/>
            </a:xfrm>
            <a:custGeom>
              <a:avLst/>
              <a:gdLst/>
              <a:ahLst/>
              <a:cxnLst/>
              <a:rect l="l" t="t" r="r" b="b"/>
              <a:pathLst>
                <a:path w="4318" h="546" extrusionOk="0">
                  <a:moveTo>
                    <a:pt x="295" y="1"/>
                  </a:moveTo>
                  <a:cubicBezTo>
                    <a:pt x="134" y="1"/>
                    <a:pt x="0" y="144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4015" y="545"/>
                  </a:lnTo>
                  <a:cubicBezTo>
                    <a:pt x="4157" y="545"/>
                    <a:pt x="4273" y="447"/>
                    <a:pt x="4300" y="313"/>
                  </a:cubicBezTo>
                  <a:cubicBezTo>
                    <a:pt x="4318" y="144"/>
                    <a:pt x="4193" y="1"/>
                    <a:pt x="4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2576775" y="3107375"/>
              <a:ext cx="44625" cy="13400"/>
            </a:xfrm>
            <a:custGeom>
              <a:avLst/>
              <a:gdLst/>
              <a:ahLst/>
              <a:cxnLst/>
              <a:rect l="l" t="t" r="r" b="b"/>
              <a:pathLst>
                <a:path w="1785" h="536" extrusionOk="0">
                  <a:moveTo>
                    <a:pt x="303" y="0"/>
                  </a:moveTo>
                  <a:cubicBezTo>
                    <a:pt x="170" y="0"/>
                    <a:pt x="45" y="90"/>
                    <a:pt x="27" y="224"/>
                  </a:cubicBezTo>
                  <a:cubicBezTo>
                    <a:pt x="0" y="393"/>
                    <a:pt x="134" y="536"/>
                    <a:pt x="294" y="536"/>
                  </a:cubicBezTo>
                  <a:lnTo>
                    <a:pt x="1481" y="536"/>
                  </a:lnTo>
                  <a:cubicBezTo>
                    <a:pt x="1615" y="536"/>
                    <a:pt x="1740" y="447"/>
                    <a:pt x="1758" y="313"/>
                  </a:cubicBezTo>
                  <a:cubicBezTo>
                    <a:pt x="1784" y="143"/>
                    <a:pt x="1650" y="0"/>
                    <a:pt x="1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7" name="Google Shape;1597;p35"/>
          <p:cNvCxnSpPr>
            <a:stCxn id="1469" idx="0"/>
            <a:endCxn id="1598" idx="2"/>
          </p:cNvCxnSpPr>
          <p:nvPr/>
        </p:nvCxnSpPr>
        <p:spPr>
          <a:xfrm rot="10800000">
            <a:off x="1504400" y="3314526"/>
            <a:ext cx="0" cy="2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599" name="Google Shape;1599;p35"/>
          <p:cNvCxnSpPr>
            <a:stCxn id="1467" idx="0"/>
            <a:endCxn id="1600" idx="2"/>
          </p:cNvCxnSpPr>
          <p:nvPr/>
        </p:nvCxnSpPr>
        <p:spPr>
          <a:xfrm rot="10800000">
            <a:off x="4566800" y="3314701"/>
            <a:ext cx="0" cy="22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01" name="Google Shape;1601;p35"/>
          <p:cNvCxnSpPr>
            <a:stCxn id="1475" idx="0"/>
            <a:endCxn id="1602" idx="2"/>
          </p:cNvCxnSpPr>
          <p:nvPr/>
        </p:nvCxnSpPr>
        <p:spPr>
          <a:xfrm rot="10800000">
            <a:off x="7629200" y="3314701"/>
            <a:ext cx="0" cy="22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03" name="Google Shape;1603;p35"/>
          <p:cNvCxnSpPr>
            <a:stCxn id="1473" idx="2"/>
            <a:endCxn id="1604" idx="0"/>
          </p:cNvCxnSpPr>
          <p:nvPr/>
        </p:nvCxnSpPr>
        <p:spPr>
          <a:xfrm>
            <a:off x="3035600" y="2793038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05" name="Google Shape;1605;p35"/>
          <p:cNvCxnSpPr>
            <a:stCxn id="1472" idx="2"/>
            <a:endCxn id="1606" idx="0"/>
          </p:cNvCxnSpPr>
          <p:nvPr/>
        </p:nvCxnSpPr>
        <p:spPr>
          <a:xfrm>
            <a:off x="6098000" y="27930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598" name="Google Shape;1598;p35"/>
          <p:cNvSpPr/>
          <p:nvPr/>
        </p:nvSpPr>
        <p:spPr>
          <a:xfrm>
            <a:off x="1358525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Google Shape;1604;p35"/>
          <p:cNvSpPr/>
          <p:nvPr/>
        </p:nvSpPr>
        <p:spPr>
          <a:xfrm>
            <a:off x="2889800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Google Shape;1600;p35"/>
          <p:cNvSpPr/>
          <p:nvPr/>
        </p:nvSpPr>
        <p:spPr>
          <a:xfrm>
            <a:off x="4421000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6" name="Google Shape;1606;p35"/>
          <p:cNvSpPr/>
          <p:nvPr/>
        </p:nvSpPr>
        <p:spPr>
          <a:xfrm>
            <a:off x="5952200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2" name="Google Shape;1602;p35"/>
          <p:cNvSpPr/>
          <p:nvPr/>
        </p:nvSpPr>
        <p:spPr>
          <a:xfrm>
            <a:off x="7483400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559</Words>
  <Application>Microsoft Office PowerPoint</Application>
  <PresentationFormat>On-screen Show (16:9)</PresentationFormat>
  <Paragraphs>99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Bebas Neue</vt:lpstr>
      <vt:lpstr>Livvic</vt:lpstr>
      <vt:lpstr>Quicksand</vt:lpstr>
      <vt:lpstr>Roboto Condensed Light</vt:lpstr>
      <vt:lpstr>International Programmers Day by Slidesgo</vt:lpstr>
      <vt:lpstr>object oriented programming    in</vt:lpstr>
      <vt:lpstr>PowerPoint Presentation</vt:lpstr>
      <vt:lpstr>02.</vt:lpstr>
      <vt:lpstr>“I made up the term ‘object-oriented’, and I can tell you I didn’t have C++ in mind.” </vt:lpstr>
      <vt:lpstr>introdoction of oop</vt:lpstr>
      <vt:lpstr>INTRODUCTION</vt:lpstr>
      <vt:lpstr>CONCEPTS</vt:lpstr>
      <vt:lpstr>history of oop</vt:lpstr>
      <vt:lpstr>oop TIMELINE</vt:lpstr>
      <vt:lpstr>Advantages  of oop</vt:lpstr>
      <vt:lpstr>FEATURES OF oop</vt:lpstr>
      <vt:lpstr>FEATURES OF oop</vt:lpstr>
      <vt:lpstr>SOLID AND DESIGN PATTERNS</vt:lpstr>
      <vt:lpstr>PowerPoint Presentation</vt:lpstr>
      <vt:lpstr>DESIGN PATTERNS</vt:lpstr>
      <vt:lpstr>THANKS!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</cp:lastModifiedBy>
  <cp:revision>20</cp:revision>
  <dcterms:modified xsi:type="dcterms:W3CDTF">2021-12-06T17:44:34Z</dcterms:modified>
</cp:coreProperties>
</file>