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60" r:id="rId4"/>
    <p:sldId id="267" r:id="rId5"/>
    <p:sldId id="268" r:id="rId6"/>
    <p:sldId id="270" r:id="rId7"/>
    <p:sldId id="266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Bebas Neue" panose="020B0604020202020204" charset="0"/>
      <p:regular r:id="rId14"/>
      <p:bold r:id="rId15"/>
    </p:embeddedFont>
    <p:embeddedFont>
      <p:font typeface="Overlock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9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568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65787741_0_1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65787741_0_1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4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29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54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97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1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e65787741_0_1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e65787741_0_1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37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371300" y="825756"/>
            <a:ext cx="7125600" cy="11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1371300" y="1844856"/>
            <a:ext cx="60606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Web Developer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 Pelatihan</a:t>
            </a:r>
            <a:r>
              <a:rPr lang="id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Minahasa (Yama Hotel)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0;p25">
            <a:extLst>
              <a:ext uri="{FF2B5EF4-FFF2-40B4-BE49-F238E27FC236}">
                <a16:creationId xmlns:a16="http://schemas.microsoft.com/office/drawing/2014/main" id="{E5BBE128-ED89-426E-A37A-BD1E6AE35952}"/>
              </a:ext>
            </a:extLst>
          </p:cNvPr>
          <p:cNvSpPr txBox="1">
            <a:spLocks/>
          </p:cNvSpPr>
          <p:nvPr/>
        </p:nvSpPr>
        <p:spPr>
          <a:xfrm>
            <a:off x="1371300" y="2727325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Tugas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Praktek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1: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menu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form input</a:t>
            </a:r>
          </a:p>
        </p:txBody>
      </p:sp>
      <p:sp>
        <p:nvSpPr>
          <p:cNvPr id="7" name="Google Shape;100;p25">
            <a:extLst>
              <a:ext uri="{FF2B5EF4-FFF2-40B4-BE49-F238E27FC236}">
                <a16:creationId xmlns:a16="http://schemas.microsoft.com/office/drawing/2014/main" id="{E5BBE128-ED89-426E-A37A-BD1E6AE35952}"/>
              </a:ext>
            </a:extLst>
          </p:cNvPr>
          <p:cNvSpPr txBox="1">
            <a:spLocks/>
          </p:cNvSpPr>
          <p:nvPr/>
        </p:nvSpPr>
        <p:spPr>
          <a:xfrm>
            <a:off x="1371300" y="2261543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Coach </a:t>
            </a:r>
            <a:r>
              <a:rPr lang="en-US" b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b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Marson Budiman </a:t>
            </a:r>
            <a:r>
              <a:rPr lang="id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dan Haris Kasman</a:t>
            </a:r>
            <a:endParaRPr lang="en-US"/>
          </a:p>
          <a:p>
            <a:pPr marL="0" indent="0" algn="l"/>
            <a:endParaRPr lang="en-US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27750" y="4790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Studi Kasus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127750" y="886507"/>
            <a:ext cx="8803800" cy="386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Sebuah Unit Perpustakaan disalah satu kampus, bermaksud mengembangan sistem informasi perpustakaan berbasis web untuk mengelola data anggota, data buku dan transaksi peminjaman serta pelaporan sirkulasi koleksi perpustakaan</a:t>
            </a:r>
          </a:p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Berdasarkan hasil pengumpulan kebutuhan berikut ini , fitur yang harus dibuat:</a:t>
            </a:r>
          </a:p>
          <a:p>
            <a:pPr marL="24130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Pengelolaan buku </a:t>
            </a:r>
          </a:p>
          <a:p>
            <a:pPr marL="24130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Pengelolaan anggota</a:t>
            </a:r>
          </a:p>
          <a:p>
            <a:pPr marL="24130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Pengelolaan transaksi peminjaman dan pengembalian buku</a:t>
            </a:r>
          </a:p>
          <a:p>
            <a:pPr marL="24130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Laporan anggota </a:t>
            </a:r>
          </a:p>
          <a:p>
            <a:pPr marL="241300" indent="-228600">
              <a:lnSpc>
                <a:spcPct val="115000"/>
              </a:lnSpc>
              <a:spcBef>
                <a:spcPts val="100"/>
              </a:spcBef>
              <a:buFont typeface="Arial"/>
              <a:buAutoNum type="arabicPeriod"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Laporan buku</a:t>
            </a:r>
            <a:endParaRPr lang="en-US" sz="1200">
              <a:latin typeface="Overlock"/>
              <a:ea typeface="Overlock"/>
              <a:cs typeface="Overlock"/>
              <a:sym typeface="Overlock"/>
            </a:endParaRPr>
          </a:p>
          <a:p>
            <a:pPr marL="24130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12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Laporan peminjaman buku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266212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Struktur Menu Program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187CA2-8DCE-4C5B-8A2F-E21CD2235A41}"/>
              </a:ext>
            </a:extLst>
          </p:cNvPr>
          <p:cNvSpPr/>
          <p:nvPr/>
        </p:nvSpPr>
        <p:spPr>
          <a:xfrm>
            <a:off x="3261751" y="898162"/>
            <a:ext cx="1429657" cy="52977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Beranda </a:t>
            </a:r>
          </a:p>
          <a:p>
            <a:pPr algn="ctr"/>
            <a:r>
              <a:rPr lang="en-US"/>
              <a:t>(Menu Utama)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854CA1-E27F-48F5-8FEC-7FAC7F8D0C75}"/>
              </a:ext>
            </a:extLst>
          </p:cNvPr>
          <p:cNvSpPr/>
          <p:nvPr/>
        </p:nvSpPr>
        <p:spPr>
          <a:xfrm>
            <a:off x="1001487" y="2032416"/>
            <a:ext cx="1342902" cy="529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Kelola Data Anggota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C02489-689C-4770-950F-672730D906A3}"/>
              </a:ext>
            </a:extLst>
          </p:cNvPr>
          <p:cNvSpPr/>
          <p:nvPr/>
        </p:nvSpPr>
        <p:spPr>
          <a:xfrm>
            <a:off x="3367643" y="2008405"/>
            <a:ext cx="1342903" cy="529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Kelola Data Buku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EC78A9A-62E2-4571-985F-DA148E77A2E2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5400000">
            <a:off x="2522518" y="578354"/>
            <a:ext cx="604482" cy="230364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C5308F-BDAB-43DE-BB76-CDE2D12CF4EC}"/>
              </a:ext>
            </a:extLst>
          </p:cNvPr>
          <p:cNvSpPr/>
          <p:nvPr/>
        </p:nvSpPr>
        <p:spPr>
          <a:xfrm>
            <a:off x="1182849" y="2682157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Tampil Daftar Anggota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AAD485-87D9-476A-AAEA-B24E2E71A3A2}"/>
              </a:ext>
            </a:extLst>
          </p:cNvPr>
          <p:cNvSpPr/>
          <p:nvPr/>
        </p:nvSpPr>
        <p:spPr>
          <a:xfrm>
            <a:off x="1182849" y="3028574"/>
            <a:ext cx="1846670" cy="29413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Tambah Data Anggota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B56E8-3E64-4866-B9E1-549566616D70}"/>
              </a:ext>
            </a:extLst>
          </p:cNvPr>
          <p:cNvSpPr/>
          <p:nvPr/>
        </p:nvSpPr>
        <p:spPr>
          <a:xfrm>
            <a:off x="1182849" y="3364902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Ubah Data Anggota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335C60-D6BD-4AD7-BC21-8E68FD10045E}"/>
              </a:ext>
            </a:extLst>
          </p:cNvPr>
          <p:cNvSpPr/>
          <p:nvPr/>
        </p:nvSpPr>
        <p:spPr>
          <a:xfrm>
            <a:off x="1175592" y="3717067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Hapus Data Anggota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692072-C4A4-46B3-9D4C-F2029F3C47C0}"/>
              </a:ext>
            </a:extLst>
          </p:cNvPr>
          <p:cNvSpPr/>
          <p:nvPr/>
        </p:nvSpPr>
        <p:spPr>
          <a:xfrm>
            <a:off x="3541420" y="2709474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Tampil Daftar Buku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767DBD-EEDC-4C40-8A74-3F126F3F2536}"/>
              </a:ext>
            </a:extLst>
          </p:cNvPr>
          <p:cNvSpPr/>
          <p:nvPr/>
        </p:nvSpPr>
        <p:spPr>
          <a:xfrm>
            <a:off x="3541420" y="3055891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Tambah Data Buku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6E8132-E0D8-4D9A-BA31-60BF918D3B50}"/>
              </a:ext>
            </a:extLst>
          </p:cNvPr>
          <p:cNvSpPr/>
          <p:nvPr/>
        </p:nvSpPr>
        <p:spPr>
          <a:xfrm>
            <a:off x="3541420" y="3392219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Ubah Data Buku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E1F1D4-4DE6-409D-8E7A-9455C5C43E10}"/>
              </a:ext>
            </a:extLst>
          </p:cNvPr>
          <p:cNvSpPr/>
          <p:nvPr/>
        </p:nvSpPr>
        <p:spPr>
          <a:xfrm>
            <a:off x="3534163" y="3744384"/>
            <a:ext cx="1846670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Hapus Data Buku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3C44A7-ED1B-4D57-9F7A-678A4DCA4085}"/>
              </a:ext>
            </a:extLst>
          </p:cNvPr>
          <p:cNvSpPr/>
          <p:nvPr/>
        </p:nvSpPr>
        <p:spPr>
          <a:xfrm>
            <a:off x="5672066" y="2021792"/>
            <a:ext cx="1342903" cy="529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Transaksi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6D9C1B-0A63-4549-A66F-E268348E9AC4}"/>
              </a:ext>
            </a:extLst>
          </p:cNvPr>
          <p:cNvSpPr/>
          <p:nvPr/>
        </p:nvSpPr>
        <p:spPr>
          <a:xfrm>
            <a:off x="5798558" y="2709474"/>
            <a:ext cx="1661785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Peminjaman Buku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6C2C0E-ED1D-441A-92E4-047000D98482}"/>
              </a:ext>
            </a:extLst>
          </p:cNvPr>
          <p:cNvSpPr/>
          <p:nvPr/>
        </p:nvSpPr>
        <p:spPr>
          <a:xfrm>
            <a:off x="5798558" y="3055891"/>
            <a:ext cx="1661785" cy="294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Pengembalian Buku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F3926F-6DAB-4F16-B5CE-0A9734BEB914}"/>
              </a:ext>
            </a:extLst>
          </p:cNvPr>
          <p:cNvCxnSpPr>
            <a:cxnSpLocks/>
            <a:stCxn id="10" idx="1"/>
            <a:endCxn id="20" idx="1"/>
          </p:cNvCxnSpPr>
          <p:nvPr/>
        </p:nvCxnSpPr>
        <p:spPr>
          <a:xfrm rot="10800000" flipH="1" flipV="1">
            <a:off x="1001486" y="2297301"/>
            <a:ext cx="174105" cy="1566835"/>
          </a:xfrm>
          <a:prstGeom prst="bentConnector3">
            <a:avLst>
              <a:gd name="adj1" fmla="val -1313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D9B5A-3F34-4FF6-9817-73F242BB433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76514" y="2829227"/>
            <a:ext cx="4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427EDD-0EBF-4E9D-8869-C15E52C96291}"/>
              </a:ext>
            </a:extLst>
          </p:cNvPr>
          <p:cNvCxnSpPr>
            <a:cxnSpLocks/>
          </p:cNvCxnSpPr>
          <p:nvPr/>
        </p:nvCxnSpPr>
        <p:spPr>
          <a:xfrm>
            <a:off x="769257" y="3170313"/>
            <a:ext cx="4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E11091-C7AB-4FE0-9FBC-A85A2F7A1FBB}"/>
              </a:ext>
            </a:extLst>
          </p:cNvPr>
          <p:cNvCxnSpPr>
            <a:cxnSpLocks/>
          </p:cNvCxnSpPr>
          <p:nvPr/>
        </p:nvCxnSpPr>
        <p:spPr>
          <a:xfrm>
            <a:off x="769257" y="3496885"/>
            <a:ext cx="4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3AF9BFD-7D49-4EE4-BF1D-9BDB649BB1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89448" y="2393871"/>
            <a:ext cx="174105" cy="1566835"/>
          </a:xfrm>
          <a:prstGeom prst="bentConnector3">
            <a:avLst>
              <a:gd name="adj1" fmla="val -1313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25F417-81BC-4D57-89CE-E5C51233E980}"/>
              </a:ext>
            </a:extLst>
          </p:cNvPr>
          <p:cNvCxnSpPr>
            <a:cxnSpLocks/>
          </p:cNvCxnSpPr>
          <p:nvPr/>
        </p:nvCxnSpPr>
        <p:spPr>
          <a:xfrm>
            <a:off x="3164476" y="2925797"/>
            <a:ext cx="4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5ADFE4-3BC2-4598-A732-E4E3615E0FF3}"/>
              </a:ext>
            </a:extLst>
          </p:cNvPr>
          <p:cNvCxnSpPr>
            <a:cxnSpLocks/>
          </p:cNvCxnSpPr>
          <p:nvPr/>
        </p:nvCxnSpPr>
        <p:spPr>
          <a:xfrm>
            <a:off x="3157219" y="3266883"/>
            <a:ext cx="4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E83057-ADFE-44B3-B896-D68C2519ECAB}"/>
              </a:ext>
            </a:extLst>
          </p:cNvPr>
          <p:cNvCxnSpPr>
            <a:cxnSpLocks/>
          </p:cNvCxnSpPr>
          <p:nvPr/>
        </p:nvCxnSpPr>
        <p:spPr>
          <a:xfrm>
            <a:off x="3157219" y="3593455"/>
            <a:ext cx="4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D4CE976-A4B3-4C8B-8AB0-991039C21503}"/>
              </a:ext>
            </a:extLst>
          </p:cNvPr>
          <p:cNvCxnSpPr>
            <a:cxnSpLocks/>
            <a:stCxn id="28" idx="1"/>
            <a:endCxn id="30" idx="1"/>
          </p:cNvCxnSpPr>
          <p:nvPr/>
        </p:nvCxnSpPr>
        <p:spPr>
          <a:xfrm rot="10800000" flipH="1" flipV="1">
            <a:off x="5672066" y="2286677"/>
            <a:ext cx="126492" cy="916283"/>
          </a:xfrm>
          <a:prstGeom prst="bentConnector3">
            <a:avLst>
              <a:gd name="adj1" fmla="val -16351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F4B650-6DD4-4ABA-9708-F01D76CFC3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468898" y="2856543"/>
            <a:ext cx="3296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56DAFA8-5407-47D5-B3FB-D309C72C50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976579" y="1730175"/>
            <a:ext cx="2366939" cy="29161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66E020-7261-493C-95EC-514A5B951666}"/>
              </a:ext>
            </a:extLst>
          </p:cNvPr>
          <p:cNvCxnSpPr>
            <a:cxnSpLocks/>
          </p:cNvCxnSpPr>
          <p:nvPr/>
        </p:nvCxnSpPr>
        <p:spPr>
          <a:xfrm>
            <a:off x="3976582" y="1723117"/>
            <a:ext cx="0" cy="27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4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266212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Tampilan Halaman Utama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A7EA0-9751-4899-9443-9F7A18E9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7" y="829495"/>
            <a:ext cx="8294914" cy="26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3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Input Data Anggota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1BA02-80CF-4576-843B-78C9066AF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7" y="825032"/>
            <a:ext cx="5054520" cy="1997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73417" y="2989943"/>
            <a:ext cx="5301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Skenario:</a:t>
            </a:r>
          </a:p>
          <a:p>
            <a:pPr marL="342900" indent="-342900">
              <a:buAutoNum type="arabicPeriod"/>
            </a:pPr>
            <a:r>
              <a:rPr lang="en-US"/>
              <a:t>User isi ID Anggota, Nama,Pilih Jenis Kelamin , dan alamat. </a:t>
            </a:r>
          </a:p>
          <a:p>
            <a:pPr marL="342900" indent="-342900">
              <a:buAutoNum type="arabicPeriod"/>
            </a:pPr>
            <a:r>
              <a:rPr lang="en-US"/>
              <a:t>Tombol simpan belum berfungsi</a:t>
            </a:r>
          </a:p>
        </p:txBody>
      </p:sp>
    </p:spTree>
    <p:extLst>
      <p:ext uri="{BB962C8B-B14F-4D97-AF65-F5344CB8AC3E}">
        <p14:creationId xmlns:p14="http://schemas.microsoft.com/office/powerpoint/2010/main" val="30170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57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subTitle" idx="1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178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Bebas Neue</vt:lpstr>
      <vt:lpstr>Overlock</vt:lpstr>
      <vt:lpstr>Arial</vt:lpstr>
      <vt:lpstr>Simple Light</vt:lpstr>
      <vt:lpstr>Simple Light</vt:lpstr>
      <vt:lpstr>Vocational school graduate academy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Vocational school graduate academy</dc:title>
  <dc:creator>muhaemin</dc:creator>
  <cp:lastModifiedBy>POLIMDO</cp:lastModifiedBy>
  <cp:revision>28</cp:revision>
  <dcterms:modified xsi:type="dcterms:W3CDTF">2021-08-09T02:46:42Z</dcterms:modified>
</cp:coreProperties>
</file>