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97" r:id="rId4"/>
    <p:sldId id="284" r:id="rId5"/>
    <p:sldId id="285" r:id="rId6"/>
    <p:sldId id="272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6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Bebas Neue" panose="020B0604020202020204" charset="0"/>
      <p:regular r:id="rId25"/>
      <p:bold r:id="rId26"/>
    </p:embeddedFont>
    <p:embeddedFont>
      <p:font typeface="Overlock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9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5621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65787741_0_1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65787741_0_1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20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4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6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87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24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92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e65787741_0_1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e65787741_0_1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7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7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91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5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9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55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65787741_0_1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65787741_0_1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5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372625" y="1079756"/>
            <a:ext cx="7125600" cy="727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1372625" y="1677841"/>
            <a:ext cx="60606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Web Developer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1358375" y="3606134"/>
            <a:ext cx="6297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 Pelatihan: … </a:t>
            </a:r>
            <a:r>
              <a:rPr lang="id" sz="24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4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Minahasa</a:t>
            </a:r>
            <a:r>
              <a:rPr lang="id" sz="24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60D1C-D298-4364-8422-37E5C19574EA}"/>
              </a:ext>
            </a:extLst>
          </p:cNvPr>
          <p:cNvSpPr txBox="1"/>
          <p:nvPr/>
        </p:nvSpPr>
        <p:spPr>
          <a:xfrm>
            <a:off x="1737657" y="2614805"/>
            <a:ext cx="6059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>
              <a:buClr>
                <a:schemeClr val="bg1"/>
              </a:buClr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Praktek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625475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Database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Tabel</a:t>
            </a:r>
            <a:endParaRPr lang="en-US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5475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Utama</a:t>
            </a:r>
            <a:endParaRPr lang="en-US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5475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Form Input Data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Anggota</a:t>
            </a:r>
            <a:endParaRPr lang="en-US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Google Shape;100;p25">
            <a:extLst>
              <a:ext uri="{FF2B5EF4-FFF2-40B4-BE49-F238E27FC236}">
                <a16:creationId xmlns:a16="http://schemas.microsoft.com/office/drawing/2014/main" id="{E5BBE128-ED89-426E-A37A-BD1E6AE35952}"/>
              </a:ext>
            </a:extLst>
          </p:cNvPr>
          <p:cNvSpPr txBox="1">
            <a:spLocks/>
          </p:cNvSpPr>
          <p:nvPr/>
        </p:nvSpPr>
        <p:spPr>
          <a:xfrm>
            <a:off x="1358375" y="2138358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Coach </a:t>
            </a:r>
            <a:r>
              <a:rPr lang="en-US" b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b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Marson Budiman</a:t>
            </a:r>
            <a:endParaRPr lang="en-US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08ED6-295D-45BF-91FE-C215DCAB4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3" y="732835"/>
            <a:ext cx="5987140" cy="40353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Buat file anggota.php, simpan di folder </a:t>
            </a:r>
            <a:r>
              <a:rPr lang="en-US" b="1"/>
              <a:t>c:\xampp\htdocs\sipus\pages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Jalankan http://localhost/sipus/index.php?p=anggota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A8B5-0D20-4BAC-AD22-BC7A0953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708024"/>
            <a:ext cx="7743372" cy="22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/>
              <a:t>Input Data Anggota</a:t>
            </a:r>
          </a:p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95393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Buat file anggota-input.php, simpan di folder </a:t>
            </a:r>
            <a:r>
              <a:rPr lang="en-US" b="1"/>
              <a:t>c:\xampp\htdocs\sipus\pages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038BC-DE67-4929-B8AC-0FFDE8CE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1" y="636993"/>
            <a:ext cx="7257885" cy="42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Jalankan http://localhost/sipus/index.php?p=anggota-input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010DD-863A-43D8-9B9F-E81F050C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8" y="729474"/>
            <a:ext cx="7819129" cy="40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/>
              <a:t>Proses Simpan Data Anggota</a:t>
            </a:r>
          </a:p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15642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5EE78-745E-45AB-865A-F57B60667ABC}"/>
              </a:ext>
            </a:extLst>
          </p:cNvPr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Buat file anggota-input-proses.php, simpan di folder </a:t>
            </a:r>
            <a:r>
              <a:rPr lang="en-US" b="1"/>
              <a:t>c:\xampp\htdocs\sipus\proses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EF701-8823-4270-8CF0-6A96EA56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52" y="756979"/>
            <a:ext cx="6569009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57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subTitle" idx="1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Buka tools untuk admin database mysql (contoh disini menggunakan heidy SQL)</a:t>
            </a:r>
          </a:p>
          <a:p>
            <a:pPr marL="342900" indent="-342900">
              <a:buAutoNum type="arabicPeriod"/>
            </a:pPr>
            <a:r>
              <a:rPr lang="en-US"/>
              <a:t>Isikan user dan password untuk koneksi ke database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5F6F2-C433-419A-B791-DA1CE8BFB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629" y="1496835"/>
            <a:ext cx="3603199" cy="21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Create New -&gt; Database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8C363-B4B0-49C6-9AD9-E1DB5A974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1238959"/>
            <a:ext cx="2567409" cy="254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0D5A4-2248-4293-9F10-1FD7AF2FC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044" y="1336027"/>
            <a:ext cx="3002540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945A0-DBE3-4C7F-A261-4D4ABB9B1F44}"/>
              </a:ext>
            </a:extLst>
          </p:cNvPr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Create Tabel </a:t>
            </a:r>
            <a:r>
              <a:rPr lang="en-US" b="1"/>
              <a:t>tbanggota</a:t>
            </a:r>
            <a:r>
              <a:rPr lang="en-US"/>
              <a:t> pada database dbpus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8ADAB-6EA3-4038-9607-98C8C23E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0" y="1238959"/>
            <a:ext cx="615749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4294967295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FCFC9C-C491-4683-BBC5-96B0A64C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631" y="383388"/>
            <a:ext cx="8520600" cy="560211"/>
          </a:xfrm>
        </p:spPr>
        <p:txBody>
          <a:bodyPr>
            <a:noAutofit/>
          </a:bodyPr>
          <a:lstStyle/>
          <a:p>
            <a:pPr>
              <a:buAutoNum type="arabicPeriod" startAt="3"/>
            </a:pPr>
            <a:r>
              <a:rPr lang="en-US" sz="1400"/>
              <a:t>Pastikan struktur folder di c:\xampp\htdocs\sipus </a:t>
            </a:r>
          </a:p>
          <a:p>
            <a:pPr>
              <a:buAutoNum type="arabicPeriod" startAt="3"/>
            </a:pPr>
            <a:r>
              <a:rPr lang="en-US" sz="1400"/>
              <a:t>Buat Script Koneksi.php</a:t>
            </a:r>
          </a:p>
          <a:p>
            <a:endParaRPr lang="en-US" sz="1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A1B940-2A1E-4DE6-B799-4A8DAF9FD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63" y="1218570"/>
            <a:ext cx="2735817" cy="1966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89DC7-A870-4D87-B1AC-0CD5A73177B8}"/>
              </a:ext>
            </a:extLst>
          </p:cNvPr>
          <p:cNvSpPr/>
          <p:nvPr/>
        </p:nvSpPr>
        <p:spPr>
          <a:xfrm>
            <a:off x="3918857" y="1420022"/>
            <a:ext cx="48883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/>
              <a:t>Koneksi.php</a:t>
            </a:r>
          </a:p>
          <a:p>
            <a:r>
              <a:rPr lang="en-US" sz="1100"/>
              <a:t>&lt;?php</a:t>
            </a:r>
          </a:p>
          <a:p>
            <a:endParaRPr lang="en-US" sz="1100"/>
          </a:p>
          <a:p>
            <a:r>
              <a:rPr lang="en-US" sz="1100"/>
              <a:t>$server = "localhost";</a:t>
            </a:r>
          </a:p>
          <a:p>
            <a:r>
              <a:rPr lang="en-US" sz="1100"/>
              <a:t>$user = "root";</a:t>
            </a:r>
          </a:p>
          <a:p>
            <a:r>
              <a:rPr lang="en-US" sz="1100"/>
              <a:t>$password = "423525";</a:t>
            </a:r>
          </a:p>
          <a:p>
            <a:r>
              <a:rPr lang="en-US" sz="1100"/>
              <a:t>$nama_database = "dbpus";</a:t>
            </a:r>
          </a:p>
          <a:p>
            <a:endParaRPr lang="en-US" sz="1100"/>
          </a:p>
          <a:p>
            <a:r>
              <a:rPr lang="en-US" sz="1100"/>
              <a:t>$db = mysqli_connect($server, $user, $password, $nama_database);</a:t>
            </a:r>
          </a:p>
          <a:p>
            <a:endParaRPr lang="en-US" sz="1100"/>
          </a:p>
          <a:p>
            <a:r>
              <a:rPr lang="en-US" sz="1100"/>
              <a:t>if( !$db ){</a:t>
            </a:r>
          </a:p>
          <a:p>
            <a:r>
              <a:rPr lang="en-US" sz="1100"/>
              <a:t>    die("Gagal terhubung dengan database: " . mysqli_connect_error());</a:t>
            </a:r>
          </a:p>
          <a:p>
            <a:r>
              <a:rPr lang="en-US" sz="1100"/>
              <a:t>}</a:t>
            </a:r>
          </a:p>
          <a:p>
            <a:endParaRPr lang="en-US" sz="1100"/>
          </a:p>
          <a:p>
            <a:r>
              <a:rPr lang="en-US" sz="1100"/>
              <a:t>?&gt;</a:t>
            </a:r>
          </a:p>
          <a:p>
            <a:endParaRPr lang="en-US" sz="1100"/>
          </a:p>
          <a:p>
            <a:r>
              <a:rPr lang="en-US" sz="1100"/>
              <a:t>&lt;//?php</a:t>
            </a:r>
          </a:p>
          <a:p>
            <a:r>
              <a:rPr lang="en-US" sz="1100"/>
              <a:t>mysql_connect("localhost","root",“1234")or die(mysql_error());</a:t>
            </a:r>
          </a:p>
          <a:p>
            <a:r>
              <a:rPr lang="en-US" sz="1100"/>
              <a:t>mysql_select_db("dbpus")or die(mysql_error());</a:t>
            </a:r>
          </a:p>
          <a:p>
            <a:r>
              <a:rPr lang="en-US" sz="1100"/>
              <a:t>?&gt;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34138-4C92-4CA3-9F8B-65ADAC931DA7}"/>
              </a:ext>
            </a:extLst>
          </p:cNvPr>
          <p:cNvCxnSpPr/>
          <p:nvPr/>
        </p:nvCxnSpPr>
        <p:spPr>
          <a:xfrm flipV="1">
            <a:off x="2039257" y="1574800"/>
            <a:ext cx="1879600" cy="8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2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/>
              <a:t>5.  Buat file index.php, simpan di folder </a:t>
            </a:r>
            <a:r>
              <a:rPr lang="en-US" sz="1400" b="1"/>
              <a:t>c:\xampp\htdocs\sipus</a:t>
            </a:r>
          </a:p>
          <a:p>
            <a:pPr algn="l"/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18718-DEE4-43AB-B917-B7760D77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84" y="605723"/>
            <a:ext cx="6484316" cy="41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9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/>
              <a:t>lanjutan</a:t>
            </a:r>
            <a:endParaRPr lang="en-US" sz="1400" b="1"/>
          </a:p>
          <a:p>
            <a:pPr algn="l"/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62B85-ACA8-4610-B972-1037527C7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1" y="647388"/>
            <a:ext cx="6590263" cy="41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/>
            <a:r>
              <a:rPr lang="en-US" sz="1400"/>
              <a:t>6.  Jalankan hasilnya di localhost</a:t>
            </a:r>
            <a:endParaRPr lang="en-US" sz="1400" b="1"/>
          </a:p>
          <a:p>
            <a:pPr algn="l"/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B9820-21BE-4AF9-AD0E-ECFC7FC9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7" y="760855"/>
            <a:ext cx="8577943" cy="38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8B995AB-EAE0-4956-86D8-CF543EAB64BC}"/>
              </a:ext>
            </a:extLst>
          </p:cNvPr>
          <p:cNvSpPr txBox="1">
            <a:spLocks/>
          </p:cNvSpPr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sz="1400" b="1"/>
              <a:t>Tampil Anggota</a:t>
            </a:r>
          </a:p>
          <a:p>
            <a:pPr algn="l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992925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297</Words>
  <Application>Microsoft Office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Bebas Neue</vt:lpstr>
      <vt:lpstr>Overlock</vt:lpstr>
      <vt:lpstr>Arial</vt:lpstr>
      <vt:lpstr>Simple Light</vt:lpstr>
      <vt:lpstr>Simple Light</vt:lpstr>
      <vt:lpstr>Vocational school graduate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Vocational school graduate academy</dc:title>
  <dc:creator>muhaemin</dc:creator>
  <cp:lastModifiedBy>POLIMDO</cp:lastModifiedBy>
  <cp:revision>32</cp:revision>
  <dcterms:modified xsi:type="dcterms:W3CDTF">2021-08-08T23:41:51Z</dcterms:modified>
</cp:coreProperties>
</file>