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75" r:id="rId7"/>
    <p:sldId id="271" r:id="rId8"/>
    <p:sldId id="277" r:id="rId9"/>
    <p:sldId id="278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410312"/>
            <a:ext cx="8825658" cy="2322280"/>
          </a:xfrm>
        </p:spPr>
        <p:txBody>
          <a:bodyPr/>
          <a:lstStyle/>
          <a:p>
            <a:r>
              <a:rPr lang="en-GB" dirty="0"/>
              <a:t>Nature-Inspired CNN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2FDB-A2C2-4BA8-A487-90E8E6AF6468}"/>
              </a:ext>
            </a:extLst>
          </p:cNvPr>
          <p:cNvSpPr txBox="1">
            <a:spLocks/>
          </p:cNvSpPr>
          <p:nvPr/>
        </p:nvSpPr>
        <p:spPr>
          <a:xfrm>
            <a:off x="1683171" y="3429000"/>
            <a:ext cx="8946541" cy="255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Group members: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15140094 Mohsin Ashraf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14140062 Mushood Hanif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15140107 Mehvish Hameed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14140044 Rida Yaqoob</a:t>
            </a:r>
          </a:p>
          <a:p>
            <a:r>
              <a:rPr lang="en-GB" dirty="0"/>
              <a:t>Supervisor – </a:t>
            </a:r>
            <a:r>
              <a:rPr lang="en-GB" dirty="0">
                <a:solidFill>
                  <a:schemeClr val="tx1"/>
                </a:solidFill>
              </a:rPr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 dirty="0"/>
              <a:t>Literature Review</a:t>
            </a:r>
          </a:p>
          <a:p>
            <a:pPr lvl="1"/>
            <a:r>
              <a:rPr lang="en-GB" dirty="0"/>
              <a:t>Description</a:t>
            </a:r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Work-breakdown Structure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Automation of CNN initialization for any given dataset with an optimal architecture for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Deep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dirty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4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44538"/>
              </p:ext>
            </p:extLst>
          </p:nvPr>
        </p:nvGraphicFramePr>
        <p:xfrm>
          <a:off x="1103313" y="1668162"/>
          <a:ext cx="8947150" cy="478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</a:tblGrid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29260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53550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Provided a UI for Ease of Access to Users and Better Usability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860590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3" y="3745309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GB" dirty="0"/>
              <a:t>Addition of an interface for users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0465B-95F8-431A-8B5F-44458E648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75118"/>
              </p:ext>
            </p:extLst>
          </p:nvPr>
        </p:nvGraphicFramePr>
        <p:xfrm>
          <a:off x="1103313" y="2306638"/>
          <a:ext cx="89471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1019981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66738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Benchmark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Benchmarks Neural Nets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1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Inception V1 (GoogleNet)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ILSVRC-2014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AlexNet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State-of-the-art CNN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Caltech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78C-0A12-4059-8419-B6CA231F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C5AC-FEFB-449A-B32B-283160E8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6113"/>
            <a:ext cx="8946541" cy="553202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http://deeplearning.net/datasets/</a:t>
            </a:r>
            <a:r>
              <a:rPr lang="en-US" sz="1600" dirty="0"/>
              <a:t> (Benchmark Datasets)</a:t>
            </a:r>
          </a:p>
          <a:p>
            <a:r>
              <a:rPr lang="en-GB" sz="1600" dirty="0"/>
              <a:t>Suganuma, M., Shirakawa, S. and Nagao, T. (2017). A genetic programming approach to designing convolutional neural network architectures. </a:t>
            </a:r>
            <a:r>
              <a:rPr lang="en-GB" sz="1600" i="1" dirty="0"/>
              <a:t>Proceedings of the Genetic and Evolutionary Computation Conference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Desell, T. (2017). Large scale evolution of convolutional neural networks using volunteer computing. </a:t>
            </a:r>
            <a:r>
              <a:rPr lang="en-GB" sz="1600" i="1" dirty="0"/>
              <a:t>Proceedings of the Genetic and Evolutionary Computation Conference Companion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Krizhevsky, A., Sutskever, I. and Hinton, G. (2017). ImageNet classification with deep convolutional neural networks. </a:t>
            </a:r>
            <a:r>
              <a:rPr lang="en-GB" sz="1600" i="1" dirty="0"/>
              <a:t>Communications of the ACM</a:t>
            </a:r>
            <a:r>
              <a:rPr lang="en-GB" sz="1600" dirty="0"/>
              <a:t>, 60(6), pp.84-90.</a:t>
            </a:r>
          </a:p>
          <a:p>
            <a:r>
              <a:rPr lang="en-US" sz="1600" dirty="0"/>
              <a:t>Wang, B., Sun, Y., Xue, B. and Zhang, M. (2018). Evolving Deep Convolutional Neural Networks by Variable-Length Particle Swarm Optimization for Image Classification. </a:t>
            </a:r>
            <a:r>
              <a:rPr lang="en-US" sz="1600" i="1" dirty="0"/>
              <a:t>2018 IEEE Congress on Evolutionary Computation (CEC)</a:t>
            </a:r>
            <a:r>
              <a:rPr lang="en-US" sz="1600" dirty="0"/>
              <a:t>.</a:t>
            </a:r>
          </a:p>
          <a:p>
            <a:r>
              <a:rPr lang="en-US" sz="1600" dirty="0"/>
              <a:t>Kramer, A. and Sangiovanni-Vincentelli, A. (2019). </a:t>
            </a:r>
            <a:r>
              <a:rPr lang="en-US" sz="1600" i="1" dirty="0"/>
              <a:t>Efficient Parallel Learning Algorithms for Neural Networks</a:t>
            </a:r>
            <a:r>
              <a:rPr lang="en-US" sz="1600" dirty="0"/>
              <a:t>. [online] Papers.nips.cc. Available at: http://papers.nips.cc/paper/134-efficient-parallel-learning-algorithms-for-neural-networks [Accessed 23 Apr. 2019].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620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</TotalTime>
  <Words>317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Nature-Inspired CNN Optimization</vt:lpstr>
      <vt:lpstr>Overview</vt:lpstr>
      <vt:lpstr>Problem Statement</vt:lpstr>
      <vt:lpstr>Convolutional Neural Networks</vt:lpstr>
      <vt:lpstr>Evolutionary Algorithms</vt:lpstr>
      <vt:lpstr>Literature Review Description</vt:lpstr>
      <vt:lpstr>Our Work</vt:lpstr>
      <vt:lpstr>Benchmarks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34</cp:revision>
  <dcterms:created xsi:type="dcterms:W3CDTF">2019-04-19T03:51:05Z</dcterms:created>
  <dcterms:modified xsi:type="dcterms:W3CDTF">2019-04-23T05:38:32Z</dcterms:modified>
</cp:coreProperties>
</file>