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75" r:id="rId8"/>
    <p:sldId id="271" r:id="rId9"/>
    <p:sldId id="277" r:id="rId10"/>
    <p:sldId id="27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8626" y="2016690"/>
            <a:ext cx="8825658" cy="2322280"/>
          </a:xfrm>
        </p:spPr>
        <p:txBody>
          <a:bodyPr/>
          <a:lstStyle/>
          <a:p>
            <a:r>
              <a:rPr lang="en-GB" dirty="0"/>
              <a:t>Nature Inspired CNNs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9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3" y="375781"/>
            <a:ext cx="10058400" cy="612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2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6B6D0E3-0AF4-4EF2-8A5C-083AE4B79541}"/>
              </a:ext>
            </a:extLst>
          </p:cNvPr>
          <p:cNvSpPr txBox="1">
            <a:spLocks/>
          </p:cNvSpPr>
          <p:nvPr/>
        </p:nvSpPr>
        <p:spPr>
          <a:xfrm>
            <a:off x="1104293" y="1484508"/>
            <a:ext cx="8946541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1FD5F8B-5891-4DEE-9AC6-39246BB61A38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91888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Learning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Group members:</a:t>
            </a:r>
          </a:p>
          <a:p>
            <a:pPr lvl="1"/>
            <a:r>
              <a:rPr lang="en-GB" dirty="0"/>
              <a:t>15140094 Mohsin Ashraf</a:t>
            </a:r>
          </a:p>
          <a:p>
            <a:pPr lvl="1"/>
            <a:r>
              <a:rPr lang="en-GB" dirty="0"/>
              <a:t>14140062 Mushood Hanif</a:t>
            </a:r>
          </a:p>
          <a:p>
            <a:pPr lvl="1"/>
            <a:r>
              <a:rPr lang="en-GB" dirty="0"/>
              <a:t>15140107 Mehvish Hameed</a:t>
            </a:r>
          </a:p>
          <a:p>
            <a:pPr lvl="1"/>
            <a:r>
              <a:rPr lang="en-GB" dirty="0"/>
              <a:t>14140044 Rida Yaqoob</a:t>
            </a:r>
          </a:p>
          <a:p>
            <a:pPr marL="400050"/>
            <a:r>
              <a:rPr lang="en-GB" dirty="0"/>
              <a:t>Supervisor:</a:t>
            </a:r>
          </a:p>
          <a:p>
            <a:pPr marL="800100" lvl="1"/>
            <a:r>
              <a:rPr lang="en-GB" dirty="0"/>
              <a:t>Syed Qamar Askari</a:t>
            </a:r>
          </a:p>
        </p:txBody>
      </p:sp>
    </p:spTree>
    <p:extLst>
      <p:ext uri="{BB962C8B-B14F-4D97-AF65-F5344CB8AC3E}">
        <p14:creationId xmlns:p14="http://schemas.microsoft.com/office/powerpoint/2010/main" val="425039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0093"/>
          </a:xfrm>
        </p:spPr>
        <p:txBody>
          <a:bodyPr/>
          <a:lstStyle/>
          <a:p>
            <a:r>
              <a:rPr lang="en-GB" dirty="0"/>
              <a:t>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155" y="1340285"/>
            <a:ext cx="9568864" cy="5285984"/>
          </a:xfrm>
        </p:spPr>
        <p:txBody>
          <a:bodyPr/>
          <a:lstStyle/>
          <a:p>
            <a:r>
              <a:rPr lang="en-GB" dirty="0"/>
              <a:t>Problem Statement</a:t>
            </a:r>
          </a:p>
          <a:p>
            <a:r>
              <a:rPr lang="en-GB" dirty="0"/>
              <a:t>CNNs</a:t>
            </a:r>
          </a:p>
          <a:p>
            <a:r>
              <a:rPr lang="en-GB" dirty="0"/>
              <a:t>Evolutionary Algorithms</a:t>
            </a:r>
          </a:p>
          <a:p>
            <a:r>
              <a:rPr lang="en-GB" dirty="0"/>
              <a:t>Literature Review</a:t>
            </a:r>
          </a:p>
          <a:p>
            <a:pPr lvl="1"/>
            <a:r>
              <a:rPr lang="en-GB" dirty="0"/>
              <a:t>Description</a:t>
            </a:r>
          </a:p>
          <a:p>
            <a:pPr lvl="1"/>
            <a:r>
              <a:rPr lang="en-GB" dirty="0"/>
              <a:t>Explanation</a:t>
            </a:r>
          </a:p>
          <a:p>
            <a:r>
              <a:rPr lang="en-GB" dirty="0"/>
              <a:t>Our Work</a:t>
            </a:r>
          </a:p>
          <a:p>
            <a:r>
              <a:rPr lang="en-GB" dirty="0"/>
              <a:t>Benchmarks</a:t>
            </a:r>
          </a:p>
          <a:p>
            <a:r>
              <a:rPr lang="en-GB" dirty="0"/>
              <a:t>References</a:t>
            </a:r>
          </a:p>
          <a:p>
            <a:r>
              <a:rPr lang="en-GB" dirty="0"/>
              <a:t>Scope</a:t>
            </a:r>
          </a:p>
          <a:p>
            <a:r>
              <a:rPr lang="en-GB" dirty="0"/>
              <a:t>Learning outcomes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2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29153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Automation of CNN initialization for any given dataset with an optimal architecture for best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3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Convolutional Neural Networks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2792282" cy="374173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051AEA9-8ECC-4D9F-A8A5-DD8E0EDCC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7903" y="1519881"/>
            <a:ext cx="9222931" cy="4736457"/>
          </a:xfrm>
        </p:spPr>
        <p:txBody>
          <a:bodyPr/>
          <a:lstStyle/>
          <a:p>
            <a:r>
              <a:rPr lang="en-GB" dirty="0"/>
              <a:t>Deep Learning Network</a:t>
            </a:r>
          </a:p>
          <a:p>
            <a:r>
              <a:rPr lang="en-GB" dirty="0"/>
              <a:t>Inspired by Humans</a:t>
            </a:r>
          </a:p>
          <a:p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1AC266-4962-4462-B37C-035D1F77E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972079"/>
            <a:ext cx="9893808" cy="26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3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666"/>
          </a:xfrm>
        </p:spPr>
        <p:txBody>
          <a:bodyPr/>
          <a:lstStyle/>
          <a:p>
            <a:r>
              <a:rPr lang="en-GB" dirty="0"/>
              <a:t>Evolutionary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33384"/>
            <a:ext cx="8946541" cy="512805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process resulting in the improvement of a species over the span of a few generations by adapting and learning from the environment.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DF9D1C-198B-4D00-84DF-7B2305A50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30" y="2414050"/>
            <a:ext cx="4207466" cy="420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6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45C8-7F96-49EC-9E4C-7C37DC8F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  <a:br>
              <a:rPr lang="en-GB" dirty="0"/>
            </a:br>
            <a:r>
              <a:rPr lang="en-GB" sz="2400" dirty="0"/>
              <a:t>Description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FC3C6A-BE0B-467A-B924-F1898D85F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944538"/>
              </p:ext>
            </p:extLst>
          </p:nvPr>
        </p:nvGraphicFramePr>
        <p:xfrm>
          <a:off x="1103313" y="1668162"/>
          <a:ext cx="8947150" cy="4783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2256041494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440042597"/>
                    </a:ext>
                  </a:extLst>
                </a:gridCol>
              </a:tblGrid>
              <a:tr h="403250">
                <a:tc>
                  <a:txBody>
                    <a:bodyPr/>
                    <a:lstStyle/>
                    <a:p>
                      <a:r>
                        <a:rPr lang="en-GB" dirty="0"/>
                        <a:t>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502224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GB" dirty="0"/>
                        <a:t>ImageNet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Using CNNs on Big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553507"/>
                  </a:ext>
                </a:extLst>
              </a:tr>
              <a:tr h="696020">
                <a:tc>
                  <a:txBody>
                    <a:bodyPr/>
                    <a:lstStyle/>
                    <a:p>
                      <a:r>
                        <a:rPr lang="en-GB" dirty="0"/>
                        <a:t>Efficient Parallel Learning Algorithms for Neural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Parallelizable techniques applied to learning in Neural Networks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05592"/>
                  </a:ext>
                </a:extLst>
              </a:tr>
              <a:tr h="994314">
                <a:tc>
                  <a:txBody>
                    <a:bodyPr/>
                    <a:lstStyle/>
                    <a:p>
                      <a:r>
                        <a:rPr lang="en-GB" dirty="0"/>
                        <a:t>Genetic Programming Approach to Designing Neural Network Architectures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Using Cartesian Genetic Programming to encode and generate optimal architectures.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0769"/>
                  </a:ext>
                </a:extLst>
              </a:tr>
              <a:tr h="994314">
                <a:tc>
                  <a:txBody>
                    <a:bodyPr/>
                    <a:lstStyle/>
                    <a:p>
                      <a:r>
                        <a:rPr lang="en-GB" dirty="0"/>
                        <a:t>Large scale evolution of convolutional neural networks using volunteer computing.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Evolving a given architecture and evolving it until optimal results arise using a genetic algorithm.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197534"/>
                  </a:ext>
                </a:extLst>
              </a:tr>
              <a:tr h="1292608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Evolving Deep Convolutional Neural Networks by Variable-length Particle Swarm Optimization for Image Classification.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Using Particle swarm optimization with an IP-inspired encoding strategy to find an optimal architecture for a given dataset.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039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18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1535509"/>
          </a:xfrm>
        </p:spPr>
        <p:txBody>
          <a:bodyPr/>
          <a:lstStyle/>
          <a:p>
            <a:r>
              <a:rPr lang="en-GB" dirty="0"/>
              <a:t>Hybrid Approach Combining All Previously Mentioned Approaches</a:t>
            </a:r>
          </a:p>
          <a:p>
            <a:r>
              <a:rPr lang="en-GB" dirty="0"/>
              <a:t>Provided a UI for Ease of Access to Users and Better Usability</a:t>
            </a:r>
          </a:p>
          <a:p>
            <a:r>
              <a:rPr lang="en-GB" dirty="0"/>
              <a:t>Improving efficiency by Parallelizing the CNN Evaluation Process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A8EF59-E4AD-4AE5-87D9-7C9766BED321}"/>
              </a:ext>
            </a:extLst>
          </p:cNvPr>
          <p:cNvSpPr txBox="1">
            <a:spLocks/>
          </p:cNvSpPr>
          <p:nvPr/>
        </p:nvSpPr>
        <p:spPr>
          <a:xfrm>
            <a:off x="646111" y="2860590"/>
            <a:ext cx="9404723" cy="8847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Compare and Contrast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A4A00E-4E93-49DB-A004-C4B02F2470B1}"/>
              </a:ext>
            </a:extLst>
          </p:cNvPr>
          <p:cNvSpPr txBox="1">
            <a:spLocks/>
          </p:cNvSpPr>
          <p:nvPr/>
        </p:nvSpPr>
        <p:spPr>
          <a:xfrm>
            <a:off x="1104293" y="3745309"/>
            <a:ext cx="8946541" cy="140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Difference in the Parameters Handled</a:t>
            </a:r>
          </a:p>
          <a:p>
            <a:r>
              <a:rPr lang="en-GB" dirty="0"/>
              <a:t>Addition of an interface for users</a:t>
            </a:r>
          </a:p>
          <a:p>
            <a:r>
              <a:rPr lang="en-US" dirty="0"/>
              <a:t>Parallel working efficiency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4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778B-541F-47F0-B4AD-F3D8A893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098"/>
          </a:xfrm>
        </p:spPr>
        <p:txBody>
          <a:bodyPr/>
          <a:lstStyle/>
          <a:p>
            <a:r>
              <a:rPr lang="en-GB" dirty="0"/>
              <a:t>Benchmarks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218FA4-F30E-499A-A456-1302CDCCA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338694"/>
              </p:ext>
            </p:extLst>
          </p:nvPr>
        </p:nvGraphicFramePr>
        <p:xfrm>
          <a:off x="1103313" y="2052638"/>
          <a:ext cx="89471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1214114556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3588968203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1888639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Benchmark 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Neural Net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36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8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6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92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683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661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402</TotalTime>
  <Words>254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Nature Inspired CNNs Optimization</vt:lpstr>
      <vt:lpstr>Team</vt:lpstr>
      <vt:lpstr>Overview</vt:lpstr>
      <vt:lpstr>Problem Statement</vt:lpstr>
      <vt:lpstr>Convolutional Neural Networks</vt:lpstr>
      <vt:lpstr>Evolutionary Algorithms</vt:lpstr>
      <vt:lpstr>Literature Review Description</vt:lpstr>
      <vt:lpstr>Our Work</vt:lpstr>
      <vt:lpstr>Benchmarks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 Inspired CNNs Optimization</dc:title>
  <dc:creator>Mushood Hanif</dc:creator>
  <cp:lastModifiedBy>Mushood Hanif</cp:lastModifiedBy>
  <cp:revision>22</cp:revision>
  <dcterms:created xsi:type="dcterms:W3CDTF">2019-04-19T03:51:05Z</dcterms:created>
  <dcterms:modified xsi:type="dcterms:W3CDTF">2019-04-22T06:23:54Z</dcterms:modified>
</cp:coreProperties>
</file>