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5" r:id="rId8"/>
    <p:sldId id="271" r:id="rId9"/>
    <p:sldId id="277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626" y="2016690"/>
            <a:ext cx="8825658" cy="2322280"/>
          </a:xfrm>
        </p:spPr>
        <p:txBody>
          <a:bodyPr/>
          <a:lstStyle/>
          <a:p>
            <a:r>
              <a:rPr lang="en-GB" dirty="0"/>
              <a:t>Nature Inspired CNNs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members:</a:t>
            </a:r>
          </a:p>
          <a:p>
            <a:pPr lvl="1"/>
            <a:r>
              <a:rPr lang="en-GB" dirty="0"/>
              <a:t>15140094 Mohsin Ashraf</a:t>
            </a:r>
          </a:p>
          <a:p>
            <a:pPr lvl="1"/>
            <a:r>
              <a:rPr lang="en-GB" dirty="0"/>
              <a:t>14140062 Mushood Hanif</a:t>
            </a:r>
          </a:p>
          <a:p>
            <a:pPr lvl="1"/>
            <a:r>
              <a:rPr lang="en-GB" dirty="0"/>
              <a:t>15140107 Mehvish Hameed</a:t>
            </a:r>
          </a:p>
          <a:p>
            <a:pPr lvl="1"/>
            <a:r>
              <a:rPr lang="en-GB" dirty="0"/>
              <a:t>14140044 Rida Yaqoob</a:t>
            </a:r>
          </a:p>
          <a:p>
            <a:pPr marL="400050"/>
            <a:r>
              <a:rPr lang="en-GB" dirty="0"/>
              <a:t>Supervisor:</a:t>
            </a:r>
          </a:p>
          <a:p>
            <a:pPr marL="800100" lvl="1"/>
            <a:r>
              <a:rPr lang="en-GB" dirty="0"/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42503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 dirty="0"/>
              <a:t>Literature Review</a:t>
            </a:r>
          </a:p>
          <a:p>
            <a:pPr lvl="1"/>
            <a:r>
              <a:rPr lang="en-GB" dirty="0"/>
              <a:t>Description</a:t>
            </a:r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Work-breakdown Structure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Automation of CNN initialization for any given dataset with an optimal architecture for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Deep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dirty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4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44538"/>
              </p:ext>
            </p:extLst>
          </p:nvPr>
        </p:nvGraphicFramePr>
        <p:xfrm>
          <a:off x="1103313" y="1668162"/>
          <a:ext cx="8947150" cy="478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</a:tblGrid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29260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53550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Provided a UI for Ease of Access to Users and Better Usability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860590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3" y="3745309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GB" dirty="0"/>
              <a:t>Addition of an interface for users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18FA4-F30E-499A-A456-1302CDCC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69508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21411455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5889682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8863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Benchmark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Neural Net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 (Error Rates)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8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MetaQNN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2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277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 Inspired CNNs Optimization</vt:lpstr>
      <vt:lpstr>Team</vt:lpstr>
      <vt:lpstr>Overview</vt:lpstr>
      <vt:lpstr>Problem Statement</vt:lpstr>
      <vt:lpstr>Convolutional Neural Networks</vt:lpstr>
      <vt:lpstr>Evolutionary Algorithms</vt:lpstr>
      <vt:lpstr>Literature Review Description</vt:lpstr>
      <vt:lpstr>Our Work</vt:lpstr>
      <vt:lpstr>Benchmarks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26</cp:revision>
  <dcterms:created xsi:type="dcterms:W3CDTF">2019-04-19T03:51:05Z</dcterms:created>
  <dcterms:modified xsi:type="dcterms:W3CDTF">2019-04-23T04:43:05Z</dcterms:modified>
</cp:coreProperties>
</file>