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8" r:id="rId2"/>
  </p:sldMasterIdLst>
  <p:notesMasterIdLst>
    <p:notesMasterId r:id="rId12"/>
  </p:notesMasterIdLst>
  <p:handoutMasterIdLst>
    <p:handoutMasterId r:id="rId13"/>
  </p:handoutMasterIdLst>
  <p:sldIdLst>
    <p:sldId id="257" r:id="rId3"/>
    <p:sldId id="347" r:id="rId4"/>
    <p:sldId id="258" r:id="rId5"/>
    <p:sldId id="342" r:id="rId6"/>
    <p:sldId id="343" r:id="rId7"/>
    <p:sldId id="278" r:id="rId8"/>
    <p:sldId id="284" r:id="rId9"/>
    <p:sldId id="346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2" d="100"/>
          <a:sy n="72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CB725-05F7-4D61-AB91-3394916D5B98}" type="datetimeFigureOut">
              <a:rPr lang="en-US" smtClean="0"/>
              <a:t>02-Mar-2022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3C84-8070-4D7B-9845-86DDEB27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8CA8B-2908-4280-A461-4B34E9FD14B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7DB58-6FA4-4FF0-A773-59AC7110A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7DB58-6FA4-4FF0-A773-59AC7110A2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27D0F4-EBE8-4F12-816E-79A135427BDD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81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7DB58-6FA4-4FF0-A773-59AC7110A2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en-US" dirty="0"/>
              <a:t>TITLE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57800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JULY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57784"/>
            <a:ext cx="7920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latin typeface="Arial" panose="020B0604020202020204" pitchFamily="34" charset="0"/>
              </a:rPr>
              <a:t>Online</a:t>
            </a:r>
            <a:r>
              <a:rPr lang="en-US" sz="3200" b="1" i="0" baseline="0" dirty="0">
                <a:solidFill>
                  <a:schemeClr val="tx1"/>
                </a:solidFill>
                <a:latin typeface="Arial" panose="020B0604020202020204" pitchFamily="34" charset="0"/>
              </a:rPr>
              <a:t> Bill Correction</a:t>
            </a:r>
            <a:endParaRPr lang="en-US" sz="3200" b="1" i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30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prstGeom prst="rect">
            <a:avLst/>
          </a:prstGeom>
        </p:spPr>
        <p:txBody>
          <a:bodyPr/>
          <a:lstStyle>
            <a:lvl1pPr>
              <a:buNone/>
              <a:defRPr b="1"/>
            </a:lvl1pPr>
            <a:lvl2pPr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58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72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1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4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263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457200"/>
            <a:ext cx="7315200" cy="533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</a:lstStyle>
          <a:p>
            <a:pPr lvl="3"/>
            <a:r>
              <a:rPr lang="en-US" dirty="0"/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379778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/>
            </a:lvl1pPr>
            <a:lvl2pPr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 b="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prstGeom prst="rect">
            <a:avLst/>
          </a:prstGeom>
        </p:spPr>
        <p:txBody>
          <a:bodyPr/>
          <a:lstStyle>
            <a:lvl1pPr>
              <a:buNone/>
              <a:defRPr b="1"/>
            </a:lvl1pPr>
            <a:lvl2pPr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 dirty="0"/>
              <a:t>SUB 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399"/>
            <a:ext cx="5522912" cy="305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26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457200"/>
            <a:ext cx="7315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</a:lstStyle>
          <a:p>
            <a:pPr lvl="3"/>
            <a:r>
              <a:rPr lang="en-US" dirty="0"/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23241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1C728-146B-4C89-AEBC-9CCA5703E70B}"/>
              </a:ext>
            </a:extLst>
          </p:cNvPr>
          <p:cNvSpPr txBox="1"/>
          <p:nvPr userDrawn="1"/>
        </p:nvSpPr>
        <p:spPr>
          <a:xfrm>
            <a:off x="686596" y="215031"/>
            <a:ext cx="6748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Bill Correction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5489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356350"/>
            <a:ext cx="510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333578"/>
            <a:ext cx="403823" cy="41066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4500" y="6343163"/>
            <a:ext cx="729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C00000"/>
                </a:solidFill>
                <a:latin typeface="Arial" panose="020B0604020202020204" pitchFamily="34" charset="0"/>
              </a:rPr>
              <a:t>POWER</a:t>
            </a:r>
            <a:r>
              <a:rPr lang="en-US" sz="1800" b="1" i="0" baseline="0" dirty="0">
                <a:solidFill>
                  <a:srgbClr val="C00000"/>
                </a:solidFill>
                <a:latin typeface="Arial" panose="020B0604020202020204" pitchFamily="34" charset="0"/>
              </a:rPr>
              <a:t> INFORMATION TECHNOLOGY COMPANY(PITC)</a:t>
            </a:r>
            <a:endParaRPr lang="en-US" sz="1800" b="1" i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173014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FFCF-8FCA-426C-A34E-6640A6DA9CF4}" type="datetimeFigureOut">
              <a:rPr lang="en-US" smtClean="0"/>
              <a:pPr/>
              <a:t>02-Mar-2022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6BDE5D-42F8-477B-9040-5A87C65825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9D45B9-4E7B-475C-A525-B1EC3FB61EA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333578"/>
            <a:ext cx="403823" cy="4106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7CD2BD-8160-4373-A377-A96994801E58}"/>
              </a:ext>
            </a:extLst>
          </p:cNvPr>
          <p:cNvSpPr/>
          <p:nvPr userDrawn="1"/>
        </p:nvSpPr>
        <p:spPr>
          <a:xfrm>
            <a:off x="0" y="6173014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49E82-A0B9-4257-B3D0-FDF864FE6B4A}"/>
              </a:ext>
            </a:extLst>
          </p:cNvPr>
          <p:cNvSpPr txBox="1"/>
          <p:nvPr userDrawn="1"/>
        </p:nvSpPr>
        <p:spPr>
          <a:xfrm>
            <a:off x="444500" y="6343163"/>
            <a:ext cx="729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C00000"/>
                </a:solidFill>
                <a:latin typeface="Arial" panose="020B0604020202020204" pitchFamily="34" charset="0"/>
              </a:rPr>
              <a:t>POWER</a:t>
            </a:r>
            <a:r>
              <a:rPr lang="en-US" sz="1800" b="1" i="0" baseline="0" dirty="0">
                <a:solidFill>
                  <a:srgbClr val="C00000"/>
                </a:solidFill>
                <a:latin typeface="Arial" panose="020B0604020202020204" pitchFamily="34" charset="0"/>
              </a:rPr>
              <a:t> INFORMATION TECHNOLOGY COMPANY(PITC)</a:t>
            </a:r>
            <a:endParaRPr lang="en-US" sz="1800" b="1" i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50" r:id="rId18"/>
    <p:sldLayoutId id="2147483652" r:id="rId19"/>
    <p:sldLayoutId id="2147483653" r:id="rId20"/>
    <p:sldLayoutId id="2147483686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lladj.pitc.com.pk/mepco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480218" y="4876800"/>
            <a:ext cx="8183563" cy="78978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9pPr>
            <a:extLst/>
          </a:lstStyle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PT – use of modern technology in education PowerPoint presentation | free  to download - id: 6a63ca-MzAx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7234"/>
            <a:ext cx="732938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8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480218" y="4876800"/>
            <a:ext cx="8183563" cy="78978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8D3E"/>
                </a:solidFill>
                <a:latin typeface="Verdana" pitchFamily="34" charset="0"/>
              </a:defRPr>
            </a:lvl9pPr>
            <a:extLst/>
          </a:lstStyle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251520" y="2132856"/>
            <a:ext cx="74323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 Bill Correction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80909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/>
          </p:cNvSpPr>
          <p:nvPr/>
        </p:nvSpPr>
        <p:spPr bwMode="auto">
          <a:xfrm>
            <a:off x="611560" y="1844824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Development Team: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Muhammad Akram, Manager(New Billing Development)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Afshan Bilal, Dy. Manager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Muhammad Nadeem Siddiqi, Dy. Manager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Amna Ejaz, Assistant Manager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Nasir Mahmood, Software Developer</a:t>
            </a: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/>
          </p:cNvSpPr>
          <p:nvPr/>
        </p:nvSpPr>
        <p:spPr bwMode="auto">
          <a:xfrm>
            <a:off x="611560" y="2132856"/>
            <a:ext cx="691276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Bill Adjustment Types Covered in 1</a:t>
            </a:r>
            <a:r>
              <a:rPr lang="en-US" sz="2400" b="1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Phase: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Wrong Reading Correction up to 300 units for domestic &amp; Commercial Consumers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Extension of Due Date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Installments of Bill</a:t>
            </a: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/>
          </p:cNvSpPr>
          <p:nvPr/>
        </p:nvSpPr>
        <p:spPr bwMode="auto">
          <a:xfrm>
            <a:off x="611560" y="2060848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Offices Where Software will run in 1</a:t>
            </a:r>
            <a:r>
              <a:rPr lang="en-US" sz="2400" b="1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Phase: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Customer Care Center  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SDO Offices</a:t>
            </a:r>
          </a:p>
          <a:p>
            <a:pPr marL="800100" lvl="1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Revenue Offices</a:t>
            </a: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ts val="25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1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124744"/>
            <a:ext cx="8208911" cy="48965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Window at Customer care Centers</a:t>
            </a:r>
          </a:p>
          <a:p>
            <a:pPr marL="0" indent="0">
              <a:buNone/>
            </a:pPr>
            <a:endParaRPr lang="en-US" altLang="en-US" sz="7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consumer get approval of competent authority on his application or even on electricity bill. 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window, adjusted bill will be issued and there is no need to visit Revenue office for getting amended bill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type of consumers will be served for extension of due date  &amp; Installments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of reading is allowed up to 300 units to domestic and commercial consumers only.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CP-052 will be posted on IBS Live database and duplicate bill database will be updated automatically on issuance of amended bill and CP-052 can also be printed.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can pay amended bill only on bank counter</a:t>
            </a:r>
          </a:p>
          <a:p>
            <a:pPr lvl="1" indent="-342900"/>
            <a:r>
              <a:rPr lang="en-US" alt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can view the list of posted adjustments</a:t>
            </a:r>
          </a:p>
          <a:p>
            <a:pPr lvl="1" indent="-342900"/>
            <a:endParaRPr lang="en-US" alt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425" y="304800"/>
            <a:ext cx="8791575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sz="2800" dirty="0"/>
              <a:t>Modes of Operation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7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chemeClr val="tx1"/>
                </a:solidFill>
              </a:rPr>
              <a:t>Prerequisites for running the application: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7338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Printer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browser application running on PC</a:t>
            </a:r>
          </a:p>
          <a:p>
            <a:pPr marL="457200" lvl="1" indent="0"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834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47" y="1371600"/>
            <a:ext cx="8229600" cy="450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Panel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Administrator </a:t>
            </a:r>
          </a:p>
          <a:p>
            <a:pPr lvl="1" indent="-342900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add users</a:t>
            </a:r>
          </a:p>
          <a:p>
            <a:pPr lvl="1" indent="-342900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assign roles</a:t>
            </a:r>
          </a:p>
          <a:p>
            <a:pPr lvl="2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relevant role to a user. So that users can access relevant tasks only</a:t>
            </a:r>
          </a:p>
          <a:p>
            <a:pPr lvl="2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roles can be assigned to a user</a:t>
            </a:r>
          </a:p>
          <a:p>
            <a:pPr lvl="1" indent="-342900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/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/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425" y="304800"/>
            <a:ext cx="8791575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sz="2800" dirty="0"/>
              <a:t>Modes of Operation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GB" altLang="en-US" sz="2800" dirty="0">
                <a:solidFill>
                  <a:schemeClr val="tx1"/>
                </a:solidFill>
              </a:rPr>
              <a:t>Application 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52" y="943203"/>
            <a:ext cx="7352885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http://billadj.pitc.com.pk/mepco</a:t>
            </a: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021C09-1182-4A83-B652-B71FA9EB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r="18500"/>
          <a:stretch/>
        </p:blipFill>
        <p:spPr>
          <a:xfrm>
            <a:off x="1261774" y="1628800"/>
            <a:ext cx="5760640" cy="4183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1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USAID PDP Template_July 2012</Template>
  <TotalTime>8281</TotalTime>
  <Words>275</Words>
  <Application>Microsoft Office PowerPoint</Application>
  <PresentationFormat>On-screen Show (4:3)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</vt:lpstr>
      <vt:lpstr>Wingdings 3</vt:lpstr>
      <vt:lpstr>First Slide Master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Modes of Operation</vt:lpstr>
      <vt:lpstr>Prerequisites for running the application:</vt:lpstr>
      <vt:lpstr>Modes of Operation</vt:lpstr>
      <vt:lpstr>Application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Qasim Ali Khawaja</dc:creator>
  <cp:lastModifiedBy>Waqas Shabbir</cp:lastModifiedBy>
  <cp:revision>235</cp:revision>
  <cp:lastPrinted>2022-02-24T04:34:30Z</cp:lastPrinted>
  <dcterms:created xsi:type="dcterms:W3CDTF">2012-07-09T12:57:10Z</dcterms:created>
  <dcterms:modified xsi:type="dcterms:W3CDTF">2022-03-02T11:41:34Z</dcterms:modified>
</cp:coreProperties>
</file>