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062" y="154112"/>
            <a:ext cx="9938534" cy="1506502"/>
          </a:xfrm>
        </p:spPr>
        <p:txBody>
          <a:bodyPr/>
          <a:lstStyle/>
          <a:p>
            <a:pPr algn="ctr"/>
            <a:r>
              <a:rPr lang="en-US" dirty="0" smtClean="0"/>
              <a:t>Human computer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36" y="2178123"/>
            <a:ext cx="8791575" cy="708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Covid-19 information application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8409" y="3801438"/>
            <a:ext cx="6431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Talha</a:t>
            </a:r>
            <a:r>
              <a:rPr lang="en-US" sz="2800" dirty="0" smtClean="0"/>
              <a:t> </a:t>
            </a:r>
            <a:r>
              <a:rPr lang="en-US" sz="2800" dirty="0" err="1" smtClean="0"/>
              <a:t>Sarfaraz</a:t>
            </a:r>
            <a:r>
              <a:rPr lang="en-US" sz="2800" smtClean="0"/>
              <a:t> 61933</a:t>
            </a:r>
            <a:endParaRPr lang="en-US" sz="2800" dirty="0" smtClean="0"/>
          </a:p>
          <a:p>
            <a:pPr algn="ctr"/>
            <a:r>
              <a:rPr lang="en-US" sz="2800" dirty="0" smtClean="0"/>
              <a:t>Mohsin Ali 62008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4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Design process prototypes</a:t>
            </a:r>
            <a:br>
              <a:rPr lang="en-US" b="1" dirty="0" smtClean="0"/>
            </a:br>
            <a:r>
              <a:rPr lang="en-US" b="1" dirty="0" smtClean="0"/>
              <a:t>process 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our final UI for covid-19 app</a:t>
            </a:r>
          </a:p>
          <a:p>
            <a:r>
              <a:rPr lang="en-US" dirty="0" smtClean="0"/>
              <a:t>Thing which we change this mockup is that we google map </a:t>
            </a:r>
            <a:r>
              <a:rPr lang="en-US" dirty="0" err="1" smtClean="0"/>
              <a:t>primarly</a:t>
            </a:r>
            <a:r>
              <a:rPr lang="en-US" dirty="0" smtClean="0"/>
              <a:t> pickup the country then if user want to check active cases in his/her own area map pick it automatically</a:t>
            </a:r>
          </a:p>
          <a:p>
            <a:r>
              <a:rPr lang="en-US" dirty="0" smtClean="0"/>
              <a:t>As per users experience area vise UI improve that cases show on live map and information show on tooltip on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Analysis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design of app we analyze it and found that it is now good to go for user.</a:t>
            </a:r>
          </a:p>
          <a:p>
            <a:r>
              <a:rPr lang="en-US" dirty="0" smtClean="0"/>
              <a:t>Some changes can be made to make it more user friendly (after some people use and give some real feedback)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239" y="236306"/>
            <a:ext cx="9938534" cy="1506502"/>
          </a:xfrm>
        </p:spPr>
        <p:txBody>
          <a:bodyPr/>
          <a:lstStyle/>
          <a:p>
            <a:pPr algn="ctr"/>
            <a:r>
              <a:rPr lang="en-US" b="1" dirty="0"/>
              <a:t>The Goals of HCI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478" y="1294544"/>
            <a:ext cx="10541285" cy="3852809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goals of HCI are to produce usable and safe systems, as well as functional systems. In order o produce computer systems with good usability, developers must attempt to</a:t>
            </a: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ctr"/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factors that determine how people use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tools and techniques to enable building suitable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achieve efficient, effective, and safe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put people first</a:t>
            </a:r>
          </a:p>
          <a:p>
            <a:pPr algn="ctr"/>
            <a:endParaRPr 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55" y="4266641"/>
            <a:ext cx="2397837" cy="23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123" y="657546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UX process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766" y="1901407"/>
            <a:ext cx="7907588" cy="39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123" y="657546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Design Process story 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937619"/>
            <a:ext cx="879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in this design is that user cannot updated properly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552" y="2917308"/>
            <a:ext cx="25511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Design process prototypes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01" y="1448103"/>
            <a:ext cx="2806755" cy="5126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57312"/>
            <a:ext cx="2819400" cy="521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144" y="1357311"/>
            <a:ext cx="2667000" cy="52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Design process prototypes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our first mockup which we design from the help different design application</a:t>
            </a:r>
          </a:p>
          <a:p>
            <a:r>
              <a:rPr lang="en-US" dirty="0" smtClean="0"/>
              <a:t>There are some things which need to be change in design to help user to easily interact with application.</a:t>
            </a:r>
          </a:p>
          <a:p>
            <a:r>
              <a:rPr lang="en-US" dirty="0" smtClean="0"/>
              <a:t>We design another mockup with changes which we point out in pervious mockup.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Design process prototypes </a:t>
            </a:r>
            <a:br>
              <a:rPr lang="en-US" b="1" dirty="0" smtClean="0"/>
            </a:br>
            <a:r>
              <a:rPr lang="en-US" b="1" dirty="0" smtClean="0"/>
              <a:t>process 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49" y="985248"/>
            <a:ext cx="2731501" cy="5602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89" y="985248"/>
            <a:ext cx="2768488" cy="57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Design process prototypes </a:t>
            </a:r>
            <a:br>
              <a:rPr lang="en-US" b="1" dirty="0" smtClean="0"/>
            </a:br>
            <a:r>
              <a:rPr lang="en-US" b="1" dirty="0" smtClean="0"/>
              <a:t>process 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47" y="1090941"/>
            <a:ext cx="2758214" cy="568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10" y="987441"/>
            <a:ext cx="2704424" cy="566458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Design process prototypes </a:t>
            </a:r>
            <a:br>
              <a:rPr lang="en-US" b="1" dirty="0" smtClean="0"/>
            </a:br>
            <a:r>
              <a:rPr lang="en-US" b="1" dirty="0" smtClean="0"/>
              <a:t>process 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71" y="977088"/>
            <a:ext cx="2808303" cy="57475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252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Human computer interaction</vt:lpstr>
      <vt:lpstr>The Goals of HCI </vt:lpstr>
      <vt:lpstr>UX process </vt:lpstr>
      <vt:lpstr>Design Process story board</vt:lpstr>
      <vt:lpstr>Design process prototypes  </vt:lpstr>
      <vt:lpstr>Design process prototypes </vt:lpstr>
      <vt:lpstr>Design process prototypes  process 2 </vt:lpstr>
      <vt:lpstr>Design process prototypes  process 2 </vt:lpstr>
      <vt:lpstr>Design process prototypes  process 2 </vt:lpstr>
      <vt:lpstr>Design process prototypes process 2 </vt:lpstr>
      <vt:lpstr>Analysis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</dc:title>
  <dc:creator>Mohsin</dc:creator>
  <cp:lastModifiedBy>Mohsin</cp:lastModifiedBy>
  <cp:revision>10</cp:revision>
  <dcterms:created xsi:type="dcterms:W3CDTF">2020-07-29T21:25:20Z</dcterms:created>
  <dcterms:modified xsi:type="dcterms:W3CDTF">2020-07-30T04:24:02Z</dcterms:modified>
</cp:coreProperties>
</file>