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8" r:id="rId6"/>
    <p:sldId id="262" r:id="rId7"/>
    <p:sldId id="266" r:id="rId8"/>
    <p:sldId id="269" r:id="rId9"/>
    <p:sldId id="267" r:id="rId10"/>
    <p:sldId id="270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9062" y="154112"/>
            <a:ext cx="9938534" cy="1506502"/>
          </a:xfrm>
        </p:spPr>
        <p:txBody>
          <a:bodyPr/>
          <a:lstStyle/>
          <a:p>
            <a:pPr algn="ctr"/>
            <a:r>
              <a:rPr lang="en-US" dirty="0"/>
              <a:t>Human computer interaction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0536" y="2178123"/>
            <a:ext cx="8791575" cy="708916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Covid-19 information application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38409" y="3801438"/>
            <a:ext cx="64316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Talha</a:t>
            </a:r>
            <a:r>
              <a:rPr lang="en-US" sz="2800" dirty="0"/>
              <a:t> </a:t>
            </a:r>
            <a:r>
              <a:rPr lang="en-US" sz="2800" dirty="0" err="1"/>
              <a:t>Sarfaraz</a:t>
            </a:r>
            <a:r>
              <a:rPr lang="en-US" sz="2800"/>
              <a:t> 61933</a:t>
            </a:r>
            <a:endParaRPr lang="en-US" sz="2800" dirty="0"/>
          </a:p>
          <a:p>
            <a:pPr algn="ctr"/>
            <a:r>
              <a:rPr lang="en-US" sz="2800" dirty="0"/>
              <a:t>Mohsin Ali 62008</a:t>
            </a:r>
          </a:p>
        </p:txBody>
      </p:sp>
    </p:spTree>
    <p:extLst>
      <p:ext uri="{BB962C8B-B14F-4D97-AF65-F5344CB8AC3E}">
        <p14:creationId xmlns:p14="http://schemas.microsoft.com/office/powerpoint/2010/main" val="431418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849" y="216879"/>
            <a:ext cx="9905998" cy="114043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Design process prototypes </a:t>
            </a:r>
            <a:br>
              <a:rPr lang="en-US" b="1" dirty="0"/>
            </a:br>
            <a:r>
              <a:rPr lang="en-US" b="1" dirty="0"/>
              <a:t>process 2</a:t>
            </a:r>
            <a:br>
              <a:rPr lang="en-US" b="1" dirty="0"/>
            </a:b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511" y="1173625"/>
            <a:ext cx="2652978" cy="546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997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849" y="216879"/>
            <a:ext cx="9905998" cy="114043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conclusion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921013"/>
            <a:ext cx="9905999" cy="3541714"/>
          </a:xfrm>
        </p:spPr>
        <p:txBody>
          <a:bodyPr/>
          <a:lstStyle/>
          <a:p>
            <a:r>
              <a:rPr lang="en-US" dirty="0"/>
              <a:t>This is our final UI for covid-19 app</a:t>
            </a:r>
          </a:p>
          <a:p>
            <a:r>
              <a:rPr lang="en-US" dirty="0"/>
              <a:t>Thing which we change this mockup is that we google map </a:t>
            </a:r>
            <a:r>
              <a:rPr lang="en-US" dirty="0" err="1"/>
              <a:t>primarly</a:t>
            </a:r>
            <a:r>
              <a:rPr lang="en-US" dirty="0"/>
              <a:t> pickup the country then if user want to check active cases in his/her own area map pick it automatically</a:t>
            </a:r>
          </a:p>
          <a:p>
            <a:r>
              <a:rPr lang="en-US" dirty="0"/>
              <a:t>As per users experience area vise UI improve that cases show on live map and information show on tooltip on area</a:t>
            </a:r>
          </a:p>
        </p:txBody>
      </p:sp>
    </p:spTree>
    <p:extLst>
      <p:ext uri="{BB962C8B-B14F-4D97-AF65-F5344CB8AC3E}">
        <p14:creationId xmlns:p14="http://schemas.microsoft.com/office/powerpoint/2010/main" val="246680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8239" y="236306"/>
            <a:ext cx="9938534" cy="1506502"/>
          </a:xfrm>
        </p:spPr>
        <p:txBody>
          <a:bodyPr/>
          <a:lstStyle/>
          <a:p>
            <a:pPr algn="ctr"/>
            <a:r>
              <a:rPr lang="en-US" b="1" dirty="0"/>
              <a:t>The Goals of HCI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9478" y="1294544"/>
            <a:ext cx="10541285" cy="3852809"/>
          </a:xfrm>
        </p:spPr>
        <p:txBody>
          <a:bodyPr>
            <a:noAutofit/>
          </a:bodyPr>
          <a:lstStyle/>
          <a:p>
            <a:pPr algn="ctr"/>
            <a:r>
              <a:rPr lang="en-US" sz="1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The goals of HCI are to produce usable and safe systems, as well as functional systems. In order o produce computer systems with good usability, developers must attempt to:</a:t>
            </a:r>
          </a:p>
          <a:p>
            <a:pPr algn="ctr"/>
            <a:endParaRPr lang="en-US" sz="18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understand the factors that determine how people use technology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develop tools and techniques to enable building suitable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achieve efficient, effective, and safe interaction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put people first</a:t>
            </a:r>
          </a:p>
          <a:p>
            <a:pPr algn="ctr"/>
            <a:endParaRPr lang="en-US" sz="28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0855" y="4266641"/>
            <a:ext cx="2397837" cy="233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195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8123" y="657546"/>
            <a:ext cx="9905998" cy="114043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Design Process story board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43200" y="1937619"/>
            <a:ext cx="8798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Problem in this design is that user cannot updated properly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5552" y="2917308"/>
            <a:ext cx="2551139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176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849" y="216879"/>
            <a:ext cx="9905998" cy="114043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Design process prototypes </a:t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5101" y="1448103"/>
            <a:ext cx="2806755" cy="51266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300" y="1357312"/>
            <a:ext cx="2819400" cy="52174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0144" y="1357311"/>
            <a:ext cx="2667000" cy="521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620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849" y="216879"/>
            <a:ext cx="9905998" cy="114043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Design process prototypes </a:t>
            </a:r>
            <a:br>
              <a:rPr lang="en-US" b="1" dirty="0"/>
            </a:br>
            <a:r>
              <a:rPr lang="en-US" b="1" dirty="0"/>
              <a:t>process 2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8823" y="1357311"/>
            <a:ext cx="2463042" cy="505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130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849" y="216879"/>
            <a:ext cx="9905998" cy="114043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Design process prototypes </a:t>
            </a:r>
            <a:br>
              <a:rPr lang="en-US" b="1" dirty="0"/>
            </a:br>
            <a:r>
              <a:rPr lang="en-US" b="1" dirty="0"/>
              <a:t>process 2</a:t>
            </a:r>
            <a:br>
              <a:rPr lang="en-US" b="1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8EE980-1FB1-479B-9927-A23C65469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362" y="1216241"/>
            <a:ext cx="2644264" cy="552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96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849" y="216879"/>
            <a:ext cx="9905998" cy="114043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Design process prototypes </a:t>
            </a:r>
            <a:br>
              <a:rPr lang="en-US" b="1" dirty="0"/>
            </a:br>
            <a:r>
              <a:rPr lang="en-US" b="1" dirty="0"/>
              <a:t>process 2</a:t>
            </a:r>
            <a:br>
              <a:rPr lang="en-US" b="1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636" y="1085095"/>
            <a:ext cx="2704424" cy="566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283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849" y="216879"/>
            <a:ext cx="9905998" cy="114043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Design process prototypes </a:t>
            </a:r>
            <a:br>
              <a:rPr lang="en-US" b="1" dirty="0"/>
            </a:br>
            <a:r>
              <a:rPr lang="en-US" b="1" dirty="0"/>
              <a:t>process 2</a:t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758094-E2BA-4FAC-9B09-1E3E2CC3B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122" y="1062252"/>
            <a:ext cx="2743755" cy="569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170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849" y="216879"/>
            <a:ext cx="9905998" cy="114043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Design process prototypes </a:t>
            </a:r>
            <a:br>
              <a:rPr lang="en-US" b="1" dirty="0"/>
            </a:br>
            <a:r>
              <a:rPr lang="en-US" b="1" dirty="0"/>
              <a:t>process 2</a:t>
            </a:r>
            <a:br>
              <a:rPr lang="en-US" b="1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1E629F-9DD1-4003-B83C-3A581D72B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518" y="1100830"/>
            <a:ext cx="2740964" cy="565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1202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105</TotalTime>
  <Words>204</Words>
  <Application>Microsoft Office PowerPoint</Application>
  <PresentationFormat>Widescreen</PresentationFormat>
  <Paragraphs>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</vt:lpstr>
      <vt:lpstr>Human computer interaction</vt:lpstr>
      <vt:lpstr>The Goals of HCI </vt:lpstr>
      <vt:lpstr>Design Process story board</vt:lpstr>
      <vt:lpstr>Design process prototypes  </vt:lpstr>
      <vt:lpstr>Design process prototypes  process 2 </vt:lpstr>
      <vt:lpstr>Design process prototypes  process 2 </vt:lpstr>
      <vt:lpstr>Design process prototypes  process 2 </vt:lpstr>
      <vt:lpstr>Design process prototypes  process 2 </vt:lpstr>
      <vt:lpstr>Design process prototypes  process 2 </vt:lpstr>
      <vt:lpstr>Design process prototypes  process 2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computer interaction</dc:title>
  <dc:creator>Mohsin</dc:creator>
  <cp:lastModifiedBy>Muhammad Talha sarfaraz</cp:lastModifiedBy>
  <cp:revision>13</cp:revision>
  <dcterms:created xsi:type="dcterms:W3CDTF">2020-07-29T21:25:20Z</dcterms:created>
  <dcterms:modified xsi:type="dcterms:W3CDTF">2020-07-30T05:12:54Z</dcterms:modified>
</cp:coreProperties>
</file>