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357" r:id="rId4"/>
    <p:sldId id="323" r:id="rId5"/>
    <p:sldId id="389" r:id="rId6"/>
    <p:sldId id="390" r:id="rId7"/>
    <p:sldId id="391" r:id="rId8"/>
    <p:sldId id="393" r:id="rId9"/>
    <p:sldId id="368" r:id="rId10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604"/>
        <p:guide pos="287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732790" y="1115060"/>
            <a:ext cx="7458075" cy="1637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dist"/>
            <a:r>
              <a:rPr lang="en-US" altLang="zh-CN" sz="40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Clinical Natural Language Technology for Health Care</a:t>
            </a:r>
            <a:endParaRPr lang="en-US" altLang="zh-CN" sz="40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2324735" y="3495675"/>
            <a:ext cx="4822825" cy="4375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A Strategic Analysis for Cotivit</a:t>
            </a: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	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8198" name="文本框 1"/>
          <p:cNvSpPr txBox="1"/>
          <p:nvPr/>
        </p:nvSpPr>
        <p:spPr>
          <a:xfrm>
            <a:off x="166688" y="131763"/>
            <a:ext cx="1751012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15 Aug, 2024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extraction of essential information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570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identify the absence of certain medical conditions or symptoms.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update EHRs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parse various test results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4734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create reports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Introduction</a:t>
            </a:r>
            <a:endParaRPr lang="en-US" altLang="zh-CN" sz="2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6" grpId="0"/>
      <p:bldP spid="7" grpId="0"/>
      <p:bldP spid="8" grpId="0"/>
      <p:bldP spid="4" grpId="0" bldLvl="0" animBg="1"/>
      <p:bldP spid="3" grpId="0"/>
      <p:bldP spid="11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MMTx to extract each potential medical problem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MMTx lacks negation detection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632200" y="2362518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NegEx and NegEx 2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288665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limits the scope of the negation phrases.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Past Approache</a:t>
            </a:r>
            <a:endParaRPr lang="en-US" altLang="zh-CN" sz="2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7" grpId="0"/>
      <p:bldP spid="8" grpId="0"/>
      <p:bldP spid="4" grpId="0" bldLvl="0" animBg="1"/>
      <p:bldP spid="3" grpId="0"/>
      <p:bldP spid="11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570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Pre-Trained Models like Bert, BioBert, Clinical Bert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Transfer Learning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spacy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Optical Character Recognition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4734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computer vision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62835"/>
            <a:ext cx="23958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>
                <a:solidFill>
                  <a:schemeClr val="bg1"/>
                </a:solidFill>
              </a:rPr>
              <a:t>Present Approaches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6" grpId="0"/>
      <p:bldP spid="7" grpId="0"/>
      <p:bldP spid="8" grpId="0"/>
      <p:bldP spid="4" grpId="0" bldLvl="0" animBg="1"/>
      <p:bldP spid="3" grpId="0"/>
      <p:bldP spid="11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330575" y="105156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Multimodal Models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468053" y="2571433"/>
            <a:ext cx="3678238" cy="570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text data (like clinical notes) and image data (like X-rays or MRIs)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62835"/>
            <a:ext cx="23958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>
                <a:solidFill>
                  <a:schemeClr val="bg1"/>
                </a:solidFill>
              </a:rPr>
              <a:t>Future Approaches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4" grpId="0" bldLvl="0" animBg="1"/>
      <p:bldP spid="3" grpId="0"/>
      <p:bldP spid="11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Faster software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Potential for Cotiviti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Slow adoption by healthcare professionals.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High expertise requirements and complexity.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362835"/>
            <a:ext cx="239585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500">
                <a:solidFill>
                  <a:schemeClr val="bg1"/>
                </a:solidFill>
              </a:rPr>
              <a:t>Opportunities &amp; Threats</a:t>
            </a:r>
            <a:endParaRPr lang="en-US" altLang="zh-CN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6" grpId="0"/>
      <p:bldP spid="7" grpId="0"/>
      <p:bldP spid="4" grpId="0" bldLvl="0" animBg="1"/>
      <p:bldP spid="3" grpId="0"/>
      <p:bldP spid="11" grpId="0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344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I hope you liked my Research and analysis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" grpId="0" bldLvl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Presentation</Application>
  <PresentationFormat/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Microsoft YaHei</vt:lpstr>
      <vt:lpstr>Calibri</vt:lpstr>
      <vt:lpstr>1_默认设计模板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IBM</cp:lastModifiedBy>
  <cp:revision>33</cp:revision>
  <dcterms:created xsi:type="dcterms:W3CDTF">2016-03-12T08:37:00Z</dcterms:created>
  <dcterms:modified xsi:type="dcterms:W3CDTF">2024-08-15T02:46:59Z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A6BBF9B42069420D97265F4E6855D1E8_11</vt:lpwstr>
  </property>
</Properties>
</file>