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5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0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751650-FEDA-4A32-9EA2-38AE487A1E6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6977D4-5476-4861-B621-9C587608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44A8-A8D8-262D-935C-83331F0D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ISP Management System Documentation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232B9-23D0-6BAC-1696-90B32F4FE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DSA Lab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4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A679-FA30-C4F8-17C2-3A9249F9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63CC-9FCA-DB73-4D9D-C1C8CBAA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Finds the shortest path between nodes in a graph</a:t>
            </a:r>
          </a:p>
          <a:p>
            <a:r>
              <a:rPr lang="en-US" sz="3200" dirty="0"/>
              <a:t>Useful for network optimization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8804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016B-86B9-5F78-65AF-58674922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0B8A-75F4-D202-8AD4-D4E59C90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Finds the minimum spanning tree of a graph</a:t>
            </a:r>
          </a:p>
          <a:p>
            <a:r>
              <a:rPr lang="en-US" sz="3200" dirty="0"/>
              <a:t>Ensures all nodes are connected with the minimum total edge weight</a:t>
            </a:r>
          </a:p>
          <a:p>
            <a:r>
              <a:rPr lang="en-US" sz="3200" dirty="0"/>
              <a:t>Important for efficient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85925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3292-454F-D8BA-0FDA-13D95B76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9C7A-8487-4238-47B0-7315ED9B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55819"/>
            <a:ext cx="8761412" cy="3963901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1. Introduction</a:t>
            </a:r>
          </a:p>
          <a:p>
            <a:r>
              <a:rPr lang="en-US" sz="3800" dirty="0"/>
              <a:t>2. Function Overview</a:t>
            </a:r>
          </a:p>
          <a:p>
            <a:pPr lvl="2"/>
            <a:r>
              <a:rPr lang="en-US" sz="3400" dirty="0"/>
              <a:t>Admin menu</a:t>
            </a:r>
          </a:p>
          <a:p>
            <a:pPr lvl="2"/>
            <a:r>
              <a:rPr lang="en-US" sz="3400" dirty="0"/>
              <a:t>User menu</a:t>
            </a:r>
          </a:p>
          <a:p>
            <a:r>
              <a:rPr lang="en-US" sz="3800" dirty="0"/>
              <a:t>3. Detailed Function Descriptions</a:t>
            </a:r>
          </a:p>
          <a:p>
            <a:r>
              <a:rPr lang="en-US" sz="3800" dirty="0"/>
              <a:t>4. Data Structures</a:t>
            </a:r>
          </a:p>
          <a:p>
            <a:r>
              <a:rPr lang="en-US" sz="3800" dirty="0"/>
              <a:t>5. Algorithms</a:t>
            </a:r>
          </a:p>
          <a:p>
            <a:pPr lvl="2"/>
            <a:r>
              <a:rPr lang="en-US" sz="3400" dirty="0"/>
              <a:t>Dijkstra</a:t>
            </a:r>
          </a:p>
          <a:p>
            <a:pPr lvl="2"/>
            <a:r>
              <a:rPr lang="en-US" sz="3400" dirty="0"/>
              <a:t>Prims</a:t>
            </a:r>
          </a:p>
          <a:p>
            <a:r>
              <a:rPr lang="en-US" sz="3800" dirty="0"/>
              <a:t>6.Conclusion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F043-BA3B-A174-C7AC-45CBC182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EE09-6220-D9E4-B64E-E549A136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Internet Service Provider System implemented using Graphs, Queues, vectors and AVL.</a:t>
            </a:r>
          </a:p>
          <a:p>
            <a:r>
              <a:rPr lang="en-US" sz="3200" dirty="0"/>
              <a:t>Functions for administrators and users</a:t>
            </a:r>
          </a:p>
          <a:p>
            <a:r>
              <a:rPr lang="en-US" sz="3200" dirty="0"/>
              <a:t>By providing separate menus for administrators and users, the system ensures a user-friendly interface and robust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5597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DCCA-9DAA-2C2F-53EB-6D8E872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Overview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D488A2-039E-6AD2-0E93-454EB9A4B2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8" t="12929" r="55037" b="59976"/>
          <a:stretch/>
        </p:blipFill>
        <p:spPr>
          <a:xfrm>
            <a:off x="6071238" y="1842312"/>
            <a:ext cx="5235051" cy="3220671"/>
          </a:xfrm>
          <a:prstGeom prst="roundRect">
            <a:avLst>
              <a:gd name="adj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01A87-2E2C-ED2D-E3DF-0AEBB6F49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 Menu</a:t>
            </a:r>
          </a:p>
        </p:txBody>
      </p:sp>
    </p:spTree>
    <p:extLst>
      <p:ext uri="{BB962C8B-B14F-4D97-AF65-F5344CB8AC3E}">
        <p14:creationId xmlns:p14="http://schemas.microsoft.com/office/powerpoint/2010/main" val="40653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DDD8-6514-2353-161D-B151861A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64AC5AB-1A24-78AE-ACCD-7125334080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39562" r="60689" b="44803"/>
          <a:stretch/>
        </p:blipFill>
        <p:spPr>
          <a:xfrm>
            <a:off x="6096000" y="2175306"/>
            <a:ext cx="5351314" cy="23786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A1BE5-78B6-BB17-142E-E6C9A466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 Menu</a:t>
            </a:r>
          </a:p>
        </p:txBody>
      </p:sp>
    </p:spTree>
    <p:extLst>
      <p:ext uri="{BB962C8B-B14F-4D97-AF65-F5344CB8AC3E}">
        <p14:creationId xmlns:p14="http://schemas.microsoft.com/office/powerpoint/2010/main" val="32660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515F-D062-6F22-A919-CFE3C945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3BE4-83F2-83DE-5BBE-FBB591C3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New Connection Request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admin to process and approve new customer connection requests.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 Unpaid Customers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Blocks customers who have not paid their bills.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All Customers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a list of all customers in the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Complaints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and resolves complaints registered by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7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C70-1005-437C-1651-4D6CF387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C2F8-0595-987B-677F-E3EEB04E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All Customers as Unpaid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Resets the payment status of all customers to unpaid.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 Path (Dijkstra)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Dijkstra's algorithm to find the shortest path in the network.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Spanning Tree (Prim's)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Prim's algorithm to find the minimum spanning tree of the network.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and Update Packages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admin to view and update the service packages available to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8C5E-B67B-BA0F-0BDF-AFA6ADF8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Menu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0278-2BD8-F1CD-C815-5599EF5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Complain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users to register complaints about the service.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 Bills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users to pay their outstanding bills.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Package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users to change their current service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9488-7254-16D5-ECD0-AC941964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9F59-AAD4-DA3B-A2B6-1A640C47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Priority Queue: </a:t>
            </a:r>
            <a:r>
              <a:rPr lang="en-US" sz="2800" dirty="0"/>
              <a:t>Customers connection requests, complaints</a:t>
            </a:r>
          </a:p>
          <a:p>
            <a:r>
              <a:rPr lang="en-US" sz="3600" b="1" u="sng" dirty="0"/>
              <a:t>Graphs: </a:t>
            </a:r>
            <a:r>
              <a:rPr lang="en-US" sz="2800" dirty="0"/>
              <a:t>Network representation, To find MST and shortest path from Source Node(Dijkstra)</a:t>
            </a:r>
          </a:p>
          <a:p>
            <a:r>
              <a:rPr lang="en-US" sz="3600" b="1" u="sng" dirty="0"/>
              <a:t>AVL TREE:</a:t>
            </a:r>
            <a:r>
              <a:rPr lang="en-US" sz="2800" dirty="0"/>
              <a:t> Customer data stored in AVL for efficient searching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153508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344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Ion Boardroom</vt:lpstr>
      <vt:lpstr>ISP Management System Documentation  </vt:lpstr>
      <vt:lpstr>Table of Contents</vt:lpstr>
      <vt:lpstr>Introduction</vt:lpstr>
      <vt:lpstr>Function Overview</vt:lpstr>
      <vt:lpstr>Function Overview</vt:lpstr>
      <vt:lpstr>Admin Menu Functions</vt:lpstr>
      <vt:lpstr>Admin Menu Functions</vt:lpstr>
      <vt:lpstr>User Menu Functions</vt:lpstr>
      <vt:lpstr>Data Structures</vt:lpstr>
      <vt:lpstr>Dijkstra's Algorithm</vt:lpstr>
      <vt:lpstr>Prim's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 Management System Documentation  </dc:title>
  <dc:creator>(SP23-BCS-043) MOHSIN BEHZAD</dc:creator>
  <cp:lastModifiedBy>(SP23-BCS-043) MOHSIN BEHZAD</cp:lastModifiedBy>
  <cp:revision>4</cp:revision>
  <dcterms:created xsi:type="dcterms:W3CDTF">2024-05-29T01:07:12Z</dcterms:created>
  <dcterms:modified xsi:type="dcterms:W3CDTF">2024-06-15T09:57:30Z</dcterms:modified>
</cp:coreProperties>
</file>