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5C18-D9FB-451C-9B8D-259B265B432D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CE21-A4A1-453F-9413-98B1BB775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5C18-D9FB-451C-9B8D-259B265B432D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CE21-A4A1-453F-9413-98B1BB775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5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5C18-D9FB-451C-9B8D-259B265B432D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CE21-A4A1-453F-9413-98B1BB775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1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5C18-D9FB-451C-9B8D-259B265B432D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CE21-A4A1-453F-9413-98B1BB775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5C18-D9FB-451C-9B8D-259B265B432D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CE21-A4A1-453F-9413-98B1BB775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99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5C18-D9FB-451C-9B8D-259B265B432D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CE21-A4A1-453F-9413-98B1BB775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59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5C18-D9FB-451C-9B8D-259B265B432D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CE21-A4A1-453F-9413-98B1BB775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8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5C18-D9FB-451C-9B8D-259B265B432D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CE21-A4A1-453F-9413-98B1BB775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0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5C18-D9FB-451C-9B8D-259B265B432D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CE21-A4A1-453F-9413-98B1BB775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29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5C18-D9FB-451C-9B8D-259B265B432D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CE21-A4A1-453F-9413-98B1BB775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5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5C18-D9FB-451C-9B8D-259B265B432D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CE21-A4A1-453F-9413-98B1BB775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2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95C18-D9FB-451C-9B8D-259B265B432D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6CE21-A4A1-453F-9413-98B1BB775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00045" cy="3825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25025"/>
            <a:ext cx="4700789" cy="30329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997" y="1981200"/>
            <a:ext cx="3867150" cy="4876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6779" y="0"/>
            <a:ext cx="1762125" cy="17526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954592" y="0"/>
            <a:ext cx="64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400022" y="0"/>
            <a:ext cx="1478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Project Detail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13444" y="-8517"/>
            <a:ext cx="1240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User Detail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081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997" y="1981200"/>
            <a:ext cx="3867150" cy="4876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"/>
            <a:ext cx="7675808" cy="43493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4901" y="3297193"/>
            <a:ext cx="3597096" cy="3457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6779" y="0"/>
            <a:ext cx="1762125" cy="1752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9179" y="152400"/>
            <a:ext cx="1762125" cy="1752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H="1">
            <a:off x="8097993" y="0"/>
            <a:ext cx="45719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00022" y="0"/>
            <a:ext cx="1478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Project Detail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15823" y="76200"/>
            <a:ext cx="1240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User Detail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453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997" y="1981200"/>
            <a:ext cx="3867150" cy="4876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898524" cy="35359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2" y="3535943"/>
            <a:ext cx="6040192" cy="32873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6779" y="0"/>
            <a:ext cx="1762125" cy="1752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954592" y="0"/>
            <a:ext cx="64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00022" y="0"/>
            <a:ext cx="1478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Project Detail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13444" y="-8517"/>
            <a:ext cx="1240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User Detail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51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997" y="1981200"/>
            <a:ext cx="3867150" cy="4876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821251" cy="35070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77296"/>
            <a:ext cx="6284890" cy="33807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6779" y="0"/>
            <a:ext cx="1762125" cy="1752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954592" y="0"/>
            <a:ext cx="64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00022" y="0"/>
            <a:ext cx="1478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Project Detail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13444" y="-8517"/>
            <a:ext cx="1240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User Detail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112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997" y="1981200"/>
            <a:ext cx="3867150" cy="4876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684135" cy="39777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0036" y="3083551"/>
            <a:ext cx="2562225" cy="3524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6779" y="0"/>
            <a:ext cx="1762125" cy="17526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91265" y="0"/>
            <a:ext cx="64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00022" y="0"/>
            <a:ext cx="1478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Project Detail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13444" y="-8517"/>
            <a:ext cx="1240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User Detail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526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997" y="1981200"/>
            <a:ext cx="3867150" cy="487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362635" cy="42113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3516" y="3665868"/>
            <a:ext cx="2739119" cy="31921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6779" y="0"/>
            <a:ext cx="1762125" cy="1752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508384" y="0"/>
            <a:ext cx="64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00022" y="0"/>
            <a:ext cx="1478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Project Detail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13444" y="-8517"/>
            <a:ext cx="1240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User Detail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347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997" y="1981200"/>
            <a:ext cx="3867150" cy="487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821251" cy="37814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492" y="3781460"/>
            <a:ext cx="4172755" cy="2998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6779" y="0"/>
            <a:ext cx="1762125" cy="1752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954592" y="0"/>
            <a:ext cx="64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00022" y="0"/>
            <a:ext cx="1478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Project Detail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13444" y="-8517"/>
            <a:ext cx="1240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User Detail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872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997" y="1981200"/>
            <a:ext cx="3867150" cy="487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"/>
            <a:ext cx="6566924" cy="37219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778" y="3205632"/>
            <a:ext cx="3000375" cy="3486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6779" y="0"/>
            <a:ext cx="1762125" cy="1752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322264" y="0"/>
            <a:ext cx="64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00022" y="0"/>
            <a:ext cx="1478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Project Detail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13444" y="-8517"/>
            <a:ext cx="1240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User Detail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110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997" y="1981200"/>
            <a:ext cx="3867150" cy="4876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159124" cy="41083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0775" y="3207041"/>
            <a:ext cx="2895600" cy="3457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6779" y="0"/>
            <a:ext cx="1762125" cy="17526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553969" y="0"/>
            <a:ext cx="64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400022" y="0"/>
            <a:ext cx="1478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Project Detail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13444" y="-8517"/>
            <a:ext cx="1240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User Detail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228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997" y="1981200"/>
            <a:ext cx="3867150" cy="4876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7006107" cy="39932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4140" y="3194161"/>
            <a:ext cx="2362200" cy="3457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6779" y="0"/>
            <a:ext cx="1762125" cy="1752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387577" y="0"/>
            <a:ext cx="64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00022" y="0"/>
            <a:ext cx="1478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Project Detail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13444" y="-8517"/>
            <a:ext cx="1240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User Detail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915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997" y="1981200"/>
            <a:ext cx="3867150" cy="4876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237927" cy="41851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412" y="3249032"/>
            <a:ext cx="3257550" cy="3476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6779" y="0"/>
            <a:ext cx="1762125" cy="17526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819388" y="0"/>
            <a:ext cx="64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00022" y="0"/>
            <a:ext cx="1478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Project Detail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13208" y="0"/>
            <a:ext cx="1240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User Detail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677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997" y="1981200"/>
            <a:ext cx="3867150" cy="4876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456868" cy="43639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9383" y="3143183"/>
            <a:ext cx="3362325" cy="3533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6779" y="0"/>
            <a:ext cx="1762125" cy="1752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867314" y="0"/>
            <a:ext cx="64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00022" y="0"/>
            <a:ext cx="1478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Project Detail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26072" y="0"/>
            <a:ext cx="1240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User Detail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593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997" y="1981200"/>
            <a:ext cx="3867150" cy="4876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438673" cy="42886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058" y="3286125"/>
            <a:ext cx="3524250" cy="3571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6779" y="0"/>
            <a:ext cx="1762125" cy="1752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894750" y="0"/>
            <a:ext cx="64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00022" y="0"/>
            <a:ext cx="1478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Project Detail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8780" y="0"/>
            <a:ext cx="1240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User Detail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110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52</Words>
  <Application>Microsoft Office PowerPoint</Application>
  <PresentationFormat>Widescreen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Mohsin Gee</dc:creator>
  <cp:lastModifiedBy>Mohsin Gee</cp:lastModifiedBy>
  <cp:revision>3</cp:revision>
  <dcterms:created xsi:type="dcterms:W3CDTF">2023-10-02T09:09:52Z</dcterms:created>
  <dcterms:modified xsi:type="dcterms:W3CDTF">2023-10-02T09:26:08Z</dcterms:modified>
</cp:coreProperties>
</file>