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3"/>
        </a:solidFill>
        <a:effectLst/>
        <a:uFillTx/>
        <a:latin typeface="Arial"/>
        <a:ea typeface="Arial"/>
        <a:cs typeface="Arial"/>
        <a:sym typeface="Arial"/>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3"/>
        </a:solidFill>
        <a:effectLst/>
        <a:uFillTx/>
        <a:latin typeface="Arial"/>
        <a:ea typeface="Arial"/>
        <a:cs typeface="Arial"/>
        <a:sym typeface="Arial"/>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3"/>
        </a:solidFill>
        <a:effectLst/>
        <a:uFillTx/>
        <a:latin typeface="Arial"/>
        <a:ea typeface="Arial"/>
        <a:cs typeface="Arial"/>
        <a:sym typeface="Arial"/>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3"/>
        </a:solidFill>
        <a:effectLst/>
        <a:uFillTx/>
        <a:latin typeface="Arial"/>
        <a:ea typeface="Arial"/>
        <a:cs typeface="Arial"/>
        <a:sym typeface="Arial"/>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3"/>
        </a:solidFill>
        <a:effectLst/>
        <a:uFillTx/>
        <a:latin typeface="Arial"/>
        <a:ea typeface="Arial"/>
        <a:cs typeface="Arial"/>
        <a:sym typeface="Arial"/>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3"/>
        </a:solidFill>
        <a:effectLst/>
        <a:uFillTx/>
        <a:latin typeface="Arial"/>
        <a:ea typeface="Arial"/>
        <a:cs typeface="Arial"/>
        <a:sym typeface="Arial"/>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3"/>
        </a:solidFill>
        <a:effectLst/>
        <a:uFillTx/>
        <a:latin typeface="Arial"/>
        <a:ea typeface="Arial"/>
        <a:cs typeface="Arial"/>
        <a:sym typeface="Arial"/>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3"/>
        </a:solidFill>
        <a:effectLst/>
        <a:uFillTx/>
        <a:latin typeface="Arial"/>
        <a:ea typeface="Arial"/>
        <a:cs typeface="Arial"/>
        <a:sym typeface="Arial"/>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3"/>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chemeClr val="accent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6CACB"/>
          </a:solidFill>
        </a:fill>
      </a:tcStyle>
    </a:wholeTbl>
    <a:band2H>
      <a:tcTxStyle b="def" i="def"/>
      <a:tcStyle>
        <a:tcBdr/>
        <a:fill>
          <a:solidFill>
            <a:srgbClr val="FBE6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CDCD"/>
          </a:solidFill>
        </a:fill>
      </a:tcStyle>
    </a:wholeTbl>
    <a:band2H>
      <a:tcTxStyle b="def" i="def"/>
      <a:tcStyle>
        <a:tcBdr/>
        <a:fill>
          <a:solidFill>
            <a:srgbClr val="E7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3"/>
      </a:tcTxStyle>
      <a:tcStyle>
        <a:tcBdr>
          <a:left>
            <a:ln w="12700" cap="flat">
              <a:noFill/>
              <a:miter lim="400000"/>
            </a:ln>
          </a:left>
          <a:right>
            <a:ln w="12700" cap="flat">
              <a:noFill/>
              <a:miter lim="400000"/>
            </a:ln>
          </a:right>
          <a:top>
            <a:ln w="50800" cap="flat">
              <a:solidFill>
                <a:schemeClr val="accent3"/>
              </a:solidFill>
              <a:prstDash val="solid"/>
              <a:round/>
            </a:ln>
          </a:top>
          <a:bottom>
            <a:ln w="25400" cap="flat">
              <a:solidFill>
                <a:schemeClr val="accent3"/>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chemeClr val="accent3"/>
              </a:solidFill>
              <a:prstDash val="solid"/>
              <a:round/>
            </a:ln>
          </a:top>
          <a:bottom>
            <a:ln w="25400" cap="flat">
              <a:solidFill>
                <a:schemeClr val="accent3"/>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CDCD"/>
          </a:solidFill>
        </a:fill>
      </a:tcStyle>
    </a:wholeTbl>
    <a:band2H>
      <a:tcTxStyle b="def" i="def"/>
      <a:tcStyle>
        <a:tcBdr/>
        <a:fill>
          <a:solidFill>
            <a:srgbClr val="E7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2708684C-4D16-4618-839F-0558EEFCDFE6}" styleName="">
    <a:tblBg/>
    <a:wholeTbl>
      <a:tcTxStyle b="off" i="off">
        <a:font>
          <a:latin typeface="Arial"/>
          <a:ea typeface="Arial"/>
          <a:cs typeface="Arial"/>
        </a:font>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alpha val="20000"/>
            </a:schemeClr>
          </a:solidFill>
        </a:fill>
      </a:tcStyle>
    </a:wholeTbl>
    <a:band2H>
      <a:tcTxStyle b="def" i="def"/>
      <a:tcStyle>
        <a:tcBdr/>
        <a:fill>
          <a:solidFill>
            <a:srgbClr val="FFFFFF"/>
          </a:solidFill>
        </a:fill>
      </a:tcStyle>
    </a:band2H>
    <a:firstCol>
      <a:tcTxStyle b="on" i="off">
        <a:font>
          <a:latin typeface="Arial"/>
          <a:ea typeface="Arial"/>
          <a:cs typeface="Arial"/>
        </a:font>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alpha val="20000"/>
            </a:schemeClr>
          </a:solidFill>
        </a:fill>
      </a:tcStyle>
    </a:firstCol>
    <a:lastRow>
      <a:tcTxStyle b="on" i="off">
        <a:font>
          <a:latin typeface="Arial"/>
          <a:ea typeface="Arial"/>
          <a:cs typeface="Arial"/>
        </a:font>
        <a:schemeClr val="accent3"/>
      </a:tcTxStyle>
      <a:tcStyle>
        <a:tcBdr>
          <a:left>
            <a:ln w="12700" cap="flat">
              <a:solidFill>
                <a:schemeClr val="accent3"/>
              </a:solidFill>
              <a:prstDash val="solid"/>
              <a:round/>
            </a:ln>
          </a:left>
          <a:right>
            <a:ln w="12700" cap="flat">
              <a:solidFill>
                <a:schemeClr val="accent3"/>
              </a:solidFill>
              <a:prstDash val="solid"/>
              <a:round/>
            </a:ln>
          </a:right>
          <a:top>
            <a:ln w="508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noFill/>
        </a:fill>
      </a:tcStyle>
    </a:lastRow>
    <a:firstRow>
      <a:tcTxStyle b="on" i="off">
        <a:font>
          <a:latin typeface="Arial"/>
          <a:ea typeface="Arial"/>
          <a:cs typeface="Arial"/>
        </a:font>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254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40"/>
          <p:cNvSpPr/>
          <p:nvPr>
            <p:ph type="sldImg"/>
          </p:nvPr>
        </p:nvSpPr>
        <p:spPr>
          <a:xfrm>
            <a:off x="1143000" y="685800"/>
            <a:ext cx="4572000" cy="3429000"/>
          </a:xfrm>
          <a:prstGeom prst="rect">
            <a:avLst/>
          </a:prstGeom>
        </p:spPr>
        <p:txBody>
          <a:bodyPr/>
          <a:lstStyle/>
          <a:p>
            <a:pPr/>
          </a:p>
        </p:txBody>
      </p:sp>
      <p:sp>
        <p:nvSpPr>
          <p:cNvPr id="41" name="Shape 4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 name="Shape 63"/>
          <p:cNvSpPr/>
          <p:nvPr>
            <p:ph type="sldImg"/>
          </p:nvPr>
        </p:nvSpPr>
        <p:spPr>
          <a:prstGeom prst="rect">
            <a:avLst/>
          </a:prstGeom>
        </p:spPr>
        <p:txBody>
          <a:bodyPr/>
          <a:lstStyle/>
          <a:p>
            <a:pPr/>
          </a:p>
        </p:txBody>
      </p:sp>
      <p:sp>
        <p:nvSpPr>
          <p:cNvPr id="64" name="Shape 64"/>
          <p:cNvSpPr/>
          <p:nvPr>
            <p:ph type="body" sz="quarter" idx="1"/>
          </p:nvPr>
        </p:nvSpPr>
        <p:spPr>
          <a:prstGeom prst="rect">
            <a:avLst/>
          </a:prstGeom>
        </p:spPr>
        <p:txBody>
          <a:bodyPr/>
          <a:lstStyle/>
          <a:p>
            <a:pPr/>
            <a:r>
              <a:t>Virtual Machines</a:t>
            </a:r>
          </a:p>
          <a:p>
            <a:pPr/>
            <a:r>
              <a:t>Each virtualized application includes not only the application - which may be only 10s of MB - and the necessary binaries and libraries, but also an entire guest operating system - which may weigh 10s of GB.</a:t>
            </a:r>
          </a:p>
          <a:p>
            <a:pPr/>
          </a:p>
          <a:p>
            <a:pPr/>
            <a:r>
              <a:t>Docker</a:t>
            </a:r>
          </a:p>
          <a:p>
            <a:pPr/>
            <a:r>
              <a:t>The Docker Engine container comprises just the application and its dependencies. It runs as an isolated process in userspace on the host operating system, sharing the kernel with other containers. Thus, it enjoys the resource isolation and allocation benefits of VMs but is much more portable and efficient.</a:t>
            </a:r>
          </a:p>
          <a:p>
            <a:pPr/>
          </a:p>
          <a:p>
            <a:pPr/>
            <a:r>
              <a:t>Docker provides base images that contain OS installations we can start from: The OS is not more than an application running on the Kernel...</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p>
            <a:pPr/>
            <a:r>
              <a:t>cat /proc/meminfo</a:t>
            </a:r>
          </a:p>
          <a:p>
            <a:pPr/>
          </a:p>
          <a:p>
            <a:pPr/>
          </a:p>
          <a:p>
            <a:pPr/>
            <a:r>
              <a:t>serverCount=1</a:t>
            </a:r>
          </a:p>
          <a:p>
            <a:pPr/>
            <a:r>
              <a:t>startDate=$(date)</a:t>
            </a:r>
          </a:p>
          <a:p>
            <a:pPr/>
            <a:r>
              <a:t>for n in $(seq 1 1 $serverCount)</a:t>
            </a:r>
          </a:p>
          <a:p>
            <a:pPr/>
            <a:r>
              <a:t>do</a:t>
            </a:r>
          </a:p>
          <a:p>
            <a:pPr/>
            <a:r>
              <a:t>  hostPort=$(($n + 10000))</a:t>
            </a:r>
          </a:p>
          <a:p>
            <a:pPr/>
            <a:r>
              <a:t>  provider="World #$n"</a:t>
            </a:r>
          </a:p>
          <a:p>
            <a:pPr/>
            <a:r>
              <a:t>  echo Starting $n. Host Port: $hostPort, Message: $provider</a:t>
            </a:r>
          </a:p>
          <a:p>
            <a:pPr/>
            <a:r>
              <a:t>  docker run -d -p $hostPort:5000 -e "PROVIDER=$provider" training/webapp</a:t>
            </a:r>
          </a:p>
          <a:p>
            <a:pPr/>
            <a:r>
              <a:t>done</a:t>
            </a:r>
          </a:p>
          <a:p>
            <a:pPr/>
            <a:r>
              <a:t>echo</a:t>
            </a:r>
          </a:p>
          <a:p>
            <a:pPr/>
            <a:r>
              <a:t>echo Started $n containers. Start time: $startDate, end time: $(date)</a:t>
            </a:r>
          </a:p>
          <a:p>
            <a:pPr/>
          </a:p>
          <a:p>
            <a:pPr/>
          </a:p>
          <a:p>
            <a:pPr/>
            <a:r>
              <a:t>Stop all: docker stop $(docker ps –q)</a:t>
            </a:r>
          </a:p>
          <a:p>
            <a:pPr/>
            <a:r>
              <a:t>Remove all stopped: docker rm $(docker ps –aq)</a:t>
            </a:r>
          </a:p>
          <a:p>
            <a:pPr/>
          </a:p>
          <a:p>
            <a:pPr/>
          </a:p>
          <a:p>
            <a:pPr/>
            <a:r>
              <a:t>Test run:</a:t>
            </a:r>
          </a:p>
          <a:p>
            <a:pPr/>
            <a:r>
              <a:t>free –m: 1494</a:t>
            </a:r>
          </a:p>
          <a:p>
            <a:pPr/>
            <a:r>
              <a:t>1 Container: 1480</a:t>
            </a:r>
          </a:p>
          <a:p>
            <a:pPr/>
            <a:r>
              <a:t>100 Containers: 124</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 name="Shape 84"/>
          <p:cNvSpPr/>
          <p:nvPr>
            <p:ph type="sldImg"/>
          </p:nvPr>
        </p:nvSpPr>
        <p:spPr>
          <a:prstGeom prst="rect">
            <a:avLst/>
          </a:prstGeom>
        </p:spPr>
        <p:txBody>
          <a:bodyPr/>
          <a:lstStyle/>
          <a:p>
            <a:pPr/>
          </a:p>
        </p:txBody>
      </p:sp>
      <p:sp>
        <p:nvSpPr>
          <p:cNvPr id="85" name="Shape 85"/>
          <p:cNvSpPr/>
          <p:nvPr>
            <p:ph type="body" sz="quarter" idx="1"/>
          </p:nvPr>
        </p:nvSpPr>
        <p:spPr>
          <a:prstGeom prst="rect">
            <a:avLst/>
          </a:prstGeom>
        </p:spPr>
        <p:txBody>
          <a:bodyPr/>
          <a:lstStyle/>
          <a:p>
            <a:pPr/>
            <a:r>
              <a:t>Windows: http://www.zdnet.com/docker-cto-why-microsofts-docker-plans-for-windows-will-matter-to-you-7000035150/</a:t>
            </a:r>
          </a:p>
          <a:p>
            <a:pPr/>
          </a:p>
          <a:p>
            <a:pPr/>
            <a:r>
              <a:t>"That's why the result of the Microsoft announcement will not allow a container that runs on Linux to run seamlessly on Windows or vice versa. But that's OK because in the context of distributed applications that's not what developers are asking for."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Shape 90"/>
          <p:cNvSpPr/>
          <p:nvPr>
            <p:ph type="sldImg"/>
          </p:nvPr>
        </p:nvSpPr>
        <p:spPr>
          <a:prstGeom prst="rect">
            <a:avLst/>
          </a:prstGeom>
        </p:spPr>
        <p:txBody>
          <a:bodyPr/>
          <a:lstStyle/>
          <a:p>
            <a:pPr/>
          </a:p>
        </p:txBody>
      </p:sp>
      <p:sp>
        <p:nvSpPr>
          <p:cNvPr id="91" name="Shape 91"/>
          <p:cNvSpPr/>
          <p:nvPr>
            <p:ph type="body" sz="quarter" idx="1"/>
          </p:nvPr>
        </p:nvSpPr>
        <p:spPr>
          <a:prstGeom prst="rect">
            <a:avLst/>
          </a:prstGeom>
        </p:spPr>
        <p:txBody>
          <a:bodyPr/>
          <a:lstStyle/>
          <a:p>
            <a:pPr marL="171450" indent="-171450">
              <a:buSzPct val="100000"/>
              <a:buFont typeface="Arial"/>
              <a:buChar char="•"/>
            </a:pPr>
            <a:r>
              <a:t>Immediately exits</a:t>
            </a:r>
          </a:p>
          <a:p>
            <a:pPr lvl="1" marL="628650" indent="-171450">
              <a:buSzPct val="100000"/>
              <a:buFont typeface="Arial"/>
              <a:buChar char="•"/>
            </a:pPr>
            <a:r>
              <a:t>docker ps</a:t>
            </a:r>
          </a:p>
          <a:p>
            <a:pPr lvl="1" marL="628650" indent="-171450">
              <a:buSzPct val="100000"/>
              <a:buFont typeface="Arial"/>
              <a:buChar char="•"/>
            </a:pPr>
            <a:r>
              <a:t>docker ps –a</a:t>
            </a:r>
          </a:p>
          <a:p>
            <a:pPr lvl="2" marL="1085850" indent="-171450">
              <a:buSzPct val="100000"/>
              <a:buFont typeface="Arial"/>
              <a:buChar char="•"/>
            </a:pPr>
            <a:r>
              <a:t>Re-attach: docker start –i stoic_wozniak</a:t>
            </a:r>
          </a:p>
          <a:p>
            <a:pPr lvl="1" marL="628650" indent="-171450">
              <a:buSzPct val="100000"/>
              <a:buFont typeface="Arial"/>
              <a:buChar char="•"/>
            </a:pPr>
            <a:r>
              <a:t>docker commit –m «message» containerId imageName(e.g. mytest/test1:1.0)</a:t>
            </a:r>
          </a:p>
          <a:p>
            <a:pPr lvl="2" marL="1085850" indent="-171450">
              <a:buSzPct val="100000"/>
              <a:buFont typeface="Arial"/>
              <a:buChar char="•"/>
            </a:pPr>
            <a:r>
              <a:t>New Image</a:t>
            </a:r>
          </a:p>
          <a:p>
            <a:pPr lvl="1" marL="628650" indent="-171450">
              <a:buSzPct val="100000"/>
              <a:buFont typeface="Arial"/>
              <a:buChar char="•"/>
            </a:pPr>
            <a:r>
              <a:t>docker images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 name="Shape 100"/>
          <p:cNvSpPr/>
          <p:nvPr>
            <p:ph type="sldImg"/>
          </p:nvPr>
        </p:nvSpPr>
        <p:spPr>
          <a:prstGeom prst="rect">
            <a:avLst/>
          </a:prstGeom>
        </p:spPr>
        <p:txBody>
          <a:bodyPr/>
          <a:lstStyle/>
          <a:p>
            <a:pPr/>
          </a:p>
        </p:txBody>
      </p:sp>
      <p:sp>
        <p:nvSpPr>
          <p:cNvPr id="101" name="Shape 101"/>
          <p:cNvSpPr/>
          <p:nvPr>
            <p:ph type="body" sz="quarter" idx="1"/>
          </p:nvPr>
        </p:nvSpPr>
        <p:spPr>
          <a:prstGeom prst="rect">
            <a:avLst/>
          </a:prstGeom>
        </p:spPr>
        <p:txBody>
          <a:bodyPr/>
          <a:lstStyle/>
          <a:p>
            <a:pPr/>
            <a:r>
              <a:t>docker run --rm to remove container after termination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sldImg"/>
          </p:nvPr>
        </p:nvSpPr>
        <p:spPr>
          <a:prstGeom prst="rect">
            <a:avLst/>
          </a:prstGeom>
        </p:spPr>
        <p:txBody>
          <a:bodyPr/>
          <a:lstStyle/>
          <a:p>
            <a:pPr/>
          </a:p>
        </p:txBody>
      </p:sp>
      <p:sp>
        <p:nvSpPr>
          <p:cNvPr id="150" name="Shape 150"/>
          <p:cNvSpPr/>
          <p:nvPr>
            <p:ph type="body" sz="quarter" idx="1"/>
          </p:nvPr>
        </p:nvSpPr>
        <p:spPr>
          <a:prstGeom prst="rect">
            <a:avLst/>
          </a:prstGeom>
        </p:spPr>
        <p:txBody>
          <a:bodyPr/>
          <a:lstStyle/>
          <a:p>
            <a:pPr/>
            <a:r>
              <a:t>docker run -ti d97 /bin/bash</a:t>
            </a:r>
          </a:p>
          <a:p>
            <a:pPr marL="171450" indent="-171450">
              <a:buSzPct val="100000"/>
              <a:buChar char="-"/>
            </a:pPr>
            <a:r>
              <a:t>testFile.txt -&gt; present</a:t>
            </a:r>
          </a:p>
          <a:p>
            <a:pPr marL="171450" indent="-171450">
              <a:buSzPct val="100000"/>
              <a:buChar char="-"/>
            </a:pPr>
            <a:r>
              <a:t>set -&gt; env Variable PROVIDER set</a:t>
            </a:r>
          </a:p>
          <a:p>
            <a:pPr/>
          </a:p>
          <a:p>
            <a:pPr/>
            <a:r>
              <a:t>docker run –P -d d97</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sldImg"/>
          </p:nvPr>
        </p:nvSpPr>
        <p:spPr>
          <a:prstGeom prst="rect">
            <a:avLst/>
          </a:prstGeom>
        </p:spPr>
        <p:txBody>
          <a:bodyPr/>
          <a:lstStyle/>
          <a:p>
            <a:pPr/>
          </a:p>
        </p:txBody>
      </p:sp>
      <p:sp>
        <p:nvSpPr>
          <p:cNvPr id="156" name="Shape 156"/>
          <p:cNvSpPr/>
          <p:nvPr>
            <p:ph type="body" sz="quarter" idx="1"/>
          </p:nvPr>
        </p:nvSpPr>
        <p:spPr>
          <a:prstGeom prst="rect">
            <a:avLst/>
          </a:prstGeom>
        </p:spPr>
        <p:txBody>
          <a:bodyPr/>
          <a:lstStyle/>
          <a:p>
            <a:pPr/>
            <a:r>
              <a:t>Use docker start, docker attach to reuse container</a:t>
            </a:r>
          </a:p>
          <a:p>
            <a:pPr/>
          </a:p>
          <a:p>
            <a:pPr/>
            <a:r>
              <a:t>Change script to echo ... &gt;&gt; /log/hello3.log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a:p>
        </p:txBody>
      </p:sp>
      <p:sp>
        <p:nvSpPr>
          <p:cNvPr id="162" name="Shape 162"/>
          <p:cNvSpPr/>
          <p:nvPr>
            <p:ph type="body" sz="quarter" idx="1"/>
          </p:nvPr>
        </p:nvSpPr>
        <p:spPr>
          <a:prstGeom prst="rect">
            <a:avLst/>
          </a:prstGeom>
        </p:spPr>
        <p:txBody>
          <a:bodyPr/>
          <a:lstStyle/>
          <a:p>
            <a:pPr/>
            <a:r>
              <a:t>Use ifconfig -&gt; eht1 to access from host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a:p>
        </p:txBody>
      </p:sp>
      <p:sp>
        <p:nvSpPr>
          <p:cNvPr id="168" name="Shape 168"/>
          <p:cNvSpPr/>
          <p:nvPr>
            <p:ph type="body" sz="quarter" idx="1"/>
          </p:nvPr>
        </p:nvSpPr>
        <p:spPr>
          <a:prstGeom prst="rect">
            <a:avLst/>
          </a:prstGeom>
        </p:spPr>
        <p:txBody>
          <a:bodyPr/>
          <a:lstStyle/>
          <a:p>
            <a:pPr/>
            <a:r>
              <a:t>skydock / skydns: Docker discovery by lightweight DNS server</a:t>
            </a:r>
          </a:p>
          <a:p>
            <a:pPr/>
            <a:r>
              <a:t>fig: fig.xml: discribe how to build or retrieve each service’s Docker image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a:r>
              <a:t>Automatically build a Docker image on Docker-Hub:</a:t>
            </a:r>
          </a:p>
          <a:p>
            <a:pPr/>
          </a:p>
          <a:p>
            <a:pPr/>
            <a:r>
              <a:t>Example: playground-docker-echoey in Bitbucket: https://bitbucket.org/inftec/playground-docker-echoey/overview </a:t>
            </a:r>
          </a:p>
          <a:p>
            <a:pPr/>
          </a:p>
          <a:p>
            <a:pPr/>
            <a:r>
              <a:t>Automated Build Repository on Docker Hub: https://registry.hub.docker.com/u/pazoozoo/playground-docker-echoey/</a:t>
            </a:r>
          </a:p>
          <a:p>
            <a:pPr/>
          </a:p>
          <a:p>
            <a:pPr/>
            <a:r>
              <a:t>Build took around 5 minutes...</a:t>
            </a:r>
          </a:p>
          <a:p>
            <a:pPr/>
          </a:p>
          <a:p>
            <a:pPr/>
          </a:p>
          <a:p>
            <a:pPr/>
            <a:r>
              <a:t>Run on AWS Elastic Beanstalk:</a:t>
            </a:r>
          </a:p>
          <a:p>
            <a:pPr marL="171450" indent="-171450">
              <a:buSzPct val="100000"/>
              <a:buChar char="-"/>
            </a:pPr>
            <a:r>
              <a:t>Need to ZIP Dockerfile and dependencies (ADD files)</a:t>
            </a:r>
          </a:p>
          <a:p>
            <a:pPr marL="171450" indent="-171450">
              <a:buSzPct val="100000"/>
              <a:buChar char="-"/>
            </a:pPr>
            <a:r>
              <a:t>Beanstalk environment expects HTTP service on first EXPOSEd port though </a:t>
            </a:r>
            <a:r>
              <a:rPr>
                <a:latin typeface="Wingdings"/>
                <a:ea typeface="Wingdings"/>
                <a:cs typeface="Wingdings"/>
                <a:sym typeface="Wingdings"/>
              </a:rPr>
              <a:t> </a:t>
            </a:r>
            <a:r>
              <a:t>not working with dummy echo service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1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4" name="Text Placeholder 14"/>
          <p:cNvSpPr/>
          <p:nvPr>
            <p:ph type="body" sz="quarter" idx="13"/>
          </p:nvPr>
        </p:nvSpPr>
        <p:spPr>
          <a:xfrm>
            <a:off x="1304407" y="4008739"/>
            <a:ext cx="3234640" cy="366293"/>
          </a:xfrm>
          <a:prstGeom prst="rect">
            <a:avLst/>
          </a:prstGeom>
        </p:spPr>
        <p:txBody>
          <a:bodyPr/>
          <a:lstStyle/>
          <a:p>
            <a:pPr>
              <a:spcBef>
                <a:spcPts val="500"/>
              </a:spcBef>
              <a:defRPr b="0" sz="2200"/>
            </a:pPr>
          </a:p>
        </p:txBody>
      </p:sp>
      <p:sp>
        <p:nvSpPr>
          <p:cNvPr id="15" name="Text Placeholder 14"/>
          <p:cNvSpPr/>
          <p:nvPr>
            <p:ph type="body" sz="quarter" idx="14"/>
          </p:nvPr>
        </p:nvSpPr>
        <p:spPr>
          <a:xfrm>
            <a:off x="1304407" y="5174448"/>
            <a:ext cx="3234640" cy="366293"/>
          </a:xfrm>
          <a:prstGeom prst="rect">
            <a:avLst/>
          </a:prstGeom>
        </p:spPr>
        <p:txBody>
          <a:bodyPr/>
          <a:lstStyle/>
          <a:p>
            <a:pPr>
              <a:spcBef>
                <a:spcPts val="500"/>
              </a:spcBef>
              <a:defRPr b="0" sz="2200"/>
            </a:pP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1_Blank">
    <p:spTree>
      <p:nvGrpSpPr>
        <p:cNvPr id="1" name=""/>
        <p:cNvGrpSpPr/>
        <p:nvPr/>
      </p:nvGrpSpPr>
      <p:grpSpPr>
        <a:xfrm>
          <a:off x="0" y="0"/>
          <a:ext cx="0" cy="0"/>
          <a:chOff x="0" y="0"/>
          <a:chExt cx="0" cy="0"/>
        </a:xfrm>
      </p:grpSpPr>
      <p:sp>
        <p:nvSpPr>
          <p:cNvPr id="23" name="Slide Number"/>
          <p:cNvSpPr txBox="1"/>
          <p:nvPr>
            <p:ph type="sldNum" sz="quarter" idx="2"/>
          </p:nvPr>
        </p:nvSpPr>
        <p:spPr>
          <a:prstGeom prst="rect">
            <a:avLst/>
          </a:prstGeom>
        </p:spPr>
        <p:txBody>
          <a:bodyPr/>
          <a:lstStyle/>
          <a:p>
            <a:pPr/>
            <a:fld id="{86CB4B4D-7CA3-9044-876B-883B54F8677D}" type="slidenum"/>
          </a:p>
        </p:txBody>
      </p:sp>
      <p:sp>
        <p:nvSpPr>
          <p:cNvPr id="24" name="Body Level One…"/>
          <p:cNvSpPr txBox="1"/>
          <p:nvPr>
            <p:ph type="body" sz="quarter" idx="1"/>
          </p:nvPr>
        </p:nvSpPr>
        <p:spPr>
          <a:xfrm>
            <a:off x="1011551" y="959108"/>
            <a:ext cx="6286590" cy="607028"/>
          </a:xfrm>
          <a:prstGeom prst="rect">
            <a:avLst/>
          </a:prstGeo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a:r>
              <a:t>Body Level One</a:t>
            </a:r>
          </a:p>
          <a:p>
            <a:pPr lvl="1"/>
            <a:r>
              <a:t>Body Level Two</a:t>
            </a:r>
          </a:p>
          <a:p>
            <a:pPr lvl="2"/>
            <a:r>
              <a:t>Body Level Three</a:t>
            </a:r>
          </a:p>
          <a:p>
            <a:pPr lvl="3"/>
            <a:r>
              <a:t>Body Level Four</a:t>
            </a:r>
          </a:p>
          <a:p>
            <a:pPr lvl="4"/>
            <a:r>
              <a:t>Body Level Five</a:t>
            </a:r>
          </a:p>
        </p:txBody>
      </p:sp>
      <p:sp>
        <p:nvSpPr>
          <p:cNvPr id="25" name="Text Placeholder 12"/>
          <p:cNvSpPr/>
          <p:nvPr>
            <p:ph type="body" sz="quarter" idx="13"/>
          </p:nvPr>
        </p:nvSpPr>
        <p:spPr>
          <a:xfrm>
            <a:off x="1011551" y="1923933"/>
            <a:ext cx="6113627" cy="914401"/>
          </a:xfrm>
          <a:prstGeom prst="rect">
            <a:avLst/>
          </a:prstGeom>
        </p:spPr>
        <p:txBody>
          <a:bodyPr/>
          <a:lstStyle/>
          <a:p>
            <a:pPr marL="342900" indent="-342900">
              <a:spcBef>
                <a:spcPts val="600"/>
              </a:spcBef>
              <a:buSzPct val="100000"/>
              <a:buFont typeface="Arial"/>
              <a:buChar char="•"/>
              <a:defRPr b="0" sz="2800">
                <a:solidFill>
                  <a:schemeClr val="accent3"/>
                </a:solidFill>
              </a:defRPr>
            </a:pP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2_Blank">
    <p:spTree>
      <p:nvGrpSpPr>
        <p:cNvPr id="1" name=""/>
        <p:cNvGrpSpPr/>
        <p:nvPr/>
      </p:nvGrpSpPr>
      <p:grpSpPr>
        <a:xfrm>
          <a:off x="0" y="0"/>
          <a:ext cx="0" cy="0"/>
          <a:chOff x="0" y="0"/>
          <a:chExt cx="0" cy="0"/>
        </a:xfrm>
      </p:grpSpPr>
      <p:sp>
        <p:nvSpPr>
          <p:cNvPr id="32" name="Rectangle 5"/>
          <p:cNvSpPr/>
          <p:nvPr/>
        </p:nvSpPr>
        <p:spPr>
          <a:xfrm>
            <a:off x="-2" y="0"/>
            <a:ext cx="9153481" cy="6867477"/>
          </a:xfrm>
          <a:prstGeom prst="rect">
            <a:avLst/>
          </a:prstGeom>
          <a:gradFill>
            <a:gsLst>
              <a:gs pos="0">
                <a:schemeClr val="accent2"/>
              </a:gs>
              <a:gs pos="100000">
                <a:schemeClr val="accent1"/>
              </a:gs>
            </a:gsLst>
          </a:gradFill>
          <a:ln w="12700">
            <a:miter lim="400000"/>
          </a:ln>
        </p:spPr>
        <p:txBody>
          <a:bodyPr lIns="45719" rIns="45719" anchor="ctr"/>
          <a:lstStyle/>
          <a:p>
            <a:pPr algn="ctr">
              <a:defRPr>
                <a:solidFill>
                  <a:srgbClr val="FFFFFF"/>
                </a:solidFill>
              </a:defRPr>
            </a:pPr>
          </a:p>
        </p:txBody>
      </p:sp>
      <p:sp>
        <p:nvSpPr>
          <p:cNvPr id="33" name="Text Placeholder 14"/>
          <p:cNvSpPr/>
          <p:nvPr>
            <p:ph type="body" sz="quarter" idx="13"/>
          </p:nvPr>
        </p:nvSpPr>
        <p:spPr>
          <a:xfrm>
            <a:off x="1191752" y="4582831"/>
            <a:ext cx="6760497" cy="364063"/>
          </a:xfrm>
          <a:prstGeom prst="rect">
            <a:avLst/>
          </a:prstGeom>
        </p:spPr>
        <p:txBody>
          <a:bodyPr/>
          <a:lstStyle/>
          <a:p>
            <a:pPr algn="ctr">
              <a:spcBef>
                <a:spcPts val="400"/>
              </a:spcBef>
              <a:defRPr b="0" sz="1800">
                <a:solidFill>
                  <a:srgbClr val="FFFFFF"/>
                </a:solidFill>
              </a:defRPr>
            </a:pPr>
          </a:p>
        </p:txBody>
      </p:sp>
      <p:sp>
        <p:nvSpPr>
          <p:cNvPr id="34" name="Slide Number"/>
          <p:cNvSpPr txBox="1"/>
          <p:nvPr>
            <p:ph type="sldNum" sz="quarter" idx="2"/>
          </p:nvPr>
        </p:nvSpPr>
        <p:spPr>
          <a:xfrm>
            <a:off x="4419600" y="6172200"/>
            <a:ext cx="2133600" cy="368301"/>
          </a:xfrm>
          <a:prstGeom prst="rect">
            <a:avLst/>
          </a:prstGeom>
        </p:spPr>
        <p:txBody>
          <a:bodyPr/>
          <a:lstStyle>
            <a:lvl1pPr>
              <a:defRPr>
                <a:solidFill>
                  <a:srgbClr val="8F8F8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Rectangle 1"/>
          <p:cNvSpPr/>
          <p:nvPr/>
        </p:nvSpPr>
        <p:spPr>
          <a:xfrm>
            <a:off x="0" y="3278559"/>
            <a:ext cx="9144000" cy="3579441"/>
          </a:xfrm>
          <a:prstGeom prst="rect">
            <a:avLst/>
          </a:prstGeom>
          <a:gradFill>
            <a:gsLst>
              <a:gs pos="0">
                <a:srgbClr val="FFFFFF"/>
              </a:gs>
              <a:gs pos="77000">
                <a:srgbClr val="F2F2F2"/>
              </a:gs>
            </a:gsLst>
            <a:lin ang="16200000"/>
          </a:gradFill>
          <a:ln w="12700">
            <a:miter lim="400000"/>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
        <p:nvSpPr>
          <p:cNvPr id="3" name="Body Level One…"/>
          <p:cNvSpPr txBox="1"/>
          <p:nvPr>
            <p:ph type="body" idx="1"/>
          </p:nvPr>
        </p:nvSpPr>
        <p:spPr>
          <a:xfrm>
            <a:off x="1275972" y="4386414"/>
            <a:ext cx="6760496" cy="60702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53493" y="6366756"/>
            <a:ext cx="273656" cy="264255"/>
          </a:xfrm>
          <a:prstGeom prst="rect">
            <a:avLst/>
          </a:prstGeom>
          <a:ln w="12700">
            <a:miter lim="400000"/>
          </a:ln>
        </p:spPr>
        <p:txBody>
          <a:bodyPr wrap="none" lIns="45719" rIns="45719" anchor="ctr">
            <a:spAutoFit/>
          </a:bodyPr>
          <a:lstStyle>
            <a:lvl1pPr algn="r">
              <a:defRPr sz="1200">
                <a:solidFill>
                  <a:srgbClr val="FFFFFF"/>
                </a:solidFill>
              </a:defRPr>
            </a:lvl1pPr>
          </a:lstStyle>
          <a:p>
            <a:pPr/>
            <a:fld id="{86CB4B4D-7CA3-9044-876B-883B54F8677D}" type="slidenum"/>
          </a:p>
        </p:txBody>
      </p:sp>
      <p:pic>
        <p:nvPicPr>
          <p:cNvPr id="5" name="Picture 2" descr="Picture 2"/>
          <p:cNvPicPr>
            <a:picLocks noChangeAspect="1"/>
          </p:cNvPicPr>
          <p:nvPr/>
        </p:nvPicPr>
        <p:blipFill>
          <a:blip r:embed="rId2">
            <a:extLst/>
          </a:blip>
          <a:stretch>
            <a:fillRect/>
          </a:stretch>
        </p:blipFill>
        <p:spPr>
          <a:xfrm>
            <a:off x="1336300" y="1324508"/>
            <a:ext cx="4038545" cy="991001"/>
          </a:xfrm>
          <a:prstGeom prst="rect">
            <a:avLst/>
          </a:prstGeom>
          <a:ln w="12700">
            <a:miter lim="400000"/>
          </a:ln>
        </p:spPr>
      </p:pic>
      <p:sp>
        <p:nvSpPr>
          <p:cNvPr id="6" name="Title Text"/>
          <p:cNvSpPr txBox="1"/>
          <p:nvPr>
            <p:ph type="title"/>
          </p:nvPr>
        </p:nvSpPr>
        <p:spPr>
          <a:xfrm>
            <a:off x="457200" y="0"/>
            <a:ext cx="8229600" cy="169227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1" baseline="0" cap="none" i="0" spc="0" strike="noStrike" sz="4400" u="none">
          <a:ln>
            <a:noFill/>
          </a:ln>
          <a:solidFill>
            <a:schemeClr val="accent3"/>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b="1" baseline="0" cap="none" i="0" spc="0" strike="noStrike" sz="4400" u="none">
          <a:ln>
            <a:noFill/>
          </a:ln>
          <a:solidFill>
            <a:schemeClr val="accent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b="1" baseline="0" cap="none" i="0" spc="0" strike="noStrike" sz="4400" u="none">
          <a:ln>
            <a:noFill/>
          </a:ln>
          <a:solidFill>
            <a:schemeClr val="accent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b="1" baseline="0" cap="none" i="0" spc="0" strike="noStrike" sz="4400" u="none">
          <a:ln>
            <a:noFill/>
          </a:ln>
          <a:solidFill>
            <a:schemeClr val="accent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b="1" baseline="0" cap="none" i="0" spc="0" strike="noStrike" sz="4400" u="none">
          <a:ln>
            <a:noFill/>
          </a:ln>
          <a:solidFill>
            <a:schemeClr val="accent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b="1" baseline="0" cap="none" i="0" spc="0" strike="noStrike" sz="4400" u="none">
          <a:ln>
            <a:noFill/>
          </a:ln>
          <a:solidFill>
            <a:schemeClr val="accent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b="1" baseline="0" cap="none" i="0" spc="0" strike="noStrike" sz="4400" u="none">
          <a:ln>
            <a:noFill/>
          </a:ln>
          <a:solidFill>
            <a:schemeClr val="accent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b="1" baseline="0" cap="none" i="0" spc="0" strike="noStrike" sz="4400" u="none">
          <a:ln>
            <a:noFill/>
          </a:ln>
          <a:solidFill>
            <a:schemeClr val="accent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b="1" baseline="0" cap="none" i="0" spc="0" strike="noStrike" sz="4400" u="none">
          <a:ln>
            <a:noFill/>
          </a:ln>
          <a:solidFill>
            <a:schemeClr val="accent3"/>
          </a:solidFill>
          <a:uFillTx/>
          <a:latin typeface="Arial"/>
          <a:ea typeface="Arial"/>
          <a:cs typeface="Arial"/>
          <a:sym typeface="Arial"/>
        </a:defRPr>
      </a:lvl9pPr>
    </p:titleStyle>
    <p:bodyStyle>
      <a:lvl1pPr marL="0" marR="0" indent="0" algn="l" defTabSz="457200" rtl="0" latinLnBrk="0">
        <a:lnSpc>
          <a:spcPct val="100000"/>
        </a:lnSpc>
        <a:spcBef>
          <a:spcPts val="1100"/>
        </a:spcBef>
        <a:spcAft>
          <a:spcPts val="0"/>
        </a:spcAft>
        <a:buClrTx/>
        <a:buSzTx/>
        <a:buFontTx/>
        <a:buNone/>
        <a:tabLst/>
        <a:defRPr b="1" baseline="0" cap="none" i="0" spc="0" strike="noStrike" sz="4800" u="none">
          <a:ln>
            <a:noFill/>
          </a:ln>
          <a:solidFill>
            <a:srgbClr val="505050"/>
          </a:solidFill>
          <a:uFillTx/>
          <a:latin typeface="Arial"/>
          <a:ea typeface="Arial"/>
          <a:cs typeface="Arial"/>
          <a:sym typeface="Arial"/>
        </a:defRPr>
      </a:lvl1pPr>
      <a:lvl2pPr marL="947057" marR="0" indent="-489857" algn="l" defTabSz="457200" rtl="0" latinLnBrk="0">
        <a:lnSpc>
          <a:spcPct val="100000"/>
        </a:lnSpc>
        <a:spcBef>
          <a:spcPts val="1100"/>
        </a:spcBef>
        <a:spcAft>
          <a:spcPts val="0"/>
        </a:spcAft>
        <a:buClrTx/>
        <a:buSzPct val="100000"/>
        <a:buFontTx/>
        <a:buChar char="–"/>
        <a:tabLst/>
        <a:defRPr b="1" baseline="0" cap="none" i="0" spc="0" strike="noStrike" sz="4800" u="none">
          <a:ln>
            <a:noFill/>
          </a:ln>
          <a:solidFill>
            <a:srgbClr val="505050"/>
          </a:solidFill>
          <a:uFillTx/>
          <a:latin typeface="Arial"/>
          <a:ea typeface="Arial"/>
          <a:cs typeface="Arial"/>
          <a:sym typeface="Arial"/>
        </a:defRPr>
      </a:lvl2pPr>
      <a:lvl3pPr marL="1371600" marR="0" indent="-457200" algn="l" defTabSz="457200" rtl="0" latinLnBrk="0">
        <a:lnSpc>
          <a:spcPct val="100000"/>
        </a:lnSpc>
        <a:spcBef>
          <a:spcPts val="1100"/>
        </a:spcBef>
        <a:spcAft>
          <a:spcPts val="0"/>
        </a:spcAft>
        <a:buClrTx/>
        <a:buSzPct val="100000"/>
        <a:buFontTx/>
        <a:buChar char="•"/>
        <a:tabLst/>
        <a:defRPr b="1" baseline="0" cap="none" i="0" spc="0" strike="noStrike" sz="4800" u="none">
          <a:ln>
            <a:noFill/>
          </a:ln>
          <a:solidFill>
            <a:srgbClr val="505050"/>
          </a:solidFill>
          <a:uFillTx/>
          <a:latin typeface="Arial"/>
          <a:ea typeface="Arial"/>
          <a:cs typeface="Arial"/>
          <a:sym typeface="Arial"/>
        </a:defRPr>
      </a:lvl3pPr>
      <a:lvl4pPr marL="1920239" marR="0" indent="-548639" algn="l" defTabSz="457200" rtl="0" latinLnBrk="0">
        <a:lnSpc>
          <a:spcPct val="100000"/>
        </a:lnSpc>
        <a:spcBef>
          <a:spcPts val="1100"/>
        </a:spcBef>
        <a:spcAft>
          <a:spcPts val="0"/>
        </a:spcAft>
        <a:buClrTx/>
        <a:buSzPct val="100000"/>
        <a:buFontTx/>
        <a:buChar char="–"/>
        <a:tabLst/>
        <a:defRPr b="1" baseline="0" cap="none" i="0" spc="0" strike="noStrike" sz="4800" u="none">
          <a:ln>
            <a:noFill/>
          </a:ln>
          <a:solidFill>
            <a:srgbClr val="505050"/>
          </a:solidFill>
          <a:uFillTx/>
          <a:latin typeface="Arial"/>
          <a:ea typeface="Arial"/>
          <a:cs typeface="Arial"/>
          <a:sym typeface="Arial"/>
        </a:defRPr>
      </a:lvl4pPr>
      <a:lvl5pPr marL="2377439" marR="0" indent="-548639" algn="l" defTabSz="457200" rtl="0" latinLnBrk="0">
        <a:lnSpc>
          <a:spcPct val="100000"/>
        </a:lnSpc>
        <a:spcBef>
          <a:spcPts val="1100"/>
        </a:spcBef>
        <a:spcAft>
          <a:spcPts val="0"/>
        </a:spcAft>
        <a:buClrTx/>
        <a:buSzPct val="100000"/>
        <a:buFontTx/>
        <a:buChar char="»"/>
        <a:tabLst/>
        <a:defRPr b="1" baseline="0" cap="none" i="0" spc="0" strike="noStrike" sz="4800" u="none">
          <a:ln>
            <a:noFill/>
          </a:ln>
          <a:solidFill>
            <a:srgbClr val="505050"/>
          </a:solidFill>
          <a:uFillTx/>
          <a:latin typeface="Arial"/>
          <a:ea typeface="Arial"/>
          <a:cs typeface="Arial"/>
          <a:sym typeface="Arial"/>
        </a:defRPr>
      </a:lvl5pPr>
      <a:lvl6pPr marL="2834639" marR="0" indent="-548639" algn="l" defTabSz="457200" rtl="0" latinLnBrk="0">
        <a:lnSpc>
          <a:spcPct val="100000"/>
        </a:lnSpc>
        <a:spcBef>
          <a:spcPts val="1100"/>
        </a:spcBef>
        <a:spcAft>
          <a:spcPts val="0"/>
        </a:spcAft>
        <a:buClrTx/>
        <a:buSzPct val="100000"/>
        <a:buFontTx/>
        <a:buChar char="•"/>
        <a:tabLst/>
        <a:defRPr b="1" baseline="0" cap="none" i="0" spc="0" strike="noStrike" sz="4800" u="none">
          <a:ln>
            <a:noFill/>
          </a:ln>
          <a:solidFill>
            <a:srgbClr val="505050"/>
          </a:solidFill>
          <a:uFillTx/>
          <a:latin typeface="Arial"/>
          <a:ea typeface="Arial"/>
          <a:cs typeface="Arial"/>
          <a:sym typeface="Arial"/>
        </a:defRPr>
      </a:lvl6pPr>
      <a:lvl7pPr marL="3291840" marR="0" indent="-548640" algn="l" defTabSz="457200" rtl="0" latinLnBrk="0">
        <a:lnSpc>
          <a:spcPct val="100000"/>
        </a:lnSpc>
        <a:spcBef>
          <a:spcPts val="1100"/>
        </a:spcBef>
        <a:spcAft>
          <a:spcPts val="0"/>
        </a:spcAft>
        <a:buClrTx/>
        <a:buSzPct val="100000"/>
        <a:buFontTx/>
        <a:buChar char="•"/>
        <a:tabLst/>
        <a:defRPr b="1" baseline="0" cap="none" i="0" spc="0" strike="noStrike" sz="4800" u="none">
          <a:ln>
            <a:noFill/>
          </a:ln>
          <a:solidFill>
            <a:srgbClr val="505050"/>
          </a:solidFill>
          <a:uFillTx/>
          <a:latin typeface="Arial"/>
          <a:ea typeface="Arial"/>
          <a:cs typeface="Arial"/>
          <a:sym typeface="Arial"/>
        </a:defRPr>
      </a:lvl7pPr>
      <a:lvl8pPr marL="3749040" marR="0" indent="-548640" algn="l" defTabSz="457200" rtl="0" latinLnBrk="0">
        <a:lnSpc>
          <a:spcPct val="100000"/>
        </a:lnSpc>
        <a:spcBef>
          <a:spcPts val="1100"/>
        </a:spcBef>
        <a:spcAft>
          <a:spcPts val="0"/>
        </a:spcAft>
        <a:buClrTx/>
        <a:buSzPct val="100000"/>
        <a:buFontTx/>
        <a:buChar char="•"/>
        <a:tabLst/>
        <a:defRPr b="1" baseline="0" cap="none" i="0" spc="0" strike="noStrike" sz="4800" u="none">
          <a:ln>
            <a:noFill/>
          </a:ln>
          <a:solidFill>
            <a:srgbClr val="505050"/>
          </a:solidFill>
          <a:uFillTx/>
          <a:latin typeface="Arial"/>
          <a:ea typeface="Arial"/>
          <a:cs typeface="Arial"/>
          <a:sym typeface="Arial"/>
        </a:defRPr>
      </a:lvl8pPr>
      <a:lvl9pPr marL="4206240" marR="0" indent="-548640" algn="l" defTabSz="457200" rtl="0" latinLnBrk="0">
        <a:lnSpc>
          <a:spcPct val="100000"/>
        </a:lnSpc>
        <a:spcBef>
          <a:spcPts val="1100"/>
        </a:spcBef>
        <a:spcAft>
          <a:spcPts val="0"/>
        </a:spcAft>
        <a:buClrTx/>
        <a:buSzPct val="100000"/>
        <a:buFontTx/>
        <a:buChar char="•"/>
        <a:tabLst/>
        <a:defRPr b="1" baseline="0" cap="none" i="0" spc="0" strike="noStrike" sz="4800" u="none">
          <a:ln>
            <a:noFill/>
          </a:ln>
          <a:solidFill>
            <a:srgbClr val="505050"/>
          </a:solidFill>
          <a:uFillTx/>
          <a:latin typeface="Arial"/>
          <a:ea typeface="Arial"/>
          <a:cs typeface="Arial"/>
          <a:sym typeface="Arial"/>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hub.docker.com/" TargetMode="Externa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docker.com/" TargetMode="External"/><Relationship Id="rId3" Type="http://schemas.openxmlformats.org/officeDocument/2006/relationships/hyperlink" Target="https://www.docker.com/whatisdocker/" TargetMode="External"/><Relationship Id="rId4" Type="http://schemas.openxmlformats.org/officeDocument/2006/relationships/hyperlink" Target="https://www.docker.com/tryit/" TargetMode="External"/><Relationship Id="rId5" Type="http://schemas.openxmlformats.org/officeDocument/2006/relationships/hyperlink" Target="https://docs.docker.com/" TargetMode="Externa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itbucket.org/inftec/vagrant-playground/branch/docker-demo" TargetMode="External"/></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 name="Text Placeholder 18"/>
          <p:cNvSpPr txBox="1"/>
          <p:nvPr>
            <p:ph type="body" sz="quarter" idx="1"/>
          </p:nvPr>
        </p:nvSpPr>
        <p:spPr>
          <a:xfrm>
            <a:off x="1011550" y="959108"/>
            <a:ext cx="6286591" cy="607028"/>
          </a:xfrm>
          <a:prstGeom prst="rect">
            <a:avLst/>
          </a:prstGeom>
        </p:spPr>
        <p:txBody>
          <a:bodyPr/>
          <a:lstStyle>
            <a:lvl1pPr defTabSz="352043">
              <a:spcBef>
                <a:spcPts val="800"/>
              </a:spcBef>
              <a:defRPr sz="3696"/>
            </a:lvl1pPr>
          </a:lstStyle>
          <a:p>
            <a:pPr/>
            <a:r>
              <a:t>Agenda</a:t>
            </a:r>
          </a:p>
        </p:txBody>
      </p:sp>
      <p:sp>
        <p:nvSpPr>
          <p:cNvPr id="44" name="Text Placeholder 19"/>
          <p:cNvSpPr/>
          <p:nvPr>
            <p:ph type="body" idx="13"/>
          </p:nvPr>
        </p:nvSpPr>
        <p:spPr>
          <a:xfrm>
            <a:off x="1011550" y="1923933"/>
            <a:ext cx="7712034" cy="4098495"/>
          </a:xfrm>
          <a:prstGeom prst="rect">
            <a:avLst/>
          </a:prstGeom>
          <a:extLst>
            <a:ext uri="{C572A759-6A51-4108-AA02-DFA0A04FC94B}">
              <ma14:wrappingTextBoxFlag xmlns:ma14="http://schemas.microsoft.com/office/mac/drawingml/2011/main" val="1"/>
            </a:ext>
          </a:extLst>
        </p:spPr>
        <p:txBody>
          <a:bodyPr/>
          <a:lstStyle/>
          <a:p>
            <a:pPr marL="342900" indent="-342900">
              <a:spcBef>
                <a:spcPts val="600"/>
              </a:spcBef>
              <a:buSzPct val="100000"/>
              <a:buFont typeface="Arial"/>
              <a:buChar char="•"/>
              <a:defRPr b="0" sz="2800">
                <a:solidFill>
                  <a:schemeClr val="accent3"/>
                </a:solidFill>
              </a:defRPr>
            </a:pPr>
            <a:r>
              <a:t>What is Docker?</a:t>
            </a:r>
          </a:p>
          <a:p>
            <a:pPr lvl="1" marL="742950" indent="-285750">
              <a:spcBef>
                <a:spcPts val="500"/>
              </a:spcBef>
              <a:buFont typeface="Arial"/>
              <a:defRPr b="0" sz="2400">
                <a:solidFill>
                  <a:schemeClr val="accent3"/>
                </a:solidFill>
              </a:defRPr>
            </a:pPr>
            <a:r>
              <a:t>Docker vs. Virtual Machine</a:t>
            </a:r>
          </a:p>
          <a:p>
            <a:pPr lvl="1" marL="742950" indent="-285750">
              <a:spcBef>
                <a:spcPts val="500"/>
              </a:spcBef>
              <a:buFont typeface="Arial"/>
              <a:defRPr b="0" sz="2400">
                <a:solidFill>
                  <a:schemeClr val="accent3"/>
                </a:solidFill>
              </a:defRPr>
            </a:pPr>
            <a:r>
              <a:t>History, Status, Run Platforms</a:t>
            </a:r>
          </a:p>
          <a:p>
            <a:pPr lvl="1" marL="742950" indent="-285750">
              <a:spcBef>
                <a:spcPts val="500"/>
              </a:spcBef>
              <a:buFont typeface="Arial"/>
              <a:defRPr b="0" sz="2400">
                <a:solidFill>
                  <a:schemeClr val="accent3"/>
                </a:solidFill>
              </a:defRPr>
            </a:pPr>
            <a:r>
              <a:t>Hello World</a:t>
            </a:r>
          </a:p>
          <a:p>
            <a:pPr marL="342900" indent="-342900">
              <a:spcBef>
                <a:spcPts val="600"/>
              </a:spcBef>
              <a:buSzPct val="100000"/>
              <a:buFont typeface="Arial"/>
              <a:buChar char="•"/>
              <a:defRPr b="0" sz="2800">
                <a:solidFill>
                  <a:schemeClr val="accent3"/>
                </a:solidFill>
              </a:defRPr>
            </a:pPr>
            <a:r>
              <a:t>Images and Containers</a:t>
            </a:r>
          </a:p>
          <a:p>
            <a:pPr marL="342900" indent="-342900">
              <a:spcBef>
                <a:spcPts val="600"/>
              </a:spcBef>
              <a:buSzPct val="100000"/>
              <a:buFont typeface="Arial"/>
              <a:buChar char="•"/>
              <a:defRPr b="0" sz="2800">
                <a:solidFill>
                  <a:schemeClr val="accent3"/>
                </a:solidFill>
              </a:defRPr>
            </a:pPr>
            <a:r>
              <a:t>Volume Mounting, Port Publishing, Linking</a:t>
            </a:r>
          </a:p>
          <a:p>
            <a:pPr marL="342900" indent="-342900">
              <a:spcBef>
                <a:spcPts val="600"/>
              </a:spcBef>
              <a:buSzPct val="100000"/>
              <a:buFont typeface="Arial"/>
              <a:buChar char="•"/>
              <a:defRPr b="0" sz="2800">
                <a:solidFill>
                  <a:schemeClr val="accent3"/>
                </a:solidFill>
              </a:defRPr>
            </a:pPr>
            <a:r>
              <a:t>Around Docker, Docker Use Cases</a:t>
            </a:r>
          </a:p>
          <a:p>
            <a:pPr marL="342900" indent="-342900">
              <a:spcBef>
                <a:spcPts val="600"/>
              </a:spcBef>
              <a:buSzPct val="100000"/>
              <a:buFont typeface="Arial"/>
              <a:buChar char="•"/>
              <a:defRPr b="0" sz="2800">
                <a:solidFill>
                  <a:schemeClr val="accent3"/>
                </a:solidFill>
              </a:defRPr>
            </a:pPr>
            <a:r>
              <a:t>Hands-On Workshop</a:t>
            </a:r>
          </a:p>
        </p:txBody>
      </p:sp>
      <p:sp>
        <p:nvSpPr>
          <p:cNvPr id="45" name="Slide Number Placeholder 21"/>
          <p:cNvSpPr txBox="1"/>
          <p:nvPr>
            <p:ph type="sldNum" sz="quarter" idx="2"/>
          </p:nvPr>
        </p:nvSpPr>
        <p:spPr>
          <a:xfrm>
            <a:off x="8738250" y="6366756"/>
            <a:ext cx="188899"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 name="Slide Number Placeholder 1"/>
          <p:cNvSpPr txBox="1"/>
          <p:nvPr>
            <p:ph type="sldNum" sz="quarter" idx="2"/>
          </p:nvPr>
        </p:nvSpPr>
        <p:spPr>
          <a:xfrm>
            <a:off x="8653493" y="6366756"/>
            <a:ext cx="273656"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4" name="Text Placeholder 2"/>
          <p:cNvSpPr txBox="1"/>
          <p:nvPr>
            <p:ph type="body" sz="quarter" idx="1"/>
          </p:nvPr>
        </p:nvSpPr>
        <p:spPr>
          <a:xfrm>
            <a:off x="1011550" y="959108"/>
            <a:ext cx="6286591" cy="607028"/>
          </a:xfrm>
          <a:prstGeom prst="rect">
            <a:avLst/>
          </a:prstGeom>
        </p:spPr>
        <p:txBody>
          <a:bodyPr/>
          <a:lstStyle>
            <a:lvl1pPr defTabSz="352043">
              <a:spcBef>
                <a:spcPts val="800"/>
              </a:spcBef>
              <a:defRPr sz="3696"/>
            </a:lvl1pPr>
          </a:lstStyle>
          <a:p>
            <a:pPr/>
            <a:r>
              <a:t>Terminology - Image</a:t>
            </a:r>
          </a:p>
        </p:txBody>
      </p:sp>
      <p:sp>
        <p:nvSpPr>
          <p:cNvPr id="95" name="Text Placeholder 3"/>
          <p:cNvSpPr/>
          <p:nvPr>
            <p:ph type="body" idx="13"/>
          </p:nvPr>
        </p:nvSpPr>
        <p:spPr>
          <a:xfrm>
            <a:off x="1011550" y="1923932"/>
            <a:ext cx="7566965" cy="4043731"/>
          </a:xfrm>
          <a:prstGeom prst="rect">
            <a:avLst/>
          </a:prstGeom>
          <a:extLst>
            <a:ext uri="{C572A759-6A51-4108-AA02-DFA0A04FC94B}">
              <ma14:wrappingTextBoxFlag xmlns:ma14="http://schemas.microsoft.com/office/mac/drawingml/2011/main" val="1"/>
            </a:ext>
          </a:extLst>
        </p:spPr>
        <p:txBody>
          <a:bodyPr/>
          <a:lstStyle/>
          <a:p>
            <a:pPr marL="342900" indent="-342900">
              <a:spcBef>
                <a:spcPts val="600"/>
              </a:spcBef>
              <a:buSzPct val="100000"/>
              <a:buFont typeface="Arial"/>
              <a:buChar char="•"/>
              <a:defRPr b="0" sz="2800">
                <a:solidFill>
                  <a:schemeClr val="accent3"/>
                </a:solidFill>
              </a:defRPr>
            </a:pPr>
            <a:r>
              <a:t>Persisted snapshot that can be run</a:t>
            </a:r>
          </a:p>
          <a:p>
            <a:pPr lvl="1" marL="742950" indent="-285750">
              <a:spcBef>
                <a:spcPts val="500"/>
              </a:spcBef>
              <a:buFont typeface="Arial"/>
              <a:defRPr b="0" i="1" sz="2400">
                <a:solidFill>
                  <a:schemeClr val="accent3"/>
                </a:solidFill>
              </a:defRPr>
            </a:pPr>
            <a:r>
              <a:t>images: </a:t>
            </a:r>
            <a:r>
              <a:rPr i="0"/>
              <a:t>List all local images</a:t>
            </a:r>
          </a:p>
          <a:p>
            <a:pPr lvl="1" marL="742950" indent="-285750">
              <a:spcBef>
                <a:spcPts val="500"/>
              </a:spcBef>
              <a:buFont typeface="Arial"/>
              <a:defRPr b="0" i="1" sz="2400">
                <a:solidFill>
                  <a:schemeClr val="accent3"/>
                </a:solidFill>
              </a:defRPr>
            </a:pPr>
            <a:r>
              <a:t>run</a:t>
            </a:r>
            <a:r>
              <a:rPr i="0"/>
              <a:t>: Create a container from an image and execute a command in it</a:t>
            </a:r>
          </a:p>
          <a:p>
            <a:pPr lvl="1" marL="742950" indent="-285750">
              <a:spcBef>
                <a:spcPts val="500"/>
              </a:spcBef>
              <a:buFont typeface="Arial"/>
              <a:defRPr b="0" i="1" sz="2400">
                <a:solidFill>
                  <a:schemeClr val="accent3"/>
                </a:solidFill>
              </a:defRPr>
            </a:pPr>
            <a:r>
              <a:t>tag</a:t>
            </a:r>
            <a:r>
              <a:rPr i="0"/>
              <a:t>: Tag an image</a:t>
            </a:r>
          </a:p>
          <a:p>
            <a:pPr lvl="1" marL="742950" indent="-285750">
              <a:spcBef>
                <a:spcPts val="500"/>
              </a:spcBef>
              <a:buFont typeface="Arial"/>
              <a:defRPr b="0" i="1" sz="2400">
                <a:solidFill>
                  <a:schemeClr val="accent3"/>
                </a:solidFill>
              </a:defRPr>
            </a:pPr>
            <a:r>
              <a:t>pull</a:t>
            </a:r>
            <a:r>
              <a:rPr i="0"/>
              <a:t>: Download image from repository</a:t>
            </a:r>
          </a:p>
          <a:p>
            <a:pPr lvl="1" marL="742950" indent="-285750">
              <a:spcBef>
                <a:spcPts val="500"/>
              </a:spcBef>
              <a:buFont typeface="Arial"/>
              <a:defRPr b="0" i="1" sz="2400">
                <a:solidFill>
                  <a:schemeClr val="accent3"/>
                </a:solidFill>
              </a:defRPr>
            </a:pPr>
            <a:r>
              <a:t>rmi</a:t>
            </a:r>
            <a:r>
              <a:rPr i="0"/>
              <a:t>: Delete a local image</a:t>
            </a:r>
          </a:p>
          <a:p>
            <a:pPr lvl="2" marL="1143000" indent="-228600">
              <a:spcBef>
                <a:spcPts val="400"/>
              </a:spcBef>
              <a:buFont typeface="Arial"/>
              <a:defRPr b="0" sz="2000">
                <a:solidFill>
                  <a:schemeClr val="accent3"/>
                </a:solidFill>
              </a:defRPr>
            </a:pPr>
            <a:r>
              <a:t>This will also remove intermediate images if no longer used</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 name="Slide Number Placeholder 1"/>
          <p:cNvSpPr txBox="1"/>
          <p:nvPr>
            <p:ph type="sldNum" sz="quarter" idx="2"/>
          </p:nvPr>
        </p:nvSpPr>
        <p:spPr>
          <a:xfrm>
            <a:off x="8664804" y="6366756"/>
            <a:ext cx="262345"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8" name="Text Placeholder 2"/>
          <p:cNvSpPr txBox="1"/>
          <p:nvPr>
            <p:ph type="body" sz="quarter" idx="1"/>
          </p:nvPr>
        </p:nvSpPr>
        <p:spPr>
          <a:xfrm>
            <a:off x="1011550" y="959108"/>
            <a:ext cx="6286591" cy="607028"/>
          </a:xfrm>
          <a:prstGeom prst="rect">
            <a:avLst/>
          </a:prstGeom>
        </p:spPr>
        <p:txBody>
          <a:bodyPr/>
          <a:lstStyle>
            <a:lvl1pPr defTabSz="420623">
              <a:lnSpc>
                <a:spcPct val="80000"/>
              </a:lnSpc>
              <a:spcBef>
                <a:spcPts val="800"/>
              </a:spcBef>
              <a:defRPr sz="3680"/>
            </a:lvl1pPr>
          </a:lstStyle>
          <a:p>
            <a:pPr/>
            <a:r>
              <a:t>Terminology - Container</a:t>
            </a:r>
          </a:p>
        </p:txBody>
      </p:sp>
      <p:sp>
        <p:nvSpPr>
          <p:cNvPr id="99" name="Text Placeholder 3"/>
          <p:cNvSpPr/>
          <p:nvPr>
            <p:ph type="body" idx="13"/>
          </p:nvPr>
        </p:nvSpPr>
        <p:spPr>
          <a:xfrm>
            <a:off x="1011551" y="1923932"/>
            <a:ext cx="7379177" cy="4055762"/>
          </a:xfrm>
          <a:prstGeom prst="rect">
            <a:avLst/>
          </a:prstGeom>
          <a:extLst>
            <a:ext uri="{C572A759-6A51-4108-AA02-DFA0A04FC94B}">
              <ma14:wrappingTextBoxFlag xmlns:ma14="http://schemas.microsoft.com/office/mac/drawingml/2011/main" val="1"/>
            </a:ext>
          </a:extLst>
        </p:spPr>
        <p:txBody>
          <a:bodyPr/>
          <a:lstStyle/>
          <a:p>
            <a:pPr marL="342900" indent="-342900">
              <a:spcBef>
                <a:spcPts val="600"/>
              </a:spcBef>
              <a:buSzPct val="100000"/>
              <a:buFont typeface="Arial"/>
              <a:buChar char="•"/>
              <a:defRPr b="0" sz="2800">
                <a:solidFill>
                  <a:schemeClr val="accent3"/>
                </a:solidFill>
              </a:defRPr>
            </a:pPr>
            <a:r>
              <a:t>Runnable instance of an image</a:t>
            </a:r>
          </a:p>
          <a:p>
            <a:pPr lvl="1" marL="742950" indent="-285750">
              <a:spcBef>
                <a:spcPts val="500"/>
              </a:spcBef>
              <a:buFont typeface="Arial"/>
              <a:defRPr b="0" i="1" sz="2400">
                <a:solidFill>
                  <a:schemeClr val="accent3"/>
                </a:solidFill>
              </a:defRPr>
            </a:pPr>
            <a:r>
              <a:t>ps:</a:t>
            </a:r>
            <a:r>
              <a:rPr i="0"/>
              <a:t> List all running containers</a:t>
            </a:r>
          </a:p>
          <a:p>
            <a:pPr lvl="1" marL="742950" indent="-285750">
              <a:spcBef>
                <a:spcPts val="500"/>
              </a:spcBef>
              <a:buFont typeface="Arial"/>
              <a:defRPr b="0" i="1" sz="2400">
                <a:solidFill>
                  <a:schemeClr val="accent3"/>
                </a:solidFill>
              </a:defRPr>
            </a:pPr>
            <a:r>
              <a:t>ps –a</a:t>
            </a:r>
            <a:r>
              <a:rPr i="0"/>
              <a:t>: List all containers (incl. stopped)</a:t>
            </a:r>
          </a:p>
          <a:p>
            <a:pPr lvl="1" marL="742950" indent="-285750">
              <a:spcBef>
                <a:spcPts val="500"/>
              </a:spcBef>
              <a:buFont typeface="Arial"/>
              <a:defRPr b="0" i="1" sz="2400">
                <a:solidFill>
                  <a:schemeClr val="accent3"/>
                </a:solidFill>
              </a:defRPr>
            </a:pPr>
            <a:r>
              <a:t>top</a:t>
            </a:r>
            <a:r>
              <a:rPr i="0"/>
              <a:t>: Display processes of a container</a:t>
            </a:r>
          </a:p>
          <a:p>
            <a:pPr lvl="1" marL="742950" indent="-285750">
              <a:spcBef>
                <a:spcPts val="500"/>
              </a:spcBef>
              <a:buFont typeface="Arial"/>
              <a:defRPr b="0" i="1" sz="2400">
                <a:solidFill>
                  <a:schemeClr val="accent3"/>
                </a:solidFill>
              </a:defRPr>
            </a:pPr>
            <a:r>
              <a:t>start</a:t>
            </a:r>
            <a:r>
              <a:rPr i="0"/>
              <a:t>: Start a stopped container</a:t>
            </a:r>
          </a:p>
          <a:p>
            <a:pPr lvl="1" marL="742950" indent="-285750">
              <a:spcBef>
                <a:spcPts val="500"/>
              </a:spcBef>
              <a:buFont typeface="Arial"/>
              <a:defRPr b="0" i="1" sz="2400">
                <a:solidFill>
                  <a:schemeClr val="accent3"/>
                </a:solidFill>
              </a:defRPr>
            </a:pPr>
            <a:r>
              <a:t>stop</a:t>
            </a:r>
            <a:r>
              <a:rPr i="0"/>
              <a:t>: Stop a running container</a:t>
            </a:r>
          </a:p>
          <a:p>
            <a:pPr lvl="1" marL="742950" indent="-285750">
              <a:spcBef>
                <a:spcPts val="500"/>
              </a:spcBef>
              <a:buFont typeface="Arial"/>
              <a:defRPr b="0" i="1" sz="2400">
                <a:solidFill>
                  <a:schemeClr val="accent3"/>
                </a:solidFill>
              </a:defRPr>
            </a:pPr>
            <a:r>
              <a:t>pause</a:t>
            </a:r>
            <a:r>
              <a:rPr i="0"/>
              <a:t>: Pause all processes within a container</a:t>
            </a:r>
          </a:p>
          <a:p>
            <a:pPr lvl="1" marL="742950" indent="-285750">
              <a:spcBef>
                <a:spcPts val="500"/>
              </a:spcBef>
              <a:buFont typeface="Arial"/>
              <a:defRPr b="0" i="1" sz="2400">
                <a:solidFill>
                  <a:schemeClr val="accent3"/>
                </a:solidFill>
              </a:defRPr>
            </a:pPr>
            <a:r>
              <a:t>rm</a:t>
            </a:r>
            <a:r>
              <a:rPr i="0"/>
              <a:t>: Delete a container</a:t>
            </a:r>
          </a:p>
          <a:p>
            <a:pPr lvl="1" marL="742950" indent="-285750">
              <a:spcBef>
                <a:spcPts val="500"/>
              </a:spcBef>
              <a:buFont typeface="Arial"/>
              <a:defRPr b="0" i="1" sz="2400">
                <a:solidFill>
                  <a:schemeClr val="accent3"/>
                </a:solidFill>
              </a:defRPr>
            </a:pPr>
            <a:r>
              <a:t>commit</a:t>
            </a:r>
            <a:r>
              <a:rPr i="0"/>
              <a:t>: Create an image from a container</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05" name="Rounded Rectangle 31"/>
          <p:cNvGrpSpPr/>
          <p:nvPr/>
        </p:nvGrpSpPr>
        <p:grpSpPr>
          <a:xfrm>
            <a:off x="5645498" y="5095649"/>
            <a:ext cx="1718269" cy="713434"/>
            <a:chOff x="0" y="0"/>
            <a:chExt cx="1718267" cy="713433"/>
          </a:xfrm>
        </p:grpSpPr>
        <p:sp>
          <p:nvSpPr>
            <p:cNvPr id="103" name="Rounded Rectangle"/>
            <p:cNvSpPr/>
            <p:nvPr/>
          </p:nvSpPr>
          <p:spPr>
            <a:xfrm>
              <a:off x="0" y="0"/>
              <a:ext cx="1718268" cy="713434"/>
            </a:xfrm>
            <a:prstGeom prst="roundRect">
              <a:avLst>
                <a:gd name="adj" fmla="val 16667"/>
              </a:avLst>
            </a:prstGeom>
            <a:gradFill flip="none" rotWithShape="1">
              <a:gsLst>
                <a:gs pos="0">
                  <a:srgbClr val="FF953E"/>
                </a:gs>
                <a:gs pos="100000">
                  <a:schemeClr val="accent6">
                    <a:hueOff val="-456778"/>
                    <a:satOff val="8290"/>
                    <a:lumOff val="24503"/>
                  </a:schemeClr>
                </a:gs>
              </a:gsLst>
              <a:lin ang="16200000" scaled="0"/>
            </a:gradFill>
            <a:ln w="9525" cap="flat">
              <a:solidFill>
                <a:srgbClr val="F69240"/>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104" name="Container…"/>
            <p:cNvSpPr txBox="1"/>
            <p:nvPr/>
          </p:nvSpPr>
          <p:spPr>
            <a:xfrm>
              <a:off x="34826" y="48035"/>
              <a:ext cx="1648616" cy="6173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Container</a:t>
              </a:r>
            </a:p>
            <a:p>
              <a:pPr algn="ctr">
                <a:defRPr>
                  <a:solidFill>
                    <a:srgbClr val="FFFFFF"/>
                  </a:solidFill>
                </a:defRPr>
              </a:pPr>
              <a:r>
                <a:t>cid4</a:t>
              </a:r>
            </a:p>
          </p:txBody>
        </p:sp>
      </p:grpSp>
      <p:grpSp>
        <p:nvGrpSpPr>
          <p:cNvPr id="108" name="Rounded Rectangle 30"/>
          <p:cNvGrpSpPr/>
          <p:nvPr/>
        </p:nvGrpSpPr>
        <p:grpSpPr>
          <a:xfrm>
            <a:off x="5493098" y="4732230"/>
            <a:ext cx="1718269" cy="713434"/>
            <a:chOff x="0" y="0"/>
            <a:chExt cx="1718267" cy="713433"/>
          </a:xfrm>
        </p:grpSpPr>
        <p:sp>
          <p:nvSpPr>
            <p:cNvPr id="106" name="Rounded Rectangle"/>
            <p:cNvSpPr/>
            <p:nvPr/>
          </p:nvSpPr>
          <p:spPr>
            <a:xfrm>
              <a:off x="0" y="0"/>
              <a:ext cx="1718268" cy="713434"/>
            </a:xfrm>
            <a:prstGeom prst="roundRect">
              <a:avLst>
                <a:gd name="adj" fmla="val 16667"/>
              </a:avLst>
            </a:prstGeom>
            <a:gradFill flip="none" rotWithShape="1">
              <a:gsLst>
                <a:gs pos="0">
                  <a:srgbClr val="FF953E"/>
                </a:gs>
                <a:gs pos="100000">
                  <a:schemeClr val="accent6">
                    <a:hueOff val="-456778"/>
                    <a:satOff val="8290"/>
                    <a:lumOff val="24503"/>
                  </a:schemeClr>
                </a:gs>
              </a:gsLst>
              <a:lin ang="16200000" scaled="0"/>
            </a:gradFill>
            <a:ln w="9525" cap="flat">
              <a:solidFill>
                <a:srgbClr val="F69240"/>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107" name="Container…"/>
            <p:cNvSpPr txBox="1"/>
            <p:nvPr/>
          </p:nvSpPr>
          <p:spPr>
            <a:xfrm>
              <a:off x="34826" y="48035"/>
              <a:ext cx="1648616" cy="6173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Container</a:t>
              </a:r>
            </a:p>
            <a:p>
              <a:pPr algn="ctr">
                <a:defRPr>
                  <a:solidFill>
                    <a:srgbClr val="FFFFFF"/>
                  </a:solidFill>
                </a:defRPr>
              </a:pPr>
              <a:r>
                <a:t>cid3</a:t>
              </a:r>
            </a:p>
          </p:txBody>
        </p:sp>
      </p:grpSp>
      <p:sp>
        <p:nvSpPr>
          <p:cNvPr id="109" name="Slide Number Placeholder 1"/>
          <p:cNvSpPr txBox="1"/>
          <p:nvPr>
            <p:ph type="sldNum" sz="quarter" idx="2"/>
          </p:nvPr>
        </p:nvSpPr>
        <p:spPr>
          <a:xfrm>
            <a:off x="8653493" y="6366756"/>
            <a:ext cx="273656"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0" name="Text Placeholder 2"/>
          <p:cNvSpPr txBox="1"/>
          <p:nvPr>
            <p:ph type="body" sz="quarter" idx="1"/>
          </p:nvPr>
        </p:nvSpPr>
        <p:spPr>
          <a:xfrm>
            <a:off x="1011550" y="959108"/>
            <a:ext cx="6286591" cy="607028"/>
          </a:xfrm>
          <a:prstGeom prst="rect">
            <a:avLst/>
          </a:prstGeom>
        </p:spPr>
        <p:txBody>
          <a:bodyPr/>
          <a:lstStyle>
            <a:lvl1pPr defTabSz="352043">
              <a:spcBef>
                <a:spcPts val="800"/>
              </a:spcBef>
              <a:defRPr sz="3696"/>
            </a:lvl1pPr>
          </a:lstStyle>
          <a:p>
            <a:pPr/>
            <a:r>
              <a:t>Image vs. Container</a:t>
            </a:r>
          </a:p>
        </p:txBody>
      </p:sp>
      <p:grpSp>
        <p:nvGrpSpPr>
          <p:cNvPr id="113" name="Rectangle 4"/>
          <p:cNvGrpSpPr/>
          <p:nvPr/>
        </p:nvGrpSpPr>
        <p:grpSpPr>
          <a:xfrm>
            <a:off x="1095269" y="1909186"/>
            <a:ext cx="1718269" cy="713434"/>
            <a:chOff x="0" y="0"/>
            <a:chExt cx="1718267" cy="713433"/>
          </a:xfrm>
        </p:grpSpPr>
        <p:sp>
          <p:nvSpPr>
            <p:cNvPr id="111" name="Rectangle"/>
            <p:cNvSpPr/>
            <p:nvPr/>
          </p:nvSpPr>
          <p:spPr>
            <a:xfrm>
              <a:off x="0" y="-1"/>
              <a:ext cx="1718268" cy="713435"/>
            </a:xfrm>
            <a:prstGeom prst="rect">
              <a:avLst/>
            </a:prstGeom>
            <a:gradFill flip="none" rotWithShape="1">
              <a:gsLst>
                <a:gs pos="0">
                  <a:schemeClr val="accent1"/>
                </a:gs>
                <a:gs pos="100000">
                  <a:schemeClr val="accent1">
                    <a:hueOff val="343339"/>
                    <a:lumOff val="38805"/>
                  </a:schemeClr>
                </a:gs>
              </a:gsLst>
              <a:lin ang="16200000" scaled="0"/>
            </a:gradFill>
            <a:ln w="9525" cap="flat">
              <a:solidFill>
                <a:srgbClr val="E30017"/>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112" name="Base Image…"/>
            <p:cNvSpPr txBox="1"/>
            <p:nvPr/>
          </p:nvSpPr>
          <p:spPr>
            <a:xfrm>
              <a:off x="0" y="48035"/>
              <a:ext cx="1718268" cy="6173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Base Image</a:t>
              </a:r>
            </a:p>
            <a:p>
              <a:pPr algn="ctr">
                <a:defRPr i="1">
                  <a:solidFill>
                    <a:srgbClr val="FFFFFF"/>
                  </a:solidFill>
                </a:defRPr>
              </a:pPr>
              <a:r>
                <a:t>ubuntu:latest</a:t>
              </a:r>
            </a:p>
          </p:txBody>
        </p:sp>
      </p:grpSp>
      <p:grpSp>
        <p:nvGrpSpPr>
          <p:cNvPr id="116" name="Rounded Rectangle 5"/>
          <p:cNvGrpSpPr/>
          <p:nvPr/>
        </p:nvGrpSpPr>
        <p:grpSpPr>
          <a:xfrm>
            <a:off x="5285432" y="1909185"/>
            <a:ext cx="1718269" cy="713434"/>
            <a:chOff x="0" y="0"/>
            <a:chExt cx="1718267" cy="713433"/>
          </a:xfrm>
        </p:grpSpPr>
        <p:sp>
          <p:nvSpPr>
            <p:cNvPr id="114" name="Rounded Rectangle"/>
            <p:cNvSpPr/>
            <p:nvPr/>
          </p:nvSpPr>
          <p:spPr>
            <a:xfrm>
              <a:off x="0" y="0"/>
              <a:ext cx="1718268" cy="713434"/>
            </a:xfrm>
            <a:prstGeom prst="roundRect">
              <a:avLst>
                <a:gd name="adj" fmla="val 16667"/>
              </a:avLst>
            </a:prstGeom>
            <a:gradFill flip="none" rotWithShape="1">
              <a:gsLst>
                <a:gs pos="0">
                  <a:srgbClr val="FF953E"/>
                </a:gs>
                <a:gs pos="100000">
                  <a:schemeClr val="accent6">
                    <a:hueOff val="-456778"/>
                    <a:satOff val="8290"/>
                    <a:lumOff val="24503"/>
                  </a:schemeClr>
                </a:gs>
              </a:gsLst>
              <a:lin ang="16200000" scaled="0"/>
            </a:gradFill>
            <a:ln w="9525" cap="flat">
              <a:solidFill>
                <a:srgbClr val="F69240"/>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115" name="Container…"/>
            <p:cNvSpPr txBox="1"/>
            <p:nvPr/>
          </p:nvSpPr>
          <p:spPr>
            <a:xfrm>
              <a:off x="34826" y="48035"/>
              <a:ext cx="1648616" cy="6173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Container</a:t>
              </a:r>
            </a:p>
            <a:p>
              <a:pPr algn="ctr">
                <a:defRPr>
                  <a:solidFill>
                    <a:srgbClr val="FFFFFF"/>
                  </a:solidFill>
                </a:defRPr>
              </a:pPr>
              <a:r>
                <a:t>cid1</a:t>
              </a:r>
            </a:p>
          </p:txBody>
        </p:sp>
      </p:grpSp>
      <p:sp>
        <p:nvSpPr>
          <p:cNvPr id="136" name="Straight Arrow Connector 7"/>
          <p:cNvSpPr/>
          <p:nvPr/>
        </p:nvSpPr>
        <p:spPr>
          <a:xfrm>
            <a:off x="2818104" y="2265902"/>
            <a:ext cx="2462567" cy="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25400">
            <a:solidFill>
              <a:schemeClr val="accent1"/>
            </a:solidFill>
            <a:tailEnd type="triangle"/>
          </a:ln>
          <a:effectLst>
            <a:outerShdw sx="100000" sy="100000" kx="0" ky="0" algn="b" rotWithShape="0" blurRad="38100" dist="20000" dir="5400000">
              <a:srgbClr val="000000">
                <a:alpha val="38000"/>
              </a:srgbClr>
            </a:outerShdw>
          </a:effectLst>
        </p:spPr>
        <p:txBody>
          <a:bodyPr/>
          <a:lstStyle/>
          <a:p>
            <a:pPr/>
          </a:p>
        </p:txBody>
      </p:sp>
      <p:sp>
        <p:nvSpPr>
          <p:cNvPr id="118" name="TextBox 8"/>
          <p:cNvSpPr txBox="1"/>
          <p:nvPr/>
        </p:nvSpPr>
        <p:spPr>
          <a:xfrm>
            <a:off x="3753660" y="1918565"/>
            <a:ext cx="434539"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run</a:t>
            </a:r>
          </a:p>
        </p:txBody>
      </p:sp>
      <p:grpSp>
        <p:nvGrpSpPr>
          <p:cNvPr id="121" name="Rounded Rectangle 9"/>
          <p:cNvGrpSpPr/>
          <p:nvPr/>
        </p:nvGrpSpPr>
        <p:grpSpPr>
          <a:xfrm>
            <a:off x="5285432" y="3322385"/>
            <a:ext cx="1718269" cy="713434"/>
            <a:chOff x="0" y="0"/>
            <a:chExt cx="1718267" cy="713433"/>
          </a:xfrm>
        </p:grpSpPr>
        <p:sp>
          <p:nvSpPr>
            <p:cNvPr id="119" name="Rounded Rectangle"/>
            <p:cNvSpPr/>
            <p:nvPr/>
          </p:nvSpPr>
          <p:spPr>
            <a:xfrm>
              <a:off x="0" y="0"/>
              <a:ext cx="1718268" cy="713434"/>
            </a:xfrm>
            <a:prstGeom prst="roundRect">
              <a:avLst>
                <a:gd name="adj" fmla="val 16667"/>
              </a:avLst>
            </a:prstGeom>
            <a:gradFill flip="none" rotWithShape="1">
              <a:gsLst>
                <a:gs pos="0">
                  <a:srgbClr val="FF953E"/>
                </a:gs>
                <a:gs pos="100000">
                  <a:schemeClr val="accent6">
                    <a:hueOff val="-456778"/>
                    <a:satOff val="8290"/>
                    <a:lumOff val="24503"/>
                  </a:schemeClr>
                </a:gs>
              </a:gsLst>
              <a:lin ang="16200000" scaled="0"/>
            </a:gradFill>
            <a:ln w="9525" cap="flat">
              <a:solidFill>
                <a:srgbClr val="F69240"/>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120" name="Container…"/>
            <p:cNvSpPr txBox="1"/>
            <p:nvPr/>
          </p:nvSpPr>
          <p:spPr>
            <a:xfrm>
              <a:off x="34826" y="48035"/>
              <a:ext cx="1648616" cy="6173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Container</a:t>
              </a:r>
            </a:p>
            <a:p>
              <a:pPr algn="ctr">
                <a:defRPr>
                  <a:solidFill>
                    <a:srgbClr val="FFFFFF"/>
                  </a:solidFill>
                </a:defRPr>
              </a:pPr>
              <a:r>
                <a:t>cid1</a:t>
              </a:r>
            </a:p>
          </p:txBody>
        </p:sp>
      </p:grpSp>
      <p:sp>
        <p:nvSpPr>
          <p:cNvPr id="137" name="Straight Arrow Connector 10"/>
          <p:cNvSpPr/>
          <p:nvPr/>
        </p:nvSpPr>
        <p:spPr>
          <a:xfrm>
            <a:off x="6144566" y="2627529"/>
            <a:ext cx="1" cy="690094"/>
          </a:xfrm>
          <a:custGeom>
            <a:avLst/>
            <a:gdLst/>
            <a:ahLst/>
            <a:cxnLst>
              <a:cxn ang="0">
                <a:pos x="wd2" y="hd2"/>
              </a:cxn>
              <a:cxn ang="5400000">
                <a:pos x="wd2" y="hd2"/>
              </a:cxn>
              <a:cxn ang="10800000">
                <a:pos x="wd2" y="hd2"/>
              </a:cxn>
              <a:cxn ang="16200000">
                <a:pos x="wd2" y="hd2"/>
              </a:cxn>
            </a:cxnLst>
            <a:rect l="0" t="0" r="r" b="b"/>
            <a:pathLst>
              <a:path w="0" h="21600" fill="norm" stroke="1" extrusionOk="0">
                <a:moveTo>
                  <a:pt x="0" y="0"/>
                </a:moveTo>
                <a:cubicBezTo>
                  <a:pt x="0" y="7200"/>
                  <a:pt x="0" y="14400"/>
                  <a:pt x="0" y="21600"/>
                </a:cubicBezTo>
              </a:path>
            </a:pathLst>
          </a:custGeom>
          <a:ln w="25400">
            <a:solidFill>
              <a:schemeClr val="accent1"/>
            </a:solidFill>
            <a:tailEnd type="triangle"/>
          </a:ln>
          <a:effectLst>
            <a:outerShdw sx="100000" sy="100000" kx="0" ky="0" algn="b" rotWithShape="0" blurRad="38100" dist="20000" dir="5400000">
              <a:srgbClr val="000000">
                <a:alpha val="38000"/>
              </a:srgbClr>
            </a:outerShdw>
          </a:effectLst>
        </p:spPr>
        <p:txBody>
          <a:bodyPr/>
          <a:lstStyle/>
          <a:p>
            <a:pPr/>
          </a:p>
        </p:txBody>
      </p:sp>
      <p:sp>
        <p:nvSpPr>
          <p:cNvPr id="123" name="TextBox 13"/>
          <p:cNvSpPr txBox="1"/>
          <p:nvPr/>
        </p:nvSpPr>
        <p:spPr>
          <a:xfrm>
            <a:off x="6115622" y="2781002"/>
            <a:ext cx="2030498"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cmd </a:t>
            </a:r>
            <a:r>
              <a:rPr>
                <a:latin typeface="Wingdings"/>
                <a:ea typeface="Wingdings"/>
                <a:cs typeface="Wingdings"/>
                <a:sym typeface="Wingdings"/>
              </a:rPr>
              <a:t> </a:t>
            </a:r>
            <a:r>
              <a:t>new state</a:t>
            </a:r>
          </a:p>
        </p:txBody>
      </p:sp>
      <p:sp>
        <p:nvSpPr>
          <p:cNvPr id="138" name="Straight Arrow Connector 14"/>
          <p:cNvSpPr/>
          <p:nvPr/>
        </p:nvSpPr>
        <p:spPr>
          <a:xfrm>
            <a:off x="2834378" y="3677152"/>
            <a:ext cx="2446293" cy="14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25400">
            <a:solidFill>
              <a:schemeClr val="accent1"/>
            </a:solidFill>
            <a:tailEnd type="triangle"/>
          </a:ln>
          <a:effectLst>
            <a:outerShdw sx="100000" sy="100000" kx="0" ky="0" algn="b" rotWithShape="0" blurRad="38100" dist="20000" dir="5400000">
              <a:srgbClr val="000000">
                <a:alpha val="38000"/>
              </a:srgbClr>
            </a:outerShdw>
          </a:effectLst>
        </p:spPr>
        <p:txBody>
          <a:bodyPr/>
          <a:lstStyle/>
          <a:p>
            <a:pPr/>
          </a:p>
        </p:txBody>
      </p:sp>
      <p:grpSp>
        <p:nvGrpSpPr>
          <p:cNvPr id="127" name="Rectangle 17"/>
          <p:cNvGrpSpPr/>
          <p:nvPr/>
        </p:nvGrpSpPr>
        <p:grpSpPr>
          <a:xfrm>
            <a:off x="1111543" y="3319927"/>
            <a:ext cx="1718269" cy="713434"/>
            <a:chOff x="0" y="0"/>
            <a:chExt cx="1718267" cy="713433"/>
          </a:xfrm>
        </p:grpSpPr>
        <p:sp>
          <p:nvSpPr>
            <p:cNvPr id="125" name="Rectangle"/>
            <p:cNvSpPr/>
            <p:nvPr/>
          </p:nvSpPr>
          <p:spPr>
            <a:xfrm>
              <a:off x="0" y="-1"/>
              <a:ext cx="1718268" cy="713435"/>
            </a:xfrm>
            <a:prstGeom prst="rect">
              <a:avLst/>
            </a:prstGeom>
            <a:gradFill flip="none" rotWithShape="1">
              <a:gsLst>
                <a:gs pos="0">
                  <a:schemeClr val="accent1"/>
                </a:gs>
                <a:gs pos="100000">
                  <a:schemeClr val="accent1">
                    <a:hueOff val="343339"/>
                    <a:lumOff val="38805"/>
                  </a:schemeClr>
                </a:gs>
              </a:gsLst>
              <a:lin ang="16200000" scaled="0"/>
            </a:gradFill>
            <a:ln w="9525" cap="flat">
              <a:solidFill>
                <a:srgbClr val="E30017"/>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126" name="New Image…"/>
            <p:cNvSpPr txBox="1"/>
            <p:nvPr/>
          </p:nvSpPr>
          <p:spPr>
            <a:xfrm>
              <a:off x="0" y="48035"/>
              <a:ext cx="1718268" cy="6173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New Image</a:t>
              </a:r>
            </a:p>
            <a:p>
              <a:pPr algn="ctr">
                <a:defRPr>
                  <a:solidFill>
                    <a:srgbClr val="FFFFFF"/>
                  </a:solidFill>
                </a:defRPr>
              </a:pPr>
              <a:r>
                <a:t>iid1</a:t>
              </a:r>
            </a:p>
          </p:txBody>
        </p:sp>
      </p:grpSp>
      <p:sp>
        <p:nvSpPr>
          <p:cNvPr id="128" name="TextBox 19"/>
          <p:cNvSpPr txBox="1"/>
          <p:nvPr/>
        </p:nvSpPr>
        <p:spPr>
          <a:xfrm>
            <a:off x="3609666" y="3322385"/>
            <a:ext cx="840728"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commit</a:t>
            </a:r>
          </a:p>
        </p:txBody>
      </p:sp>
      <p:sp>
        <p:nvSpPr>
          <p:cNvPr id="139" name="Straight Arrow Connector 20"/>
          <p:cNvSpPr/>
          <p:nvPr/>
        </p:nvSpPr>
        <p:spPr>
          <a:xfrm>
            <a:off x="1958575" y="2627530"/>
            <a:ext cx="7934" cy="6876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25400">
            <a:solidFill>
              <a:schemeClr val="accent1"/>
            </a:solidFill>
            <a:tailEnd type="triangle"/>
          </a:ln>
          <a:effectLst>
            <a:outerShdw sx="100000" sy="100000" kx="0" ky="0" algn="b" rotWithShape="0" blurRad="38100" dist="20000" dir="5400000">
              <a:srgbClr val="000000">
                <a:alpha val="38000"/>
              </a:srgbClr>
            </a:outerShdw>
          </a:effectLst>
        </p:spPr>
        <p:txBody>
          <a:bodyPr/>
          <a:lstStyle/>
          <a:p>
            <a:pPr/>
          </a:p>
        </p:txBody>
      </p:sp>
      <p:sp>
        <p:nvSpPr>
          <p:cNvPr id="130" name="TextBox 23"/>
          <p:cNvSpPr txBox="1"/>
          <p:nvPr/>
        </p:nvSpPr>
        <p:spPr>
          <a:xfrm>
            <a:off x="1931225" y="2801546"/>
            <a:ext cx="1285986"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base image</a:t>
            </a:r>
          </a:p>
        </p:txBody>
      </p:sp>
      <p:grpSp>
        <p:nvGrpSpPr>
          <p:cNvPr id="133" name="Rounded Rectangle 24"/>
          <p:cNvGrpSpPr/>
          <p:nvPr/>
        </p:nvGrpSpPr>
        <p:grpSpPr>
          <a:xfrm>
            <a:off x="5340698" y="4378866"/>
            <a:ext cx="1718269" cy="713434"/>
            <a:chOff x="0" y="0"/>
            <a:chExt cx="1718267" cy="713433"/>
          </a:xfrm>
        </p:grpSpPr>
        <p:sp>
          <p:nvSpPr>
            <p:cNvPr id="131" name="Rounded Rectangle"/>
            <p:cNvSpPr/>
            <p:nvPr/>
          </p:nvSpPr>
          <p:spPr>
            <a:xfrm>
              <a:off x="0" y="0"/>
              <a:ext cx="1718268" cy="713434"/>
            </a:xfrm>
            <a:prstGeom prst="roundRect">
              <a:avLst>
                <a:gd name="adj" fmla="val 16667"/>
              </a:avLst>
            </a:prstGeom>
            <a:gradFill flip="none" rotWithShape="1">
              <a:gsLst>
                <a:gs pos="0">
                  <a:srgbClr val="FF953E"/>
                </a:gs>
                <a:gs pos="100000">
                  <a:schemeClr val="accent6">
                    <a:hueOff val="-456778"/>
                    <a:satOff val="8290"/>
                    <a:lumOff val="24503"/>
                  </a:schemeClr>
                </a:gs>
              </a:gsLst>
              <a:lin ang="16200000" scaled="0"/>
            </a:gradFill>
            <a:ln w="9525" cap="flat">
              <a:solidFill>
                <a:srgbClr val="F69240"/>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132" name="Container…"/>
            <p:cNvSpPr txBox="1"/>
            <p:nvPr/>
          </p:nvSpPr>
          <p:spPr>
            <a:xfrm>
              <a:off x="34826" y="48035"/>
              <a:ext cx="1648616" cy="6173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Container</a:t>
              </a:r>
            </a:p>
            <a:p>
              <a:pPr algn="ctr">
                <a:defRPr>
                  <a:solidFill>
                    <a:srgbClr val="FFFFFF"/>
                  </a:solidFill>
                </a:defRPr>
              </a:pPr>
              <a:r>
                <a:t>cid2</a:t>
              </a:r>
            </a:p>
          </p:txBody>
        </p:sp>
      </p:grpSp>
      <p:sp>
        <p:nvSpPr>
          <p:cNvPr id="140" name="Straight Arrow Connector 25"/>
          <p:cNvSpPr/>
          <p:nvPr/>
        </p:nvSpPr>
        <p:spPr>
          <a:xfrm>
            <a:off x="2834378" y="3892906"/>
            <a:ext cx="2501558" cy="6263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25400">
            <a:solidFill>
              <a:schemeClr val="accent1"/>
            </a:solidFill>
            <a:tailEnd type="triangle"/>
          </a:ln>
          <a:effectLst>
            <a:outerShdw sx="100000" sy="100000" kx="0" ky="0" algn="b" rotWithShape="0" blurRad="38100" dist="20000" dir="5400000">
              <a:srgbClr val="000000">
                <a:alpha val="38000"/>
              </a:srgbClr>
            </a:outerShdw>
          </a:effectLst>
        </p:spPr>
        <p:txBody>
          <a:bodyPr/>
          <a:lstStyle/>
          <a:p>
            <a:pPr/>
          </a:p>
        </p:txBody>
      </p:sp>
      <p:sp>
        <p:nvSpPr>
          <p:cNvPr id="135" name="TextBox 29"/>
          <p:cNvSpPr txBox="1"/>
          <p:nvPr/>
        </p:nvSpPr>
        <p:spPr>
          <a:xfrm>
            <a:off x="3814848" y="4045975"/>
            <a:ext cx="434540"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run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lide Number Placeholder 1"/>
          <p:cNvSpPr txBox="1"/>
          <p:nvPr>
            <p:ph type="sldNum" sz="quarter" idx="2"/>
          </p:nvPr>
        </p:nvSpPr>
        <p:spPr>
          <a:xfrm>
            <a:off x="8653493" y="6366756"/>
            <a:ext cx="273656"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3" name="Text Placeholder 2"/>
          <p:cNvSpPr txBox="1"/>
          <p:nvPr>
            <p:ph type="body" sz="quarter" idx="1"/>
          </p:nvPr>
        </p:nvSpPr>
        <p:spPr>
          <a:xfrm>
            <a:off x="1011550" y="959108"/>
            <a:ext cx="6286591" cy="607028"/>
          </a:xfrm>
          <a:prstGeom prst="rect">
            <a:avLst/>
          </a:prstGeom>
        </p:spPr>
        <p:txBody>
          <a:bodyPr/>
          <a:lstStyle>
            <a:lvl1pPr defTabSz="352043">
              <a:spcBef>
                <a:spcPts val="800"/>
              </a:spcBef>
              <a:defRPr sz="3696"/>
            </a:lvl1pPr>
          </a:lstStyle>
          <a:p>
            <a:pPr/>
            <a:r>
              <a:t>Dockerfile</a:t>
            </a:r>
          </a:p>
        </p:txBody>
      </p:sp>
      <p:sp>
        <p:nvSpPr>
          <p:cNvPr id="144" name="Text Placeholder 3"/>
          <p:cNvSpPr/>
          <p:nvPr>
            <p:ph type="body" idx="13"/>
          </p:nvPr>
        </p:nvSpPr>
        <p:spPr>
          <a:xfrm>
            <a:off x="884551" y="1974733"/>
            <a:ext cx="6643107" cy="1776067"/>
          </a:xfrm>
          <a:prstGeom prst="rect">
            <a:avLst/>
          </a:prstGeom>
          <a:extLst>
            <a:ext uri="{C572A759-6A51-4108-AA02-DFA0A04FC94B}">
              <ma14:wrappingTextBoxFlag xmlns:ma14="http://schemas.microsoft.com/office/mac/drawingml/2011/main" val="1"/>
            </a:ext>
          </a:extLst>
        </p:spPr>
        <p:txBody>
          <a:bodyPr/>
          <a:lstStyle/>
          <a:p>
            <a:pPr marL="222884" indent="-222884" defTabSz="297179">
              <a:spcBef>
                <a:spcPts val="400"/>
              </a:spcBef>
              <a:buSzPct val="100000"/>
              <a:buFont typeface="Arial"/>
              <a:buChar char="•"/>
              <a:defRPr b="0" sz="1819">
                <a:solidFill>
                  <a:schemeClr val="accent3"/>
                </a:solidFill>
              </a:defRPr>
            </a:pPr>
            <a:r>
              <a:t>Create images automatically using a build script: «Dockerfile»</a:t>
            </a:r>
          </a:p>
          <a:p>
            <a:pPr marL="222884" indent="-222884" defTabSz="297179">
              <a:spcBef>
                <a:spcPts val="400"/>
              </a:spcBef>
              <a:buSzPct val="100000"/>
              <a:buFont typeface="Arial"/>
              <a:buChar char="•"/>
              <a:defRPr b="0" sz="1819">
                <a:solidFill>
                  <a:schemeClr val="accent3"/>
                </a:solidFill>
              </a:defRPr>
            </a:pPr>
            <a:r>
              <a:t>Can be versioned in a version control system like Git or SVN, along with all dependencies</a:t>
            </a:r>
          </a:p>
          <a:p>
            <a:pPr marL="222884" indent="-222884" defTabSz="297179">
              <a:spcBef>
                <a:spcPts val="400"/>
              </a:spcBef>
              <a:buSzPct val="100000"/>
              <a:buFont typeface="Arial"/>
              <a:buChar char="•"/>
              <a:defRPr b="0" sz="1819">
                <a:solidFill>
                  <a:schemeClr val="accent3"/>
                </a:solidFill>
              </a:defRPr>
            </a:pPr>
            <a:r>
              <a:t>Docker Hub can automatically build images based on dockerfiles on Github</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lide Number Placeholder 1"/>
          <p:cNvSpPr txBox="1"/>
          <p:nvPr>
            <p:ph type="sldNum" sz="quarter" idx="2"/>
          </p:nvPr>
        </p:nvSpPr>
        <p:spPr>
          <a:xfrm>
            <a:off x="8653493" y="6366756"/>
            <a:ext cx="273656"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7" name="Text Placeholder 2"/>
          <p:cNvSpPr txBox="1"/>
          <p:nvPr>
            <p:ph type="body" sz="quarter" idx="1"/>
          </p:nvPr>
        </p:nvSpPr>
        <p:spPr>
          <a:xfrm>
            <a:off x="1011550" y="959108"/>
            <a:ext cx="6286591" cy="607028"/>
          </a:xfrm>
          <a:prstGeom prst="rect">
            <a:avLst/>
          </a:prstGeom>
        </p:spPr>
        <p:txBody>
          <a:bodyPr/>
          <a:lstStyle>
            <a:lvl1pPr defTabSz="352043">
              <a:spcBef>
                <a:spcPts val="800"/>
              </a:spcBef>
              <a:defRPr sz="3696"/>
            </a:lvl1pPr>
          </a:lstStyle>
          <a:p>
            <a:pPr/>
            <a:r>
              <a:t>Dockerfile Example</a:t>
            </a:r>
          </a:p>
        </p:txBody>
      </p:sp>
      <p:sp>
        <p:nvSpPr>
          <p:cNvPr id="148" name="Text Placeholder 3"/>
          <p:cNvSpPr/>
          <p:nvPr>
            <p:ph type="body" idx="13"/>
          </p:nvPr>
        </p:nvSpPr>
        <p:spPr>
          <a:xfrm>
            <a:off x="1011549" y="1923933"/>
            <a:ext cx="6661003" cy="3741144"/>
          </a:xfrm>
          <a:prstGeom prst="rect">
            <a:avLst/>
          </a:prstGeom>
          <a:extLst>
            <a:ext uri="{C572A759-6A51-4108-AA02-DFA0A04FC94B}">
              <ma14:wrappingTextBoxFlag xmlns:ma14="http://schemas.microsoft.com/office/mac/drawingml/2011/main" val="1"/>
            </a:ext>
          </a:extLst>
        </p:spPr>
        <p:txBody>
          <a:bodyPr/>
          <a:lstStyle/>
          <a:p>
            <a:pPr marL="342900" indent="-342900">
              <a:spcBef>
                <a:spcPts val="600"/>
              </a:spcBef>
              <a:buSzPct val="100000"/>
              <a:buFont typeface="Arial"/>
              <a:buChar char="•"/>
              <a:defRPr b="0" sz="2800">
                <a:solidFill>
                  <a:schemeClr val="accent3"/>
                </a:solidFill>
              </a:defRPr>
            </a:pPr>
            <a:r>
              <a:t>Dockerfile:</a:t>
            </a:r>
          </a:p>
          <a:p>
            <a:pPr lvl="1" marL="742950" indent="-285750">
              <a:spcBef>
                <a:spcPts val="500"/>
              </a:spcBef>
              <a:buFont typeface="Arial"/>
              <a:defRPr b="0" sz="2400">
                <a:solidFill>
                  <a:schemeClr val="accent3"/>
                </a:solidFill>
                <a:latin typeface="Courier New"/>
                <a:ea typeface="Courier New"/>
                <a:cs typeface="Courier New"/>
                <a:sym typeface="Courier New"/>
              </a:defRPr>
            </a:pPr>
            <a:r>
              <a:t>FROM ubuntu</a:t>
            </a:r>
            <a:br/>
            <a:r>
              <a:t>ENV DOCK_MESSAGE Hello My World</a:t>
            </a:r>
            <a:br/>
            <a:r>
              <a:t>ADD dir /files</a:t>
            </a:r>
            <a:br/>
            <a:r>
              <a:t>CMD ["bash", "someScript"]</a:t>
            </a:r>
          </a:p>
          <a:p>
            <a:pPr marL="342900" indent="-342900">
              <a:spcBef>
                <a:spcPts val="600"/>
              </a:spcBef>
              <a:buSzPct val="100000"/>
              <a:buFont typeface="Arial"/>
              <a:buChar char="•"/>
              <a:defRPr b="0" sz="2800">
                <a:solidFill>
                  <a:schemeClr val="accent3"/>
                </a:solidFill>
                <a:latin typeface="Courier New"/>
                <a:ea typeface="Courier New"/>
                <a:cs typeface="Courier New"/>
                <a:sym typeface="Courier New"/>
              </a:defRPr>
            </a:pPr>
            <a:r>
              <a:t>docker build [DockerFileDir]</a:t>
            </a:r>
          </a:p>
          <a:p>
            <a:pPr marL="342900" indent="-342900">
              <a:spcBef>
                <a:spcPts val="600"/>
              </a:spcBef>
              <a:buSzPct val="100000"/>
              <a:buFont typeface="Arial"/>
              <a:buChar char="•"/>
              <a:defRPr b="0" sz="2800">
                <a:solidFill>
                  <a:schemeClr val="accent3"/>
                </a:solidFill>
                <a:latin typeface="Courier New"/>
                <a:ea typeface="Courier New"/>
                <a:cs typeface="Courier New"/>
                <a:sym typeface="Courier New"/>
              </a:defRPr>
            </a:pPr>
            <a:r>
              <a:t>docker inspect [imageId]</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lide Number Placeholder 1"/>
          <p:cNvSpPr txBox="1"/>
          <p:nvPr>
            <p:ph type="sldNum" sz="quarter" idx="2"/>
          </p:nvPr>
        </p:nvSpPr>
        <p:spPr>
          <a:xfrm>
            <a:off x="8653493" y="6366756"/>
            <a:ext cx="273656"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3" name="Text Placeholder 2"/>
          <p:cNvSpPr txBox="1"/>
          <p:nvPr>
            <p:ph type="body" sz="quarter" idx="1"/>
          </p:nvPr>
        </p:nvSpPr>
        <p:spPr>
          <a:xfrm>
            <a:off x="1011550" y="959108"/>
            <a:ext cx="6286591" cy="607028"/>
          </a:xfrm>
          <a:prstGeom prst="rect">
            <a:avLst/>
          </a:prstGeom>
        </p:spPr>
        <p:txBody>
          <a:bodyPr/>
          <a:lstStyle>
            <a:lvl1pPr defTabSz="352043">
              <a:spcBef>
                <a:spcPts val="800"/>
              </a:spcBef>
              <a:defRPr sz="3696"/>
            </a:lvl1pPr>
          </a:lstStyle>
          <a:p>
            <a:pPr/>
            <a:r>
              <a:t>Mount Volumes</a:t>
            </a:r>
          </a:p>
        </p:txBody>
      </p:sp>
      <p:sp>
        <p:nvSpPr>
          <p:cNvPr id="154" name="Text Placeholder 3"/>
          <p:cNvSpPr/>
          <p:nvPr>
            <p:ph type="body" idx="13"/>
          </p:nvPr>
        </p:nvSpPr>
        <p:spPr>
          <a:xfrm>
            <a:off x="1011551" y="1923933"/>
            <a:ext cx="6113627" cy="3574499"/>
          </a:xfrm>
          <a:prstGeom prst="rect">
            <a:avLst/>
          </a:prstGeom>
          <a:extLst>
            <a:ext uri="{C572A759-6A51-4108-AA02-DFA0A04FC94B}">
              <ma14:wrappingTextBoxFlag xmlns:ma14="http://schemas.microsoft.com/office/mac/drawingml/2011/main" val="1"/>
            </a:ext>
          </a:extLst>
        </p:spPr>
        <p:txBody>
          <a:bodyPr/>
          <a:lstStyle/>
          <a:p>
            <a:pPr marL="342900" indent="-342900">
              <a:spcBef>
                <a:spcPts val="600"/>
              </a:spcBef>
              <a:buSzPct val="100000"/>
              <a:buFont typeface="Arial"/>
              <a:buChar char="•"/>
              <a:defRPr b="0" sz="2800">
                <a:solidFill>
                  <a:schemeClr val="accent3"/>
                </a:solidFill>
                <a:latin typeface="Courier New"/>
                <a:ea typeface="Courier New"/>
                <a:cs typeface="Courier New"/>
                <a:sym typeface="Courier New"/>
              </a:defRPr>
            </a:pPr>
            <a:r>
              <a:t>docker run –ti </a:t>
            </a:r>
            <a:r>
              <a:rPr b="1"/>
              <a:t>–v /hostLog:/log</a:t>
            </a:r>
            <a:r>
              <a:t> ubuntu</a:t>
            </a:r>
          </a:p>
          <a:p>
            <a:pPr marL="342900" indent="-342900">
              <a:spcBef>
                <a:spcPts val="600"/>
              </a:spcBef>
              <a:buSzPct val="100000"/>
              <a:buFont typeface="Arial"/>
              <a:buChar char="•"/>
              <a:defRPr b="0" sz="2800">
                <a:solidFill>
                  <a:schemeClr val="accent3"/>
                </a:solidFill>
              </a:defRPr>
            </a:pPr>
            <a:r>
              <a:t>Run second container: Volume can be shared</a:t>
            </a:r>
          </a:p>
          <a:p>
            <a:pPr lvl="1" marL="742950" indent="-285750">
              <a:spcBef>
                <a:spcPts val="500"/>
              </a:spcBef>
              <a:buFont typeface="Arial"/>
              <a:defRPr b="0" sz="2400">
                <a:solidFill>
                  <a:schemeClr val="accent3"/>
                </a:solidFill>
                <a:latin typeface="Courier New"/>
                <a:ea typeface="Courier New"/>
                <a:cs typeface="Courier New"/>
                <a:sym typeface="Courier New"/>
              </a:defRPr>
            </a:pPr>
            <a:r>
              <a:t>docker run –ti --volumes-from firstContainerName ubuntu</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lide Number Placeholder 1"/>
          <p:cNvSpPr txBox="1"/>
          <p:nvPr>
            <p:ph type="sldNum" sz="quarter" idx="2"/>
          </p:nvPr>
        </p:nvSpPr>
        <p:spPr>
          <a:xfrm>
            <a:off x="8653493" y="6366756"/>
            <a:ext cx="273656"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9" name="Text Placeholder 2"/>
          <p:cNvSpPr txBox="1"/>
          <p:nvPr>
            <p:ph type="body" sz="quarter" idx="1"/>
          </p:nvPr>
        </p:nvSpPr>
        <p:spPr>
          <a:xfrm>
            <a:off x="1011550" y="959108"/>
            <a:ext cx="6286591" cy="607028"/>
          </a:xfrm>
          <a:prstGeom prst="rect">
            <a:avLst/>
          </a:prstGeom>
        </p:spPr>
        <p:txBody>
          <a:bodyPr/>
          <a:lstStyle>
            <a:lvl1pPr defTabSz="352043">
              <a:spcBef>
                <a:spcPts val="800"/>
              </a:spcBef>
              <a:defRPr sz="3696"/>
            </a:lvl1pPr>
          </a:lstStyle>
          <a:p>
            <a:pPr/>
            <a:r>
              <a:t>Publish Port</a:t>
            </a:r>
          </a:p>
        </p:txBody>
      </p:sp>
      <p:sp>
        <p:nvSpPr>
          <p:cNvPr id="160" name="Text Placeholder 3"/>
          <p:cNvSpPr/>
          <p:nvPr>
            <p:ph type="body" idx="13"/>
          </p:nvPr>
        </p:nvSpPr>
        <p:spPr>
          <a:xfrm>
            <a:off x="1011551" y="1923932"/>
            <a:ext cx="6113627" cy="4087984"/>
          </a:xfrm>
          <a:prstGeom prst="rect">
            <a:avLst/>
          </a:prstGeom>
          <a:extLst>
            <a:ext uri="{C572A759-6A51-4108-AA02-DFA0A04FC94B}">
              <ma14:wrappingTextBoxFlag xmlns:ma14="http://schemas.microsoft.com/office/mac/drawingml/2011/main" val="1"/>
            </a:ext>
          </a:extLst>
        </p:spPr>
        <p:txBody>
          <a:bodyPr/>
          <a:lstStyle/>
          <a:p>
            <a:pPr marL="342900" indent="-342900">
              <a:spcBef>
                <a:spcPts val="600"/>
              </a:spcBef>
              <a:buSzPct val="100000"/>
              <a:buFont typeface="Arial"/>
              <a:buChar char="•"/>
              <a:defRPr b="0" sz="2800">
                <a:solidFill>
                  <a:schemeClr val="accent3"/>
                </a:solidFill>
                <a:latin typeface="Courier New"/>
                <a:ea typeface="Courier New"/>
                <a:cs typeface="Courier New"/>
                <a:sym typeface="Courier New"/>
              </a:defRPr>
            </a:pPr>
            <a:r>
              <a:t>docker run –t –p 8080:80 ubuntu nc –l 80</a:t>
            </a:r>
          </a:p>
          <a:p>
            <a:pPr lvl="1" marL="742950" indent="-285750">
              <a:spcBef>
                <a:spcPts val="500"/>
              </a:spcBef>
              <a:buFont typeface="Arial"/>
              <a:defRPr b="0" sz="2400">
                <a:solidFill>
                  <a:schemeClr val="accent3"/>
                </a:solidFill>
              </a:defRPr>
            </a:pPr>
            <a:r>
              <a:t>Map container port 80 to host port 8080</a:t>
            </a:r>
          </a:p>
          <a:p>
            <a:pPr lvl="1" marL="742950" indent="-285750">
              <a:spcBef>
                <a:spcPts val="500"/>
              </a:spcBef>
              <a:buFont typeface="Arial"/>
              <a:defRPr b="0" sz="2400">
                <a:solidFill>
                  <a:schemeClr val="accent3"/>
                </a:solidFill>
              </a:defRPr>
            </a:pPr>
            <a:r>
              <a:t>Check on host: nc localhost 8080</a:t>
            </a:r>
          </a:p>
          <a:p>
            <a:pPr marL="342900" indent="-342900">
              <a:spcBef>
                <a:spcPts val="600"/>
              </a:spcBef>
              <a:buSzPct val="100000"/>
              <a:buFont typeface="Arial"/>
              <a:buChar char="•"/>
              <a:defRPr b="0" sz="2800">
                <a:solidFill>
                  <a:schemeClr val="accent3"/>
                </a:solidFill>
              </a:defRPr>
            </a:pPr>
            <a:r>
              <a:t>Link with other docker container</a:t>
            </a:r>
          </a:p>
          <a:p>
            <a:pPr lvl="1" marL="742950" indent="-285750">
              <a:spcBef>
                <a:spcPts val="500"/>
              </a:spcBef>
              <a:buFont typeface="Arial"/>
              <a:defRPr b="0" sz="2400">
                <a:solidFill>
                  <a:schemeClr val="accent3"/>
                </a:solidFill>
                <a:latin typeface="Courier New"/>
                <a:ea typeface="Courier New"/>
                <a:cs typeface="Courier New"/>
                <a:sym typeface="Courier New"/>
              </a:defRPr>
            </a:pPr>
            <a:r>
              <a:t>docker run -ti --link containerName:alias ubuntu</a:t>
            </a:r>
          </a:p>
          <a:p>
            <a:pPr lvl="1" marL="742950" indent="-285750">
              <a:spcBef>
                <a:spcPts val="500"/>
              </a:spcBef>
              <a:buFont typeface="Arial"/>
              <a:defRPr b="0" sz="2400">
                <a:solidFill>
                  <a:schemeClr val="accent3"/>
                </a:solidFill>
              </a:defRPr>
            </a:pPr>
            <a:r>
              <a:t>See link info with </a:t>
            </a:r>
            <a:r>
              <a:rPr>
                <a:latin typeface="Courier New"/>
                <a:ea typeface="Courier New"/>
                <a:cs typeface="Courier New"/>
                <a:sym typeface="Courier New"/>
              </a:rPr>
              <a:t>set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lide Number Placeholder 1"/>
          <p:cNvSpPr txBox="1"/>
          <p:nvPr>
            <p:ph type="sldNum" sz="quarter" idx="2"/>
          </p:nvPr>
        </p:nvSpPr>
        <p:spPr>
          <a:xfrm>
            <a:off x="8653493" y="6366756"/>
            <a:ext cx="273656"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5" name="Text Placeholder 2"/>
          <p:cNvSpPr txBox="1"/>
          <p:nvPr>
            <p:ph type="body" sz="quarter" idx="1"/>
          </p:nvPr>
        </p:nvSpPr>
        <p:spPr>
          <a:xfrm>
            <a:off x="1011550" y="959108"/>
            <a:ext cx="6286591" cy="607028"/>
          </a:xfrm>
          <a:prstGeom prst="rect">
            <a:avLst/>
          </a:prstGeom>
        </p:spPr>
        <p:txBody>
          <a:bodyPr/>
          <a:lstStyle>
            <a:lvl1pPr defTabSz="352043">
              <a:spcBef>
                <a:spcPts val="800"/>
              </a:spcBef>
              <a:defRPr sz="3696"/>
            </a:lvl1pPr>
          </a:lstStyle>
          <a:p>
            <a:pPr/>
            <a:r>
              <a:t>Around Docker</a:t>
            </a:r>
          </a:p>
        </p:txBody>
      </p:sp>
      <p:sp>
        <p:nvSpPr>
          <p:cNvPr id="166" name="Text Placeholder 3"/>
          <p:cNvSpPr/>
          <p:nvPr>
            <p:ph type="body" idx="13"/>
          </p:nvPr>
        </p:nvSpPr>
        <p:spPr>
          <a:xfrm>
            <a:off x="960751" y="1974733"/>
            <a:ext cx="7222498" cy="2423519"/>
          </a:xfrm>
          <a:prstGeom prst="rect">
            <a:avLst/>
          </a:prstGeom>
          <a:extLst>
            <a:ext uri="{C572A759-6A51-4108-AA02-DFA0A04FC94B}">
              <ma14:wrappingTextBoxFlag xmlns:ma14="http://schemas.microsoft.com/office/mac/drawingml/2011/main" val="1"/>
            </a:ext>
          </a:extLst>
        </p:spPr>
        <p:txBody>
          <a:bodyPr/>
          <a:lstStyle/>
          <a:p>
            <a:pPr marL="246888" indent="-246888" defTabSz="329184">
              <a:spcBef>
                <a:spcPts val="400"/>
              </a:spcBef>
              <a:buSzPct val="100000"/>
              <a:buFont typeface="Arial"/>
              <a:buChar char="•"/>
              <a:defRPr b="0" sz="2016">
                <a:solidFill>
                  <a:schemeClr val="accent3"/>
                </a:solidFill>
              </a:defRPr>
            </a:pPr>
            <a:r>
              <a:t>Docker Images: Docker Hub</a:t>
            </a:r>
          </a:p>
          <a:p>
            <a:pPr marL="246888" indent="-246888" defTabSz="329184">
              <a:spcBef>
                <a:spcPts val="400"/>
              </a:spcBef>
              <a:buSzPct val="100000"/>
              <a:buFont typeface="Arial"/>
              <a:buChar char="•"/>
              <a:defRPr b="0" sz="2016">
                <a:solidFill>
                  <a:schemeClr val="accent3"/>
                </a:solidFill>
              </a:defRPr>
            </a:pPr>
            <a:r>
              <a:t>Vagrant: «Docker for VMs»</a:t>
            </a:r>
          </a:p>
          <a:p>
            <a:pPr marL="246888" indent="-246888" defTabSz="329184">
              <a:spcBef>
                <a:spcPts val="400"/>
              </a:spcBef>
              <a:buSzPct val="100000"/>
              <a:buFont typeface="Arial"/>
              <a:buChar char="•"/>
              <a:defRPr b="0" sz="2016">
                <a:solidFill>
                  <a:schemeClr val="accent3"/>
                </a:solidFill>
              </a:defRPr>
            </a:pPr>
            <a:r>
              <a:t>Automated Setup</a:t>
            </a:r>
          </a:p>
          <a:p>
            <a:pPr lvl="1" marL="534924" indent="-205740" defTabSz="329184">
              <a:spcBef>
                <a:spcPts val="400"/>
              </a:spcBef>
              <a:buFont typeface="Arial"/>
              <a:defRPr b="0" sz="1728">
                <a:solidFill>
                  <a:schemeClr val="accent3"/>
                </a:solidFill>
              </a:defRPr>
            </a:pPr>
            <a:r>
              <a:t>Puppet, Chef, Ansible, ...</a:t>
            </a:r>
          </a:p>
          <a:p>
            <a:pPr marL="246888" indent="-246888" defTabSz="329184">
              <a:spcBef>
                <a:spcPts val="400"/>
              </a:spcBef>
              <a:buSzPct val="100000"/>
              <a:buFont typeface="Arial"/>
              <a:buChar char="•"/>
              <a:defRPr b="0" sz="2016">
                <a:solidFill>
                  <a:schemeClr val="accent3"/>
                </a:solidFill>
              </a:defRPr>
            </a:pPr>
            <a:r>
              <a:t>Docker Ecosystem</a:t>
            </a:r>
          </a:p>
          <a:p>
            <a:pPr lvl="1" marL="534924" indent="-205740" defTabSz="329184">
              <a:spcBef>
                <a:spcPts val="400"/>
              </a:spcBef>
              <a:buFont typeface="Arial"/>
              <a:defRPr b="0" sz="1728">
                <a:solidFill>
                  <a:schemeClr val="accent3"/>
                </a:solidFill>
              </a:defRPr>
            </a:pPr>
            <a:r>
              <a:t>skydock / skydns</a:t>
            </a:r>
          </a:p>
          <a:p>
            <a:pPr lvl="1" marL="534924" indent="-205740" defTabSz="329184">
              <a:spcBef>
                <a:spcPts val="400"/>
              </a:spcBef>
              <a:buFont typeface="Arial"/>
              <a:defRPr b="0" sz="1728">
                <a:solidFill>
                  <a:schemeClr val="accent3"/>
                </a:solidFill>
              </a:defRPr>
            </a:pPr>
            <a:r>
              <a:t>fig</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lide Number Placeholder 1"/>
          <p:cNvSpPr txBox="1"/>
          <p:nvPr>
            <p:ph type="sldNum" sz="quarter" idx="2"/>
          </p:nvPr>
        </p:nvSpPr>
        <p:spPr>
          <a:xfrm>
            <a:off x="8653493" y="6366756"/>
            <a:ext cx="273656"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1" name="Text Placeholder 2"/>
          <p:cNvSpPr txBox="1"/>
          <p:nvPr>
            <p:ph type="body" sz="quarter" idx="1"/>
          </p:nvPr>
        </p:nvSpPr>
        <p:spPr>
          <a:xfrm>
            <a:off x="1011550" y="959108"/>
            <a:ext cx="6286591" cy="607028"/>
          </a:xfrm>
          <a:prstGeom prst="rect">
            <a:avLst/>
          </a:prstGeom>
        </p:spPr>
        <p:txBody>
          <a:bodyPr/>
          <a:lstStyle>
            <a:lvl1pPr defTabSz="352043">
              <a:spcBef>
                <a:spcPts val="800"/>
              </a:spcBef>
              <a:defRPr sz="3696"/>
            </a:lvl1pPr>
          </a:lstStyle>
          <a:p>
            <a:pPr/>
            <a:r>
              <a:t>Docker Hub</a:t>
            </a:r>
          </a:p>
        </p:txBody>
      </p:sp>
      <p:sp>
        <p:nvSpPr>
          <p:cNvPr id="172" name="Text Placeholder 3"/>
          <p:cNvSpPr/>
          <p:nvPr>
            <p:ph type="body" idx="13"/>
          </p:nvPr>
        </p:nvSpPr>
        <p:spPr>
          <a:xfrm>
            <a:off x="1011551" y="1923933"/>
            <a:ext cx="6113627" cy="1456285"/>
          </a:xfrm>
          <a:prstGeom prst="rect">
            <a:avLst/>
          </a:prstGeom>
          <a:extLst>
            <a:ext uri="{C572A759-6A51-4108-AA02-DFA0A04FC94B}">
              <ma14:wrappingTextBoxFlag xmlns:ma14="http://schemas.microsoft.com/office/mac/drawingml/2011/main" val="1"/>
            </a:ext>
          </a:extLst>
        </p:spPr>
        <p:txBody>
          <a:bodyPr/>
          <a:lstStyle/>
          <a:p>
            <a:pPr marL="216027" indent="-216027" defTabSz="288036">
              <a:spcBef>
                <a:spcPts val="400"/>
              </a:spcBef>
              <a:buSzPct val="100000"/>
              <a:buFont typeface="Arial"/>
              <a:buChar char="•"/>
              <a:defRPr b="0" sz="1764">
                <a:solidFill>
                  <a:schemeClr val="accent3"/>
                </a:solidFill>
              </a:defRPr>
            </a:pPr>
            <a:r>
              <a:t>Public repository of Docker images</a:t>
            </a:r>
          </a:p>
          <a:p>
            <a:pPr lvl="1" marL="468058" indent="-180022" defTabSz="288036">
              <a:spcBef>
                <a:spcPts val="300"/>
              </a:spcBef>
              <a:buFont typeface="Arial"/>
              <a:defRPr b="0" sz="1512">
                <a:solidFill>
                  <a:schemeClr val="accent3"/>
                </a:solidFill>
              </a:defRPr>
            </a:pPr>
            <a:r>
              <a:rPr u="sng">
                <a:solidFill>
                  <a:srgbClr val="0000FF"/>
                </a:solidFill>
                <a:uFill>
                  <a:solidFill>
                    <a:srgbClr val="0000FF"/>
                  </a:solidFill>
                </a:uFill>
                <a:hlinkClick r:id="rId3" invalidUrl="" action="" tgtFrame="" tooltip="" history="1" highlightClick="0" endSnd="0"/>
              </a:rPr>
              <a:t>https://hub.docker.com</a:t>
            </a:r>
            <a:r>
              <a:rPr u="sng">
                <a:solidFill>
                  <a:srgbClr val="0000FF"/>
                </a:solidFill>
                <a:uFill>
                  <a:solidFill>
                    <a:srgbClr val="0000FF"/>
                  </a:solidFill>
                </a:uFill>
                <a:hlinkClick r:id="rId3" invalidUrl="" action="" tgtFrame="" tooltip="" history="1" highlightClick="0" endSnd="0"/>
              </a:rPr>
              <a:t>/</a:t>
            </a:r>
          </a:p>
          <a:p>
            <a:pPr lvl="1" marL="468058" indent="-180022" defTabSz="288036">
              <a:spcBef>
                <a:spcPts val="300"/>
              </a:spcBef>
              <a:buFont typeface="Arial"/>
              <a:defRPr b="0" sz="1512">
                <a:solidFill>
                  <a:schemeClr val="accent3"/>
                </a:solidFill>
              </a:defRPr>
            </a:pPr>
            <a:r>
              <a:t>docker search [term]</a:t>
            </a:r>
          </a:p>
          <a:p>
            <a:pPr marL="216027" indent="-216027" defTabSz="288036">
              <a:spcBef>
                <a:spcPts val="400"/>
              </a:spcBef>
              <a:buSzPct val="100000"/>
              <a:buFont typeface="Arial"/>
              <a:buChar char="•"/>
              <a:defRPr b="0" sz="1764">
                <a:solidFill>
                  <a:schemeClr val="accent3"/>
                </a:solidFill>
              </a:defRPr>
            </a:pPr>
            <a:r>
              <a:t>Automated: Has been automatically built from Dockerfile</a:t>
            </a:r>
          </a:p>
          <a:p>
            <a:pPr lvl="1" marL="468058" indent="-180022" defTabSz="288036">
              <a:spcBef>
                <a:spcPts val="300"/>
              </a:spcBef>
              <a:buFont typeface="Arial"/>
              <a:defRPr b="0" sz="1512">
                <a:solidFill>
                  <a:schemeClr val="accent3"/>
                </a:solidFill>
              </a:defRPr>
            </a:pPr>
            <a:r>
              <a:t>Source for build is available on GitHub</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176" name="Slide Number Placeholder 1"/>
          <p:cNvSpPr txBox="1"/>
          <p:nvPr>
            <p:ph type="sldNum" sz="quarter" idx="2"/>
          </p:nvPr>
        </p:nvSpPr>
        <p:spPr>
          <a:xfrm>
            <a:off x="8721358" y="6366756"/>
            <a:ext cx="205791"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7" name="Text Placeholder 2"/>
          <p:cNvSpPr txBox="1"/>
          <p:nvPr>
            <p:ph type="body" sz="quarter" idx="1"/>
          </p:nvPr>
        </p:nvSpPr>
        <p:spPr>
          <a:xfrm>
            <a:off x="1011550" y="959108"/>
            <a:ext cx="6286591" cy="607028"/>
          </a:xfrm>
          <a:prstGeom prst="rect">
            <a:avLst/>
          </a:prstGeom>
        </p:spPr>
        <p:txBody>
          <a:bodyPr/>
          <a:lstStyle>
            <a:lvl1pPr defTabSz="352043">
              <a:spcBef>
                <a:spcPts val="800"/>
              </a:spcBef>
              <a:defRPr sz="3696"/>
            </a:lvl1pPr>
          </a:lstStyle>
          <a:p>
            <a:pPr/>
            <a:r>
              <a:t>Resource Usage</a:t>
            </a:r>
          </a:p>
        </p:txBody>
      </p:sp>
      <p:sp>
        <p:nvSpPr>
          <p:cNvPr id="178"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marL="137160" indent="-137160" defTabSz="182880">
              <a:spcBef>
                <a:spcPts val="200"/>
              </a:spcBef>
              <a:buSzPct val="100000"/>
              <a:buFont typeface="Arial"/>
              <a:buChar char="•"/>
              <a:defRPr b="0" sz="1120">
                <a:solidFill>
                  <a:schemeClr val="accent3"/>
                </a:solidFill>
              </a:defRPr>
            </a:pPr>
            <a:r>
              <a:t>top / ps / free -m</a:t>
            </a:r>
          </a:p>
          <a:p>
            <a:pPr marL="137160" indent="-137160" defTabSz="182880">
              <a:spcBef>
                <a:spcPts val="200"/>
              </a:spcBef>
              <a:buSzPct val="100000"/>
              <a:buFont typeface="Arial"/>
              <a:buChar char="•"/>
              <a:defRPr b="0" sz="1120">
                <a:solidFill>
                  <a:schemeClr val="accent3"/>
                </a:solidFill>
              </a:defRPr>
            </a:pPr>
            <a:r>
              <a:t>Start 100 WebServer containers</a:t>
            </a:r>
          </a:p>
          <a:p>
            <a:pPr lvl="1" marL="297179" indent="-114300" defTabSz="182880">
              <a:spcBef>
                <a:spcPts val="200"/>
              </a:spcBef>
              <a:buFont typeface="Arial"/>
              <a:defRPr b="0" sz="960">
                <a:solidFill>
                  <a:schemeClr val="accent3"/>
                </a:solidFill>
              </a:defRPr>
            </a:pPr>
            <a:r>
              <a:t>docker run -d -p $hostPort:5000 -e "PROVIDER=$provider" training/webapp</a:t>
            </a:r>
          </a:p>
          <a:p>
            <a:pPr marL="137160" indent="-137160" defTabSz="182880">
              <a:spcBef>
                <a:spcPts val="200"/>
              </a:spcBef>
              <a:buSzPct val="100000"/>
              <a:buFont typeface="Arial"/>
              <a:buChar char="•"/>
              <a:defRPr b="0" sz="1120">
                <a:solidFill>
                  <a:schemeClr val="accent3"/>
                </a:solidFill>
              </a:defRPr>
            </a:pPr>
            <a:r>
              <a:t>docker ps [containerId]</a:t>
            </a:r>
          </a:p>
          <a:p>
            <a:pPr marL="137160" indent="-137160" defTabSz="182880">
              <a:spcBef>
                <a:spcPts val="200"/>
              </a:spcBef>
              <a:buSzPct val="100000"/>
              <a:buFont typeface="Arial"/>
              <a:buChar char="•"/>
              <a:defRPr b="0" sz="1120">
                <a:solidFill>
                  <a:schemeClr val="accent3"/>
                </a:solidFill>
              </a:defRPr>
            </a:pPr>
            <a:r>
              <a:t>top / ps / free -m</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Slide Number Placeholder 1"/>
          <p:cNvSpPr txBox="1"/>
          <p:nvPr>
            <p:ph type="sldNum" sz="quarter" idx="2"/>
          </p:nvPr>
        </p:nvSpPr>
        <p:spPr>
          <a:xfrm>
            <a:off x="8738250" y="6366756"/>
            <a:ext cx="188899"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 name="Text Placeholder 2"/>
          <p:cNvSpPr txBox="1"/>
          <p:nvPr>
            <p:ph type="body" sz="quarter" idx="1"/>
          </p:nvPr>
        </p:nvSpPr>
        <p:spPr>
          <a:xfrm>
            <a:off x="1011550" y="959108"/>
            <a:ext cx="6286591" cy="607028"/>
          </a:xfrm>
          <a:prstGeom prst="rect">
            <a:avLst/>
          </a:prstGeom>
        </p:spPr>
        <p:txBody>
          <a:bodyPr/>
          <a:lstStyle>
            <a:lvl1pPr defTabSz="352043">
              <a:spcBef>
                <a:spcPts val="800"/>
              </a:spcBef>
              <a:defRPr sz="3696"/>
            </a:lvl1pPr>
          </a:lstStyle>
          <a:p>
            <a:pPr/>
            <a:r>
              <a:t>What is Docker?</a:t>
            </a:r>
          </a:p>
        </p:txBody>
      </p:sp>
      <p:sp>
        <p:nvSpPr>
          <p:cNvPr id="49" name="Text Placeholder 3"/>
          <p:cNvSpPr/>
          <p:nvPr>
            <p:ph type="body" idx="13"/>
          </p:nvPr>
        </p:nvSpPr>
        <p:spPr>
          <a:xfrm>
            <a:off x="1011551" y="1923933"/>
            <a:ext cx="6113627" cy="3303387"/>
          </a:xfrm>
          <a:prstGeom prst="rect">
            <a:avLst/>
          </a:prstGeom>
          <a:extLst>
            <a:ext uri="{C572A759-6A51-4108-AA02-DFA0A04FC94B}">
              <ma14:wrappingTextBoxFlag xmlns:ma14="http://schemas.microsoft.com/office/mac/drawingml/2011/main" val="1"/>
            </a:ext>
          </a:extLst>
        </p:spPr>
        <p:txBody>
          <a:bodyPr/>
          <a:lstStyle/>
          <a:p>
            <a:pPr>
              <a:spcBef>
                <a:spcPts val="600"/>
              </a:spcBef>
              <a:buFont typeface="Arial"/>
              <a:defRPr b="0" i="1" sz="2800">
                <a:solidFill>
                  <a:schemeClr val="accent3"/>
                </a:solidFill>
              </a:defRPr>
            </a:pPr>
            <a:r>
              <a:t>Docker is an open-source project that automates the deployment of applications inside software containers, by providing an additional layer of abstraction and automation of operating system–level virtualization on Linux.</a:t>
            </a:r>
          </a:p>
          <a:p>
            <a:pPr algn="r">
              <a:spcBef>
                <a:spcPts val="400"/>
              </a:spcBef>
              <a:buFont typeface="Arial"/>
              <a:defRPr b="0" sz="1800">
                <a:solidFill>
                  <a:schemeClr val="accent3"/>
                </a:solidFill>
              </a:defRPr>
            </a:pPr>
            <a:r>
              <a:t>[Source: en.wikipedia.org]</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lide Number Placeholder 1"/>
          <p:cNvSpPr txBox="1"/>
          <p:nvPr>
            <p:ph type="sldNum" sz="quarter" idx="2"/>
          </p:nvPr>
        </p:nvSpPr>
        <p:spPr>
          <a:xfrm>
            <a:off x="8653493" y="6366756"/>
            <a:ext cx="273656"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3" name="Text Placeholder 2"/>
          <p:cNvSpPr txBox="1"/>
          <p:nvPr>
            <p:ph type="body" sz="quarter" idx="1"/>
          </p:nvPr>
        </p:nvSpPr>
        <p:spPr>
          <a:xfrm>
            <a:off x="1011550" y="959108"/>
            <a:ext cx="6286591" cy="607028"/>
          </a:xfrm>
          <a:prstGeom prst="rect">
            <a:avLst/>
          </a:prstGeom>
        </p:spPr>
        <p:txBody>
          <a:bodyPr/>
          <a:lstStyle>
            <a:lvl1pPr defTabSz="352043">
              <a:spcBef>
                <a:spcPts val="800"/>
              </a:spcBef>
              <a:defRPr sz="3696"/>
            </a:lvl1pPr>
          </a:lstStyle>
          <a:p>
            <a:pPr/>
            <a:r>
              <a:t>Docker Use Cases</a:t>
            </a:r>
          </a:p>
        </p:txBody>
      </p:sp>
      <p:sp>
        <p:nvSpPr>
          <p:cNvPr id="184" name="Text Placeholder 3"/>
          <p:cNvSpPr/>
          <p:nvPr>
            <p:ph type="body" idx="13"/>
          </p:nvPr>
        </p:nvSpPr>
        <p:spPr>
          <a:xfrm>
            <a:off x="1011551" y="1923933"/>
            <a:ext cx="6113627" cy="4091855"/>
          </a:xfrm>
          <a:prstGeom prst="rect">
            <a:avLst/>
          </a:prstGeom>
          <a:extLst>
            <a:ext uri="{C572A759-6A51-4108-AA02-DFA0A04FC94B}">
              <ma14:wrappingTextBoxFlag xmlns:ma14="http://schemas.microsoft.com/office/mac/drawingml/2011/main" val="1"/>
            </a:ext>
          </a:extLst>
        </p:spPr>
        <p:txBody>
          <a:bodyPr/>
          <a:lstStyle/>
          <a:p>
            <a:pPr marL="342900" indent="-342900">
              <a:spcBef>
                <a:spcPts val="600"/>
              </a:spcBef>
              <a:buSzPct val="100000"/>
              <a:buFont typeface="Arial"/>
              <a:buChar char="•"/>
              <a:defRPr b="0" sz="2800">
                <a:solidFill>
                  <a:schemeClr val="accent3"/>
                </a:solidFill>
              </a:defRPr>
            </a:pPr>
            <a:r>
              <a:t>Development Environment</a:t>
            </a:r>
          </a:p>
          <a:p>
            <a:pPr marL="342900" indent="-342900">
              <a:spcBef>
                <a:spcPts val="600"/>
              </a:spcBef>
              <a:buSzPct val="100000"/>
              <a:buFont typeface="Arial"/>
              <a:buChar char="•"/>
              <a:defRPr b="0" sz="2800">
                <a:solidFill>
                  <a:schemeClr val="accent3"/>
                </a:solidFill>
              </a:defRPr>
            </a:pPr>
            <a:r>
              <a:t>Environments for Integration Tests</a:t>
            </a:r>
          </a:p>
          <a:p>
            <a:pPr marL="342900" indent="-342900">
              <a:spcBef>
                <a:spcPts val="600"/>
              </a:spcBef>
              <a:buSzPct val="100000"/>
              <a:buFont typeface="Arial"/>
              <a:buChar char="•"/>
              <a:defRPr b="0" sz="2800">
                <a:solidFill>
                  <a:schemeClr val="accent3"/>
                </a:solidFill>
              </a:defRPr>
            </a:pPr>
            <a:r>
              <a:t>Quick evaluation of software</a:t>
            </a:r>
          </a:p>
          <a:p>
            <a:pPr marL="342900" indent="-342900">
              <a:spcBef>
                <a:spcPts val="600"/>
              </a:spcBef>
              <a:buSzPct val="100000"/>
              <a:buFont typeface="Arial"/>
              <a:buChar char="•"/>
              <a:defRPr b="0" sz="2800">
                <a:solidFill>
                  <a:schemeClr val="accent3"/>
                </a:solidFill>
              </a:defRPr>
            </a:pPr>
            <a:r>
              <a:t>Microservices</a:t>
            </a:r>
          </a:p>
          <a:p>
            <a:pPr marL="342900" indent="-342900">
              <a:spcBef>
                <a:spcPts val="600"/>
              </a:spcBef>
              <a:buSzPct val="100000"/>
              <a:buFont typeface="Arial"/>
              <a:buChar char="•"/>
              <a:defRPr b="0" sz="2800">
                <a:solidFill>
                  <a:schemeClr val="accent3"/>
                </a:solidFill>
              </a:defRPr>
            </a:pPr>
            <a:r>
              <a:t>Multi-Tenancy</a:t>
            </a:r>
          </a:p>
          <a:p>
            <a:pPr marL="342900" indent="-342900">
              <a:spcBef>
                <a:spcPts val="600"/>
              </a:spcBef>
              <a:buSzPct val="100000"/>
              <a:buFont typeface="Arial"/>
              <a:buChar char="•"/>
              <a:defRPr b="0" sz="2800">
                <a:solidFill>
                  <a:schemeClr val="accent3"/>
                </a:solidFill>
              </a:defRPr>
            </a:pPr>
            <a:r>
              <a:t>Unified execution environment (dev </a:t>
            </a:r>
            <a:r>
              <a:rPr>
                <a:latin typeface="Wingdings"/>
                <a:ea typeface="Wingdings"/>
                <a:cs typeface="Wingdings"/>
                <a:sym typeface="Wingdings"/>
              </a:rPr>
              <a:t> </a:t>
            </a:r>
            <a:r>
              <a:t>test </a:t>
            </a:r>
            <a:r>
              <a:rPr>
                <a:latin typeface="Wingdings"/>
                <a:ea typeface="Wingdings"/>
                <a:cs typeface="Wingdings"/>
                <a:sym typeface="Wingdings"/>
              </a:rPr>
              <a:t> </a:t>
            </a:r>
            <a:r>
              <a:t>prod (local, VM, cloud, ...)</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lide Number Placeholder 1"/>
          <p:cNvSpPr txBox="1"/>
          <p:nvPr>
            <p:ph type="sldNum" sz="quarter" idx="2"/>
          </p:nvPr>
        </p:nvSpPr>
        <p:spPr>
          <a:xfrm>
            <a:off x="8653493" y="6366756"/>
            <a:ext cx="273656"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7" name="Text Placeholder 2"/>
          <p:cNvSpPr txBox="1"/>
          <p:nvPr>
            <p:ph type="body" sz="quarter" idx="1"/>
          </p:nvPr>
        </p:nvSpPr>
        <p:spPr>
          <a:xfrm>
            <a:off x="1011550" y="959108"/>
            <a:ext cx="6286591" cy="607028"/>
          </a:xfrm>
          <a:prstGeom prst="rect">
            <a:avLst/>
          </a:prstGeom>
        </p:spPr>
        <p:txBody>
          <a:bodyPr/>
          <a:lstStyle>
            <a:lvl1pPr defTabSz="352043">
              <a:spcBef>
                <a:spcPts val="800"/>
              </a:spcBef>
              <a:defRPr sz="3696"/>
            </a:lvl1pPr>
          </a:lstStyle>
          <a:p>
            <a:pPr/>
            <a:r>
              <a:t>Documentation</a:t>
            </a:r>
          </a:p>
        </p:txBody>
      </p:sp>
      <p:sp>
        <p:nvSpPr>
          <p:cNvPr id="188" name="Text Placeholder 3"/>
          <p:cNvSpPr/>
          <p:nvPr>
            <p:ph type="body" idx="13"/>
          </p:nvPr>
        </p:nvSpPr>
        <p:spPr>
          <a:xfrm>
            <a:off x="1011550" y="1923933"/>
            <a:ext cx="7771504" cy="4127951"/>
          </a:xfrm>
          <a:prstGeom prst="rect">
            <a:avLst/>
          </a:prstGeom>
          <a:extLst>
            <a:ext uri="{C572A759-6A51-4108-AA02-DFA0A04FC94B}">
              <ma14:wrappingTextBoxFlag xmlns:ma14="http://schemas.microsoft.com/office/mac/drawingml/2011/main" val="1"/>
            </a:ext>
          </a:extLst>
        </p:spPr>
        <p:txBody>
          <a:bodyPr/>
          <a:lstStyle/>
          <a:p>
            <a:pPr marL="342900" indent="-342900">
              <a:lnSpc>
                <a:spcPct val="90000"/>
              </a:lnSpc>
              <a:spcBef>
                <a:spcPts val="600"/>
              </a:spcBef>
              <a:buSzPct val="100000"/>
              <a:buFont typeface="Arial"/>
              <a:buChar char="•"/>
              <a:defRPr b="0" sz="2800">
                <a:solidFill>
                  <a:schemeClr val="accent3"/>
                </a:solidFill>
              </a:defRPr>
            </a:pPr>
            <a:r>
              <a:t>Docker homepage: </a:t>
            </a:r>
            <a:r>
              <a:rPr u="sng">
                <a:solidFill>
                  <a:srgbClr val="0000FF"/>
                </a:solidFill>
                <a:uFill>
                  <a:solidFill>
                    <a:srgbClr val="0000FF"/>
                  </a:solidFill>
                </a:uFill>
                <a:hlinkClick r:id="rId2" invalidUrl="" action="" tgtFrame="" tooltip="" history="1" highlightClick="0" endSnd="0"/>
              </a:rPr>
              <a:t>https</a:t>
            </a:r>
            <a:r>
              <a:rPr u="sng">
                <a:solidFill>
                  <a:srgbClr val="0000FF"/>
                </a:solidFill>
                <a:uFill>
                  <a:solidFill>
                    <a:srgbClr val="0000FF"/>
                  </a:solidFill>
                </a:uFill>
                <a:hlinkClick r:id="rId2" invalidUrl="" action="" tgtFrame="" tooltip="" history="1" highlightClick="0" endSnd="0"/>
              </a:rPr>
              <a:t>://www.docker.com</a:t>
            </a:r>
            <a:r>
              <a:rPr u="sng">
                <a:solidFill>
                  <a:srgbClr val="0000FF"/>
                </a:solidFill>
                <a:uFill>
                  <a:solidFill>
                    <a:srgbClr val="0000FF"/>
                  </a:solidFill>
                </a:uFill>
                <a:hlinkClick r:id="rId2" invalidUrl="" action="" tgtFrame="" tooltip="" history="1" highlightClick="0" endSnd="0"/>
              </a:rPr>
              <a:t>/</a:t>
            </a:r>
          </a:p>
          <a:p>
            <a:pPr lvl="1" marL="742950" indent="-285750">
              <a:lnSpc>
                <a:spcPct val="90000"/>
              </a:lnSpc>
              <a:spcBef>
                <a:spcPts val="500"/>
              </a:spcBef>
              <a:buFont typeface="Arial"/>
              <a:defRPr b="0" sz="2400">
                <a:solidFill>
                  <a:schemeClr val="accent3"/>
                </a:solidFill>
              </a:defRPr>
            </a:pPr>
            <a:r>
              <a:t>Introduction: </a:t>
            </a:r>
            <a:r>
              <a:rPr u="sng">
                <a:solidFill>
                  <a:srgbClr val="0000FF"/>
                </a:solidFill>
                <a:uFill>
                  <a:solidFill>
                    <a:srgbClr val="0000FF"/>
                  </a:solidFill>
                </a:uFill>
                <a:hlinkClick r:id="rId3" invalidUrl="" action="" tgtFrame="" tooltip="" history="1" highlightClick="0" endSnd="0"/>
              </a:rPr>
              <a:t>https://www.docker.com/whatisdocker</a:t>
            </a:r>
            <a:r>
              <a:rPr u="sng">
                <a:solidFill>
                  <a:srgbClr val="0000FF"/>
                </a:solidFill>
                <a:uFill>
                  <a:solidFill>
                    <a:srgbClr val="0000FF"/>
                  </a:solidFill>
                </a:uFill>
                <a:hlinkClick r:id="rId3" invalidUrl="" action="" tgtFrame="" tooltip="" history="1" highlightClick="0" endSnd="0"/>
              </a:rPr>
              <a:t>/</a:t>
            </a:r>
            <a:r>
              <a:t> </a:t>
            </a:r>
          </a:p>
          <a:p>
            <a:pPr lvl="1" marL="742950" indent="-285750">
              <a:lnSpc>
                <a:spcPct val="90000"/>
              </a:lnSpc>
              <a:spcBef>
                <a:spcPts val="500"/>
              </a:spcBef>
              <a:buFont typeface="Arial"/>
              <a:defRPr b="0" sz="2400">
                <a:solidFill>
                  <a:schemeClr val="accent3"/>
                </a:solidFill>
              </a:defRPr>
            </a:pPr>
            <a:r>
              <a:t>Online tutorial: </a:t>
            </a:r>
            <a:r>
              <a:rPr u="sng">
                <a:solidFill>
                  <a:srgbClr val="0000FF"/>
                </a:solidFill>
                <a:uFill>
                  <a:solidFill>
                    <a:srgbClr val="0000FF"/>
                  </a:solidFill>
                </a:uFill>
                <a:hlinkClick r:id="rId4" invalidUrl="" action="" tgtFrame="" tooltip="" history="1" highlightClick="0" endSnd="0"/>
              </a:rPr>
              <a:t>https://www.docker.com/tryit</a:t>
            </a:r>
            <a:r>
              <a:rPr u="sng">
                <a:solidFill>
                  <a:srgbClr val="0000FF"/>
                </a:solidFill>
                <a:uFill>
                  <a:solidFill>
                    <a:srgbClr val="0000FF"/>
                  </a:solidFill>
                </a:uFill>
                <a:hlinkClick r:id="rId4" invalidUrl="" action="" tgtFrame="" tooltip="" history="1" highlightClick="0" endSnd="0"/>
              </a:rPr>
              <a:t>/</a:t>
            </a:r>
          </a:p>
          <a:p>
            <a:pPr lvl="1" marL="742950" indent="-285750">
              <a:lnSpc>
                <a:spcPct val="90000"/>
              </a:lnSpc>
              <a:spcBef>
                <a:spcPts val="500"/>
              </a:spcBef>
              <a:buFont typeface="Arial"/>
              <a:defRPr b="0" sz="2400">
                <a:solidFill>
                  <a:schemeClr val="accent3"/>
                </a:solidFill>
              </a:defRPr>
            </a:pPr>
            <a:r>
              <a:t>Installation and user guide: </a:t>
            </a:r>
            <a:r>
              <a:rPr u="sng">
                <a:solidFill>
                  <a:srgbClr val="0000FF"/>
                </a:solidFill>
                <a:uFill>
                  <a:solidFill>
                    <a:srgbClr val="0000FF"/>
                  </a:solidFill>
                </a:uFill>
                <a:hlinkClick r:id="rId5" invalidUrl="" action="" tgtFrame="" tooltip="" history="1" highlightClick="0" endSnd="0"/>
              </a:rPr>
              <a:t>https://docs.docker.com</a:t>
            </a:r>
            <a:r>
              <a:rPr u="sng">
                <a:solidFill>
                  <a:srgbClr val="0000FF"/>
                </a:solidFill>
                <a:uFill>
                  <a:solidFill>
                    <a:srgbClr val="0000FF"/>
                  </a:solidFill>
                </a:uFill>
                <a:hlinkClick r:id="rId5" invalidUrl="" action="" tgtFrame="" tooltip="" history="1" highlightClick="0" endSnd="0"/>
              </a:rPr>
              <a: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lide Number Placeholder 1"/>
          <p:cNvSpPr txBox="1"/>
          <p:nvPr>
            <p:ph type="sldNum" sz="quarter" idx="2"/>
          </p:nvPr>
        </p:nvSpPr>
        <p:spPr>
          <a:xfrm>
            <a:off x="8653493" y="6366756"/>
            <a:ext cx="273656"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1" name="Text Placeholder 2"/>
          <p:cNvSpPr txBox="1"/>
          <p:nvPr>
            <p:ph type="body" sz="quarter" idx="1"/>
          </p:nvPr>
        </p:nvSpPr>
        <p:spPr>
          <a:xfrm>
            <a:off x="1011550" y="959108"/>
            <a:ext cx="6286591" cy="607028"/>
          </a:xfrm>
          <a:prstGeom prst="rect">
            <a:avLst/>
          </a:prstGeom>
        </p:spPr>
        <p:txBody>
          <a:bodyPr/>
          <a:lstStyle>
            <a:lvl1pPr defTabSz="352043">
              <a:spcBef>
                <a:spcPts val="800"/>
              </a:spcBef>
              <a:defRPr sz="3696"/>
            </a:lvl1pPr>
          </a:lstStyle>
          <a:p>
            <a:pPr/>
            <a:r>
              <a:t>Hands On</a:t>
            </a:r>
          </a:p>
        </p:txBody>
      </p:sp>
      <p:sp>
        <p:nvSpPr>
          <p:cNvPr id="192" name="Text Placeholder 3"/>
          <p:cNvSpPr/>
          <p:nvPr>
            <p:ph type="body" idx="13"/>
          </p:nvPr>
        </p:nvSpPr>
        <p:spPr>
          <a:xfrm>
            <a:off x="1011551" y="1923933"/>
            <a:ext cx="6286590" cy="1821360"/>
          </a:xfrm>
          <a:prstGeom prst="rect">
            <a:avLst/>
          </a:prstGeom>
          <a:extLst>
            <a:ext uri="{C572A759-6A51-4108-AA02-DFA0A04FC94B}">
              <ma14:wrappingTextBoxFlag xmlns:ma14="http://schemas.microsoft.com/office/mac/drawingml/2011/main" val="1"/>
            </a:ext>
          </a:extLst>
        </p:spPr>
        <p:txBody>
          <a:bodyPr/>
          <a:lstStyle/>
          <a:p>
            <a:pPr marL="226314" indent="-226314" defTabSz="301752">
              <a:spcBef>
                <a:spcPts val="400"/>
              </a:spcBef>
              <a:buSzPct val="100000"/>
              <a:buFont typeface="Arial"/>
              <a:buChar char="•"/>
              <a:defRPr b="0" sz="1848">
                <a:solidFill>
                  <a:schemeClr val="accent3"/>
                </a:solidFill>
              </a:defRPr>
            </a:pPr>
            <a:r>
              <a:rPr u="sng">
                <a:solidFill>
                  <a:srgbClr val="0000FF"/>
                </a:solidFill>
                <a:uFill>
                  <a:solidFill>
                    <a:srgbClr val="0000FF"/>
                  </a:solidFill>
                </a:uFill>
                <a:hlinkClick r:id="rId2" invalidUrl="" action="" tgtFrame="" tooltip="" history="1" highlightClick="0" endSnd="0"/>
              </a:rPr>
              <a:t>https://</a:t>
            </a:r>
            <a:r>
              <a:rPr u="sng">
                <a:solidFill>
                  <a:srgbClr val="0000FF"/>
                </a:solidFill>
                <a:uFill>
                  <a:solidFill>
                    <a:srgbClr val="0000FF"/>
                  </a:solidFill>
                </a:uFill>
                <a:hlinkClick r:id="rId2" invalidUrl="" action="" tgtFrame="" tooltip="" history="1" highlightClick="0" endSnd="0"/>
              </a:rPr>
              <a:t>bitbucket.org/inftec/vagrant-playground/branch/docker-demo</a:t>
            </a:r>
          </a:p>
          <a:p>
            <a:pPr marL="226314" indent="-226314" defTabSz="301752">
              <a:spcBef>
                <a:spcPts val="400"/>
              </a:spcBef>
              <a:buSzPct val="100000"/>
              <a:buFont typeface="Arial"/>
              <a:buChar char="•"/>
              <a:defRPr b="0" sz="1848">
                <a:solidFill>
                  <a:schemeClr val="accent3"/>
                </a:solidFill>
              </a:defRPr>
            </a:pPr>
            <a:r>
              <a:t>Multi-Container-Setup</a:t>
            </a:r>
          </a:p>
          <a:p>
            <a:pPr lvl="1" marL="490347" indent="-188595" defTabSz="301752">
              <a:spcBef>
                <a:spcPts val="300"/>
              </a:spcBef>
              <a:buFont typeface="Arial"/>
              <a:defRPr b="0" sz="1584">
                <a:solidFill>
                  <a:schemeClr val="accent3"/>
                </a:solidFill>
              </a:defRPr>
            </a:pPr>
            <a:r>
              <a:t>Logging-Container</a:t>
            </a:r>
          </a:p>
          <a:p>
            <a:pPr lvl="1" marL="490347" indent="-188595" defTabSz="301752">
              <a:spcBef>
                <a:spcPts val="300"/>
              </a:spcBef>
              <a:buFont typeface="Arial"/>
              <a:defRPr b="0" sz="1584">
                <a:solidFill>
                  <a:schemeClr val="accent3"/>
                </a:solidFill>
              </a:defRPr>
            </a:pPr>
            <a:r>
              <a:t>Echo-Container</a:t>
            </a:r>
          </a:p>
          <a:p>
            <a:pPr lvl="1" marL="490347" indent="-188595" defTabSz="301752">
              <a:spcBef>
                <a:spcPts val="300"/>
              </a:spcBef>
              <a:buFont typeface="Arial"/>
              <a:defRPr b="0" sz="1584">
                <a:solidFill>
                  <a:schemeClr val="accent3"/>
                </a:solidFill>
              </a:defRPr>
            </a:pPr>
            <a:r>
              <a:t>Client-Container</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Text Placeholder 2"/>
          <p:cNvSpPr/>
          <p:nvPr>
            <p:ph type="body" idx="13"/>
          </p:nvPr>
        </p:nvSpPr>
        <p:spPr>
          <a:prstGeom prst="rect">
            <a:avLst/>
          </a:prstGeom>
        </p:spPr>
        <p:txBody>
          <a:bodyPr/>
          <a:lstStyle/>
          <a:p>
            <a:pPr algn="ctr">
              <a:spcBef>
                <a:spcPts val="400"/>
              </a:spcBef>
              <a:defRPr b="0" sz="1800">
                <a:solidFill>
                  <a:srgbClr val="FFFFFF"/>
                </a:solidFill>
              </a:defRPr>
            </a:pPr>
          </a:p>
        </p:txBody>
      </p:sp>
      <p:sp>
        <p:nvSpPr>
          <p:cNvPr id="195" name="Slide Number Placeholder 21"/>
          <p:cNvSpPr txBox="1"/>
          <p:nvPr>
            <p:ph type="sldNum" sz="quarter" idx="4294967295"/>
          </p:nvPr>
        </p:nvSpPr>
        <p:spPr>
          <a:xfrm>
            <a:off x="8870344" y="6367098"/>
            <a:ext cx="273657" cy="264255"/>
          </a:xfrm>
          <a:prstGeom prst="rect">
            <a:avLst/>
          </a:prstGeom>
          <a:extLst>
            <a:ext uri="{C572A759-6A51-4108-AA02-DFA0A04FC94B}">
              <ma14:wrappingTextBoxFlag xmlns:ma14="http://schemas.microsoft.com/office/mac/drawingml/2011/main" val="1"/>
            </a:ext>
          </a:extLst>
        </p:spPr>
        <p:txBody>
          <a:bodyPr/>
          <a:lstStyle>
            <a:lvl1pPr>
              <a:defRPr>
                <a:solidFill>
                  <a:srgbClr val="8F8F8F"/>
                </a:solid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Slide Number Placeholder 1"/>
          <p:cNvSpPr txBox="1"/>
          <p:nvPr>
            <p:ph type="sldNum" sz="quarter" idx="2"/>
          </p:nvPr>
        </p:nvSpPr>
        <p:spPr>
          <a:xfrm>
            <a:off x="8738250" y="6366756"/>
            <a:ext cx="188899"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2" name="Text Placeholder 2"/>
          <p:cNvSpPr txBox="1"/>
          <p:nvPr>
            <p:ph type="body" sz="quarter" idx="1"/>
          </p:nvPr>
        </p:nvSpPr>
        <p:spPr>
          <a:xfrm>
            <a:off x="1011550" y="959108"/>
            <a:ext cx="6286591" cy="607028"/>
          </a:xfrm>
          <a:prstGeom prst="rect">
            <a:avLst/>
          </a:prstGeom>
        </p:spPr>
        <p:txBody>
          <a:bodyPr/>
          <a:lstStyle>
            <a:lvl1pPr defTabSz="352043">
              <a:spcBef>
                <a:spcPts val="800"/>
              </a:spcBef>
              <a:defRPr sz="3696"/>
            </a:lvl1pPr>
          </a:lstStyle>
          <a:p>
            <a:pPr/>
            <a:r>
              <a:t>Docker: Name</a:t>
            </a:r>
          </a:p>
        </p:txBody>
      </p:sp>
      <p:sp>
        <p:nvSpPr>
          <p:cNvPr id="53" name="Text Placeholder 3"/>
          <p:cNvSpPr/>
          <p:nvPr>
            <p:ph type="body" idx="13"/>
          </p:nvPr>
        </p:nvSpPr>
        <p:spPr>
          <a:xfrm>
            <a:off x="1011550" y="1923933"/>
            <a:ext cx="7743568" cy="4119515"/>
          </a:xfrm>
          <a:prstGeom prst="rect">
            <a:avLst/>
          </a:prstGeom>
          <a:extLst>
            <a:ext uri="{C572A759-6A51-4108-AA02-DFA0A04FC94B}">
              <ma14:wrappingTextBoxFlag xmlns:ma14="http://schemas.microsoft.com/office/mac/drawingml/2011/main" val="1"/>
            </a:ext>
          </a:extLst>
        </p:spPr>
        <p:txBody>
          <a:bodyPr/>
          <a:lstStyle/>
          <a:p>
            <a:pPr>
              <a:lnSpc>
                <a:spcPct val="90000"/>
              </a:lnSpc>
              <a:spcBef>
                <a:spcPts val="600"/>
              </a:spcBef>
              <a:buFont typeface="Arial"/>
              <a:defRPr sz="2800">
                <a:solidFill>
                  <a:schemeClr val="accent3"/>
                </a:solidFill>
              </a:defRPr>
            </a:pPr>
            <a:r>
              <a:t>docker [naut.]: der Dockarbeiter, der Hafenarbeiter</a:t>
            </a:r>
          </a:p>
          <a:p>
            <a:pPr algn="r">
              <a:lnSpc>
                <a:spcPct val="90000"/>
              </a:lnSpc>
              <a:spcBef>
                <a:spcPts val="400"/>
              </a:spcBef>
              <a:buFont typeface="Arial"/>
              <a:defRPr b="0" sz="1800">
                <a:solidFill>
                  <a:schemeClr val="accent3"/>
                </a:solidFill>
              </a:defRPr>
            </a:pPr>
            <a:r>
              <a:t>Source: leo.org</a:t>
            </a:r>
          </a:p>
          <a:p>
            <a:pPr marL="342900" indent="-342900">
              <a:lnSpc>
                <a:spcPct val="90000"/>
              </a:lnSpc>
              <a:spcBef>
                <a:spcPts val="600"/>
              </a:spcBef>
              <a:buSzPct val="100000"/>
              <a:buFont typeface="Arial"/>
              <a:buChar char="•"/>
              <a:defRPr b="0" sz="2800">
                <a:solidFill>
                  <a:schemeClr val="accent3"/>
                </a:solidFill>
              </a:defRPr>
            </a:pPr>
            <a:r>
              <a:t>Provide a uniformed wrapper around a software package: </a:t>
            </a:r>
            <a:r>
              <a:rPr i="1"/>
              <a:t>«Build, Ship and Run Any App, Anywhere»</a:t>
            </a:r>
            <a:r>
              <a:t> </a:t>
            </a:r>
            <a:r>
              <a:rPr sz="1800"/>
              <a:t>[www.docker.com]</a:t>
            </a:r>
            <a:endParaRPr sz="1800"/>
          </a:p>
          <a:p>
            <a:pPr lvl="1" marL="742950" indent="-285750">
              <a:lnSpc>
                <a:spcPct val="90000"/>
              </a:lnSpc>
              <a:spcBef>
                <a:spcPts val="600"/>
              </a:spcBef>
              <a:buFont typeface="Arial"/>
              <a:defRPr b="0" sz="2800">
                <a:solidFill>
                  <a:schemeClr val="accent3"/>
                </a:solidFill>
              </a:defRPr>
            </a:pPr>
            <a:r>
              <a:t>Similar to shipping containers: The container is always the same, regardless of the contents and thus fits on all trucks, cranes, ships, ...</a:t>
            </a:r>
          </a:p>
        </p:txBody>
      </p:sp>
      <p:grpSp>
        <p:nvGrpSpPr>
          <p:cNvPr id="56" name="Group 6"/>
          <p:cNvGrpSpPr/>
          <p:nvPr/>
        </p:nvGrpSpPr>
        <p:grpSpPr>
          <a:xfrm>
            <a:off x="6327228" y="235111"/>
            <a:ext cx="2599921" cy="1776170"/>
            <a:chOff x="0" y="0"/>
            <a:chExt cx="2599919" cy="1776168"/>
          </a:xfrm>
        </p:grpSpPr>
        <p:pic>
          <p:nvPicPr>
            <p:cNvPr id="54" name="Picture 4" descr="Picture 4"/>
            <p:cNvPicPr>
              <a:picLocks noChangeAspect="1"/>
            </p:cNvPicPr>
            <p:nvPr/>
          </p:nvPicPr>
          <p:blipFill>
            <a:blip r:embed="rId2">
              <a:extLst/>
            </a:blip>
            <a:stretch>
              <a:fillRect/>
            </a:stretch>
          </p:blipFill>
          <p:spPr>
            <a:xfrm>
              <a:off x="0" y="0"/>
              <a:ext cx="2599920" cy="1761058"/>
            </a:xfrm>
            <a:prstGeom prst="rect">
              <a:avLst/>
            </a:prstGeom>
            <a:ln w="12700" cap="flat">
              <a:noFill/>
              <a:miter lim="400000"/>
            </a:ln>
            <a:effectLst/>
          </p:spPr>
        </p:pic>
        <p:sp>
          <p:nvSpPr>
            <p:cNvPr id="55" name="TextBox 5"/>
            <p:cNvSpPr txBox="1"/>
            <p:nvPr/>
          </p:nvSpPr>
          <p:spPr>
            <a:xfrm>
              <a:off x="1448586" y="1549183"/>
              <a:ext cx="1127521" cy="2269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000"/>
              </a:lvl1pPr>
            </a:lstStyle>
            <a:p>
              <a:pPr/>
              <a:r>
                <a:t>[www.docker.com]</a:t>
              </a: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Slide Number Placeholder 1"/>
          <p:cNvSpPr txBox="1"/>
          <p:nvPr>
            <p:ph type="sldNum" sz="quarter" idx="2"/>
          </p:nvPr>
        </p:nvSpPr>
        <p:spPr>
          <a:xfrm>
            <a:off x="8738250" y="6366756"/>
            <a:ext cx="188899"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9" name="Text Placeholder 2"/>
          <p:cNvSpPr txBox="1"/>
          <p:nvPr>
            <p:ph type="body" sz="quarter" idx="1"/>
          </p:nvPr>
        </p:nvSpPr>
        <p:spPr>
          <a:xfrm>
            <a:off x="1011550" y="959108"/>
            <a:ext cx="6286591" cy="607028"/>
          </a:xfrm>
          <a:prstGeom prst="rect">
            <a:avLst/>
          </a:prstGeom>
        </p:spPr>
        <p:txBody>
          <a:bodyPr/>
          <a:lstStyle>
            <a:lvl1pPr>
              <a:lnSpc>
                <a:spcPct val="80000"/>
              </a:lnSpc>
              <a:spcBef>
                <a:spcPts val="800"/>
              </a:spcBef>
              <a:defRPr sz="3700"/>
            </a:lvl1pPr>
          </a:lstStyle>
          <a:p>
            <a:pPr/>
            <a:r>
              <a:t>Docker vs. Virtual Machine</a:t>
            </a:r>
          </a:p>
        </p:txBody>
      </p:sp>
      <p:pic>
        <p:nvPicPr>
          <p:cNvPr id="60" name="Picture 5" descr="Picture 5"/>
          <p:cNvPicPr>
            <a:picLocks noChangeAspect="1"/>
          </p:cNvPicPr>
          <p:nvPr/>
        </p:nvPicPr>
        <p:blipFill>
          <a:blip r:embed="rId3">
            <a:extLst/>
          </a:blip>
          <a:stretch>
            <a:fillRect/>
          </a:stretch>
        </p:blipFill>
        <p:spPr>
          <a:xfrm>
            <a:off x="4909668" y="1716527"/>
            <a:ext cx="3305800" cy="3687429"/>
          </a:xfrm>
          <a:prstGeom prst="rect">
            <a:avLst/>
          </a:prstGeom>
          <a:ln w="12700">
            <a:miter lim="400000"/>
          </a:ln>
        </p:spPr>
      </p:pic>
      <p:pic>
        <p:nvPicPr>
          <p:cNvPr id="61" name="Picture 7" descr="Picture 7"/>
          <p:cNvPicPr>
            <a:picLocks noChangeAspect="1"/>
          </p:cNvPicPr>
          <p:nvPr/>
        </p:nvPicPr>
        <p:blipFill>
          <a:blip r:embed="rId4">
            <a:extLst/>
          </a:blip>
          <a:stretch>
            <a:fillRect/>
          </a:stretch>
        </p:blipFill>
        <p:spPr>
          <a:xfrm>
            <a:off x="1011551" y="2732552"/>
            <a:ext cx="3325625" cy="2671404"/>
          </a:xfrm>
          <a:prstGeom prst="rect">
            <a:avLst/>
          </a:prstGeom>
          <a:ln w="12700">
            <a:miter lim="400000"/>
          </a:ln>
        </p:spPr>
      </p:pic>
      <p:sp>
        <p:nvSpPr>
          <p:cNvPr id="62" name="TextBox 8"/>
          <p:cNvSpPr txBox="1"/>
          <p:nvPr/>
        </p:nvSpPr>
        <p:spPr>
          <a:xfrm>
            <a:off x="4154845" y="5755149"/>
            <a:ext cx="4817788"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Source: https://www.docker.com/whatisdocker/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 name="Slide Number Placeholder 1"/>
          <p:cNvSpPr txBox="1"/>
          <p:nvPr>
            <p:ph type="sldNum" sz="quarter" idx="2"/>
          </p:nvPr>
        </p:nvSpPr>
        <p:spPr>
          <a:xfrm>
            <a:off x="8738250" y="6366756"/>
            <a:ext cx="188899"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7" name="Text Placeholder 2"/>
          <p:cNvSpPr txBox="1"/>
          <p:nvPr>
            <p:ph type="body" sz="quarter" idx="1"/>
          </p:nvPr>
        </p:nvSpPr>
        <p:spPr>
          <a:xfrm>
            <a:off x="1011550" y="959108"/>
            <a:ext cx="6286591" cy="607028"/>
          </a:xfrm>
          <a:prstGeom prst="rect">
            <a:avLst/>
          </a:prstGeom>
        </p:spPr>
        <p:txBody>
          <a:bodyPr/>
          <a:lstStyle>
            <a:lvl1pPr defTabSz="352043">
              <a:spcBef>
                <a:spcPts val="800"/>
              </a:spcBef>
              <a:defRPr sz="3696"/>
            </a:lvl1pPr>
          </a:lstStyle>
          <a:p>
            <a:pPr/>
            <a:r>
              <a:t>Docker Technology</a:t>
            </a:r>
          </a:p>
        </p:txBody>
      </p:sp>
      <p:sp>
        <p:nvSpPr>
          <p:cNvPr id="68"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marL="154304" indent="-154304" defTabSz="205739">
              <a:spcBef>
                <a:spcPts val="300"/>
              </a:spcBef>
              <a:buSzPct val="100000"/>
              <a:buFont typeface="Arial"/>
              <a:buChar char="•"/>
              <a:defRPr b="0" sz="1260">
                <a:solidFill>
                  <a:schemeClr val="accent3"/>
                </a:solidFill>
              </a:defRPr>
            </a:pPr>
            <a:r>
              <a:t>libvirt: Platform Virtualization</a:t>
            </a:r>
          </a:p>
          <a:p>
            <a:pPr marL="154304" indent="-154304" defTabSz="205739">
              <a:spcBef>
                <a:spcPts val="300"/>
              </a:spcBef>
              <a:buSzPct val="100000"/>
              <a:buFont typeface="Arial"/>
              <a:buChar char="•"/>
              <a:defRPr b="0" sz="1260">
                <a:solidFill>
                  <a:schemeClr val="accent3"/>
                </a:solidFill>
              </a:defRPr>
            </a:pPr>
            <a:r>
              <a:t>LXC (LinuX Containers): Multiple isolated Linux systems (containers) on a single host</a:t>
            </a:r>
          </a:p>
          <a:p>
            <a:pPr marL="154304" indent="-154304" defTabSz="205739">
              <a:spcBef>
                <a:spcPts val="300"/>
              </a:spcBef>
              <a:buSzPct val="100000"/>
              <a:buFont typeface="Arial"/>
              <a:buChar char="•"/>
              <a:defRPr b="0" sz="1260">
                <a:solidFill>
                  <a:schemeClr val="accent3"/>
                </a:solidFill>
              </a:defRPr>
            </a:pPr>
            <a:r>
              <a:t>Layered File System</a:t>
            </a:r>
          </a:p>
        </p:txBody>
      </p:sp>
      <p:grpSp>
        <p:nvGrpSpPr>
          <p:cNvPr id="71" name="Group 5"/>
          <p:cNvGrpSpPr/>
          <p:nvPr/>
        </p:nvGrpSpPr>
        <p:grpSpPr>
          <a:xfrm>
            <a:off x="5200008" y="3331779"/>
            <a:ext cx="4247205" cy="2669629"/>
            <a:chOff x="0" y="0"/>
            <a:chExt cx="4247204" cy="2669628"/>
          </a:xfrm>
        </p:grpSpPr>
        <p:pic>
          <p:nvPicPr>
            <p:cNvPr id="69" name="Picture 2" descr="Picture 2"/>
            <p:cNvPicPr>
              <a:picLocks noChangeAspect="1"/>
            </p:cNvPicPr>
            <p:nvPr/>
          </p:nvPicPr>
          <p:blipFill>
            <a:blip r:embed="rId2">
              <a:extLst/>
            </a:blip>
            <a:stretch>
              <a:fillRect/>
            </a:stretch>
          </p:blipFill>
          <p:spPr>
            <a:xfrm>
              <a:off x="-1" y="-1"/>
              <a:ext cx="3559505" cy="2669630"/>
            </a:xfrm>
            <a:prstGeom prst="rect">
              <a:avLst/>
            </a:prstGeom>
            <a:ln w="12700" cap="flat">
              <a:noFill/>
              <a:miter lim="400000"/>
            </a:ln>
            <a:effectLst/>
          </p:spPr>
        </p:pic>
        <p:sp>
          <p:nvSpPr>
            <p:cNvPr id="70" name="TextBox 4"/>
            <p:cNvSpPr txBox="1"/>
            <p:nvPr/>
          </p:nvSpPr>
          <p:spPr>
            <a:xfrm>
              <a:off x="811605" y="2403928"/>
              <a:ext cx="3435599" cy="2269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000"/>
              </a:lvl1pPr>
            </a:lstStyle>
            <a:p>
              <a:pPr/>
              <a:r>
                <a:t>[Source: https://docs.docker.com/terms/layer/]</a:t>
              </a: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 name="Slide Number Placeholder 1"/>
          <p:cNvSpPr txBox="1"/>
          <p:nvPr>
            <p:ph type="sldNum" sz="quarter" idx="2"/>
          </p:nvPr>
        </p:nvSpPr>
        <p:spPr>
          <a:xfrm>
            <a:off x="8738250" y="6366756"/>
            <a:ext cx="188899"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4" name="Text Placeholder 2"/>
          <p:cNvSpPr txBox="1"/>
          <p:nvPr>
            <p:ph type="body" sz="quarter" idx="1"/>
          </p:nvPr>
        </p:nvSpPr>
        <p:spPr>
          <a:xfrm>
            <a:off x="1011550" y="959108"/>
            <a:ext cx="6286591" cy="607028"/>
          </a:xfrm>
          <a:prstGeom prst="rect">
            <a:avLst/>
          </a:prstGeom>
        </p:spPr>
        <p:txBody>
          <a:bodyPr/>
          <a:lstStyle>
            <a:lvl1pPr defTabSz="420623">
              <a:lnSpc>
                <a:spcPct val="80000"/>
              </a:lnSpc>
              <a:spcBef>
                <a:spcPts val="800"/>
              </a:spcBef>
              <a:defRPr sz="3680"/>
            </a:lvl1pPr>
          </a:lstStyle>
          <a:p>
            <a:pPr/>
            <a:r>
              <a:t>Docker History</a:t>
            </a:r>
          </a:p>
        </p:txBody>
      </p:sp>
      <p:sp>
        <p:nvSpPr>
          <p:cNvPr id="75" name="Text Placeholder 3"/>
          <p:cNvSpPr/>
          <p:nvPr>
            <p:ph type="body" idx="13"/>
          </p:nvPr>
        </p:nvSpPr>
        <p:spPr>
          <a:xfrm>
            <a:off x="1011551" y="1923933"/>
            <a:ext cx="6800716" cy="2057203"/>
          </a:xfrm>
          <a:prstGeom prst="rect">
            <a:avLst/>
          </a:prstGeom>
          <a:extLst>
            <a:ext uri="{C572A759-6A51-4108-AA02-DFA0A04FC94B}">
              <ma14:wrappingTextBoxFlag xmlns:ma14="http://schemas.microsoft.com/office/mac/drawingml/2011/main" val="1"/>
            </a:ext>
          </a:extLst>
        </p:spPr>
        <p:txBody>
          <a:bodyPr/>
          <a:lstStyle/>
          <a:p>
            <a:pPr marL="246888" indent="-246888" defTabSz="329184">
              <a:spcBef>
                <a:spcPts val="400"/>
              </a:spcBef>
              <a:buSzPct val="100000"/>
              <a:buFont typeface="Arial"/>
              <a:buChar char="•"/>
              <a:defRPr b="0" sz="2016">
                <a:solidFill>
                  <a:schemeClr val="accent3"/>
                </a:solidFill>
              </a:defRPr>
            </a:pPr>
            <a:r>
              <a:t>2013-03: Releases as Open Source</a:t>
            </a:r>
          </a:p>
          <a:p>
            <a:pPr marL="246888" indent="-246888" defTabSz="329184">
              <a:spcBef>
                <a:spcPts val="400"/>
              </a:spcBef>
              <a:buSzPct val="100000"/>
              <a:buFont typeface="Arial"/>
              <a:buChar char="•"/>
              <a:defRPr b="0" sz="2016">
                <a:solidFill>
                  <a:schemeClr val="accent3"/>
                </a:solidFill>
              </a:defRPr>
            </a:pPr>
            <a:r>
              <a:t>2013-09: Red Hat collaboration (Fedora, RHEL, OpenShift)</a:t>
            </a:r>
          </a:p>
          <a:p>
            <a:pPr marL="246888" indent="-246888" defTabSz="329184">
              <a:spcBef>
                <a:spcPts val="400"/>
              </a:spcBef>
              <a:buSzPct val="100000"/>
              <a:buFont typeface="Arial"/>
              <a:buChar char="•"/>
              <a:defRPr b="0" sz="2016">
                <a:solidFill>
                  <a:schemeClr val="accent3"/>
                </a:solidFill>
              </a:defRPr>
            </a:pPr>
            <a:r>
              <a:t>2014-03: 34th most starred GitHub project</a:t>
            </a:r>
          </a:p>
          <a:p>
            <a:pPr marL="246888" indent="-246888" defTabSz="329184">
              <a:spcBef>
                <a:spcPts val="400"/>
              </a:spcBef>
              <a:buSzPct val="100000"/>
              <a:buFont typeface="Arial"/>
              <a:buChar char="•"/>
              <a:defRPr b="0" sz="2016">
                <a:solidFill>
                  <a:schemeClr val="accent3"/>
                </a:solidFill>
              </a:defRPr>
            </a:pPr>
            <a:r>
              <a:t>2014-05: JAX Innovation Award (most innovative open technology)</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lide Number Placeholder 1"/>
          <p:cNvSpPr txBox="1"/>
          <p:nvPr>
            <p:ph type="sldNum" sz="quarter" idx="2"/>
          </p:nvPr>
        </p:nvSpPr>
        <p:spPr>
          <a:xfrm>
            <a:off x="8738250" y="6366756"/>
            <a:ext cx="188899"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8" name="Text Placeholder 2"/>
          <p:cNvSpPr txBox="1"/>
          <p:nvPr>
            <p:ph type="body" sz="quarter" idx="1"/>
          </p:nvPr>
        </p:nvSpPr>
        <p:spPr>
          <a:xfrm>
            <a:off x="1011550" y="959108"/>
            <a:ext cx="6286591" cy="607028"/>
          </a:xfrm>
          <a:prstGeom prst="rect">
            <a:avLst/>
          </a:prstGeom>
        </p:spPr>
        <p:txBody>
          <a:bodyPr/>
          <a:lstStyle>
            <a:lvl1pPr defTabSz="352043">
              <a:spcBef>
                <a:spcPts val="800"/>
              </a:spcBef>
              <a:defRPr sz="3696"/>
            </a:lvl1pPr>
          </a:lstStyle>
          <a:p>
            <a:pPr/>
            <a:r>
              <a:t>Technology Radar</a:t>
            </a:r>
          </a:p>
        </p:txBody>
      </p:sp>
      <p:sp>
        <p:nvSpPr>
          <p:cNvPr id="79" name="Text Placeholder 3"/>
          <p:cNvSpPr/>
          <p:nvPr>
            <p:ph type="body" idx="13"/>
          </p:nvPr>
        </p:nvSpPr>
        <p:spPr>
          <a:xfrm>
            <a:off x="1011551" y="1923933"/>
            <a:ext cx="6660570" cy="1847107"/>
          </a:xfrm>
          <a:prstGeom prst="rect">
            <a:avLst/>
          </a:prstGeom>
          <a:extLst>
            <a:ext uri="{C572A759-6A51-4108-AA02-DFA0A04FC94B}">
              <ma14:wrappingTextBoxFlag xmlns:ma14="http://schemas.microsoft.com/office/mac/drawingml/2011/main" val="1"/>
            </a:ext>
          </a:extLst>
        </p:spPr>
        <p:txBody>
          <a:bodyPr/>
          <a:lstStyle/>
          <a:p>
            <a:pPr marL="329184" indent="-329184" defTabSz="438911">
              <a:spcBef>
                <a:spcPts val="600"/>
              </a:spcBef>
              <a:buSzPct val="100000"/>
              <a:buFont typeface="Arial"/>
              <a:buChar char="•"/>
              <a:defRPr b="0" sz="2688">
                <a:solidFill>
                  <a:schemeClr val="accent3"/>
                </a:solidFill>
              </a:defRPr>
            </a:pPr>
            <a:r>
              <a:t>2014-01: Assess</a:t>
            </a:r>
          </a:p>
          <a:p>
            <a:pPr marL="329184" indent="-329184" defTabSz="438911">
              <a:spcBef>
                <a:spcPts val="600"/>
              </a:spcBef>
              <a:buSzPct val="100000"/>
              <a:buFont typeface="Arial"/>
              <a:buChar char="•"/>
              <a:defRPr b="0" sz="2688">
                <a:solidFill>
                  <a:schemeClr val="accent3"/>
                </a:solidFill>
              </a:defRPr>
            </a:pPr>
            <a:r>
              <a:t>2014-07: Trial</a:t>
            </a:r>
          </a:p>
          <a:p>
            <a:pPr marL="329184" indent="-329184" defTabSz="438911">
              <a:spcBef>
                <a:spcPts val="600"/>
              </a:spcBef>
              <a:buSzPct val="100000"/>
              <a:buFont typeface="Arial"/>
              <a:buChar char="•"/>
              <a:defRPr b="0" sz="2688">
                <a:solidFill>
                  <a:schemeClr val="accent3"/>
                </a:solidFill>
              </a:defRPr>
            </a:pPr>
            <a:r>
              <a:t>Source: http://www.thoughtworks.com/radar/tools/docker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 name="Slide Number Placeholder 1"/>
          <p:cNvSpPr txBox="1"/>
          <p:nvPr>
            <p:ph type="sldNum" sz="quarter" idx="2"/>
          </p:nvPr>
        </p:nvSpPr>
        <p:spPr>
          <a:xfrm>
            <a:off x="8738250" y="6366756"/>
            <a:ext cx="188899"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2" name="Text Placeholder 2"/>
          <p:cNvSpPr txBox="1"/>
          <p:nvPr>
            <p:ph type="body" sz="quarter" idx="1"/>
          </p:nvPr>
        </p:nvSpPr>
        <p:spPr>
          <a:xfrm>
            <a:off x="1011550" y="959108"/>
            <a:ext cx="6286591" cy="607028"/>
          </a:xfrm>
          <a:prstGeom prst="rect">
            <a:avLst/>
          </a:prstGeom>
        </p:spPr>
        <p:txBody>
          <a:bodyPr/>
          <a:lstStyle>
            <a:lvl1pPr defTabSz="352043">
              <a:spcBef>
                <a:spcPts val="800"/>
              </a:spcBef>
              <a:defRPr sz="3696"/>
            </a:lvl1pPr>
          </a:lstStyle>
          <a:p>
            <a:pPr/>
            <a:r>
              <a:t>Run Platforms</a:t>
            </a:r>
          </a:p>
        </p:txBody>
      </p:sp>
      <p:sp>
        <p:nvSpPr>
          <p:cNvPr id="83" name="Text Placeholder 3"/>
          <p:cNvSpPr/>
          <p:nvPr>
            <p:ph type="body" idx="13"/>
          </p:nvPr>
        </p:nvSpPr>
        <p:spPr>
          <a:xfrm>
            <a:off x="1011551" y="1923933"/>
            <a:ext cx="6865308" cy="2065686"/>
          </a:xfrm>
          <a:prstGeom prst="rect">
            <a:avLst/>
          </a:prstGeom>
          <a:extLst>
            <a:ext uri="{C572A759-6A51-4108-AA02-DFA0A04FC94B}">
              <ma14:wrappingTextBoxFlag xmlns:ma14="http://schemas.microsoft.com/office/mac/drawingml/2011/main" val="1"/>
            </a:ext>
          </a:extLst>
        </p:spPr>
        <p:txBody>
          <a:bodyPr/>
          <a:lstStyle/>
          <a:p>
            <a:pPr marL="257175" indent="-257175" defTabSz="342900">
              <a:spcBef>
                <a:spcPts val="500"/>
              </a:spcBef>
              <a:buSzPct val="100000"/>
              <a:buFont typeface="Arial"/>
              <a:buChar char="•"/>
              <a:defRPr b="0" sz="2100">
                <a:solidFill>
                  <a:schemeClr val="accent3"/>
                </a:solidFill>
              </a:defRPr>
            </a:pPr>
            <a:r>
              <a:t>Various Linux distributions (Ubuntu, Fedora, RHEL, Centos, openSUSE, ...)</a:t>
            </a:r>
          </a:p>
          <a:p>
            <a:pPr marL="257175" indent="-257175" defTabSz="342900">
              <a:spcBef>
                <a:spcPts val="500"/>
              </a:spcBef>
              <a:buSzPct val="100000"/>
              <a:buFont typeface="Arial"/>
              <a:buChar char="•"/>
              <a:defRPr b="0" sz="2100">
                <a:solidFill>
                  <a:schemeClr val="accent3"/>
                </a:solidFill>
              </a:defRPr>
            </a:pPr>
            <a:r>
              <a:t>Cloud (Amazon EC2, Google Compute Engine, Rackspace)</a:t>
            </a:r>
          </a:p>
          <a:p>
            <a:pPr marL="257175" indent="-257175" defTabSz="342900">
              <a:spcBef>
                <a:spcPts val="500"/>
              </a:spcBef>
              <a:buSzPct val="100000"/>
              <a:buFont typeface="Arial"/>
              <a:buChar char="•"/>
              <a:defRPr b="0" sz="2100">
                <a:solidFill>
                  <a:schemeClr val="accent3"/>
                </a:solidFill>
              </a:defRPr>
            </a:pPr>
            <a:r>
              <a:t>2014-10: Microsoft announces plans to integrate Docker with next release of Windows Server</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lide Number Placeholder 1"/>
          <p:cNvSpPr txBox="1"/>
          <p:nvPr>
            <p:ph type="sldNum" sz="quarter" idx="2"/>
          </p:nvPr>
        </p:nvSpPr>
        <p:spPr>
          <a:xfrm>
            <a:off x="8738250" y="6366756"/>
            <a:ext cx="188899"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8" name="Text Placeholder 2"/>
          <p:cNvSpPr txBox="1"/>
          <p:nvPr>
            <p:ph type="body" sz="quarter" idx="1"/>
          </p:nvPr>
        </p:nvSpPr>
        <p:spPr>
          <a:xfrm>
            <a:off x="1011550" y="959108"/>
            <a:ext cx="6286591" cy="607028"/>
          </a:xfrm>
          <a:prstGeom prst="rect">
            <a:avLst/>
          </a:prstGeom>
        </p:spPr>
        <p:txBody>
          <a:bodyPr/>
          <a:lstStyle>
            <a:lvl1pPr defTabSz="352043">
              <a:spcBef>
                <a:spcPts val="800"/>
              </a:spcBef>
              <a:defRPr sz="3696"/>
            </a:lvl1pPr>
          </a:lstStyle>
          <a:p>
            <a:pPr/>
            <a:r>
              <a:t>Hello World</a:t>
            </a:r>
          </a:p>
        </p:txBody>
      </p:sp>
      <p:sp>
        <p:nvSpPr>
          <p:cNvPr id="89" name="Text Placeholder 3"/>
          <p:cNvSpPr/>
          <p:nvPr>
            <p:ph type="body" idx="13"/>
          </p:nvPr>
        </p:nvSpPr>
        <p:spPr>
          <a:xfrm>
            <a:off x="1011551" y="1923932"/>
            <a:ext cx="6113627" cy="4087984"/>
          </a:xfrm>
          <a:prstGeom prst="rect">
            <a:avLst/>
          </a:prstGeom>
          <a:extLst>
            <a:ext uri="{C572A759-6A51-4108-AA02-DFA0A04FC94B}">
              <ma14:wrappingTextBoxFlag xmlns:ma14="http://schemas.microsoft.com/office/mac/drawingml/2011/main" val="1"/>
            </a:ext>
          </a:extLst>
        </p:spPr>
        <p:txBody>
          <a:bodyPr/>
          <a:lstStyle/>
          <a:p>
            <a:pPr>
              <a:spcBef>
                <a:spcPts val="600"/>
              </a:spcBef>
              <a:buFont typeface="Arial"/>
              <a:defRPr sz="2800">
                <a:solidFill>
                  <a:schemeClr val="accent3"/>
                </a:solidFill>
              </a:defRPr>
            </a:pPr>
            <a:r>
              <a:t>Simple Command - Ad-Hoc Container</a:t>
            </a:r>
          </a:p>
          <a:p>
            <a:pPr marL="342900" indent="-342900">
              <a:spcBef>
                <a:spcPts val="600"/>
              </a:spcBef>
              <a:buSzPct val="100000"/>
              <a:buFont typeface="Arial"/>
              <a:buChar char="•"/>
              <a:defRPr b="0" sz="2800">
                <a:solidFill>
                  <a:schemeClr val="accent3"/>
                </a:solidFill>
                <a:latin typeface="Courier New"/>
                <a:ea typeface="Courier New"/>
                <a:cs typeface="Courier New"/>
                <a:sym typeface="Courier New"/>
              </a:defRPr>
            </a:pPr>
            <a:r>
              <a:t>docker run ubuntu echo Hello World</a:t>
            </a:r>
          </a:p>
          <a:p>
            <a:pPr lvl="1" marL="742950" indent="-285750">
              <a:spcBef>
                <a:spcPts val="500"/>
              </a:spcBef>
              <a:buFont typeface="Arial"/>
              <a:defRPr b="0" sz="2400">
                <a:solidFill>
                  <a:schemeClr val="accent3"/>
                </a:solidFill>
                <a:latin typeface="Courier New"/>
                <a:ea typeface="Courier New"/>
                <a:cs typeface="Courier New"/>
                <a:sym typeface="Courier New"/>
              </a:defRPr>
            </a:pPr>
            <a:r>
              <a:t>docker images [-a]</a:t>
            </a:r>
          </a:p>
          <a:p>
            <a:pPr lvl="1" marL="742950" indent="-285750">
              <a:spcBef>
                <a:spcPts val="500"/>
              </a:spcBef>
              <a:buFont typeface="Arial"/>
              <a:defRPr b="0" sz="2400">
                <a:solidFill>
                  <a:schemeClr val="accent3"/>
                </a:solidFill>
                <a:latin typeface="Courier New"/>
                <a:ea typeface="Courier New"/>
                <a:cs typeface="Courier New"/>
                <a:sym typeface="Courier New"/>
              </a:defRPr>
            </a:pPr>
            <a:r>
              <a:t>docker ps –a</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3C3C3C"/>
      </a:dk1>
      <a:lt1>
        <a:srgbClr val="FFFFFF"/>
      </a:lt1>
      <a:dk2>
        <a:srgbClr val="A7A7A7"/>
      </a:dk2>
      <a:lt2>
        <a:srgbClr val="535353"/>
      </a:lt2>
      <a:accent1>
        <a:srgbClr val="E80018"/>
      </a:accent1>
      <a:accent2>
        <a:srgbClr val="ED7C00"/>
      </a:accent2>
      <a:accent3>
        <a:srgbClr val="3C3C3C"/>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3"/>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3"/>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E80018"/>
      </a:accent1>
      <a:accent2>
        <a:srgbClr val="ED7C00"/>
      </a:accent2>
      <a:accent3>
        <a:srgbClr val="3C3C3C"/>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3"/>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3"/>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