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2560638" cy="3200400"/>
  <p:notesSz cx="6858000" cy="9144000"/>
  <p:defaultTextStyle>
    <a:defPPr>
      <a:defRPr lang="en-US"/>
    </a:defPPr>
    <a:lvl1pPr marL="0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4560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29121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93681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58241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22801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87362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51922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16482" algn="l" defTabSz="16456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50" autoAdjust="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2502" y="-90"/>
      </p:cViewPr>
      <p:guideLst>
        <p:guide orient="horz" pos="1009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C7CC8-8CC1-EB4A-A6B1-6988F4C42732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3BE93-1FCA-BE4C-91D9-225E2F99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27592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5E26-80E4-E344-AEB8-303BCE085323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0678C-3213-D045-8B4A-CECDD9B3B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9334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64560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329121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493681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658241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822801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987362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51922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16482" algn="l" defTabSz="16456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994198"/>
            <a:ext cx="2176542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97" y="1813560"/>
            <a:ext cx="1792447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81C4-7E7E-674B-BF8F-5D45616F2AE9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35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BBF9-D43F-7942-9106-6E0A0E655092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070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62" y="128165"/>
            <a:ext cx="576144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34" y="128165"/>
            <a:ext cx="1685753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094-C005-4048-9CC4-D6A07C1C0FE2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999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5CEA-081C-D94D-9C71-8B651AA59783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38139" y="358775"/>
            <a:ext cx="1074737" cy="1227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938" y="1743077"/>
            <a:ext cx="2170112" cy="430213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852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9D0E-9281-4E41-9F41-75B0B10C7D19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22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2056556"/>
            <a:ext cx="2176542" cy="63563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1356468"/>
            <a:ext cx="2176542" cy="700087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45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2912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36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82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280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873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519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1648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7EAA1-DE60-574F-8A1A-4FE9A4A55B1D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90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32" y="746761"/>
            <a:ext cx="1130948" cy="2112116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1659" y="746761"/>
            <a:ext cx="1130948" cy="2112116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306-DAB6-BF44-AA84-BA72FBE6C4AF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9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4" y="716386"/>
            <a:ext cx="1131393" cy="29855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4560" indent="0">
              <a:buNone/>
              <a:defRPr sz="700" b="1"/>
            </a:lvl2pPr>
            <a:lvl3pPr marL="329121" indent="0">
              <a:buNone/>
              <a:defRPr sz="600" b="1"/>
            </a:lvl3pPr>
            <a:lvl4pPr marL="493681" indent="0">
              <a:buNone/>
              <a:defRPr sz="600" b="1"/>
            </a:lvl4pPr>
            <a:lvl5pPr marL="658241" indent="0">
              <a:buNone/>
              <a:defRPr sz="600" b="1"/>
            </a:lvl5pPr>
            <a:lvl6pPr marL="822801" indent="0">
              <a:buNone/>
              <a:defRPr sz="600" b="1"/>
            </a:lvl6pPr>
            <a:lvl7pPr marL="987362" indent="0">
              <a:buNone/>
              <a:defRPr sz="600" b="1"/>
            </a:lvl7pPr>
            <a:lvl8pPr marL="1151922" indent="0">
              <a:buNone/>
              <a:defRPr sz="600" b="1"/>
            </a:lvl8pPr>
            <a:lvl9pPr marL="1316482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4" y="1014943"/>
            <a:ext cx="1131393" cy="184393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68" y="716386"/>
            <a:ext cx="1131838" cy="29855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4560" indent="0">
              <a:buNone/>
              <a:defRPr sz="700" b="1"/>
            </a:lvl2pPr>
            <a:lvl3pPr marL="329121" indent="0">
              <a:buNone/>
              <a:defRPr sz="600" b="1"/>
            </a:lvl3pPr>
            <a:lvl4pPr marL="493681" indent="0">
              <a:buNone/>
              <a:defRPr sz="600" b="1"/>
            </a:lvl4pPr>
            <a:lvl5pPr marL="658241" indent="0">
              <a:buNone/>
              <a:defRPr sz="600" b="1"/>
            </a:lvl5pPr>
            <a:lvl6pPr marL="822801" indent="0">
              <a:buNone/>
              <a:defRPr sz="600" b="1"/>
            </a:lvl6pPr>
            <a:lvl7pPr marL="987362" indent="0">
              <a:buNone/>
              <a:defRPr sz="600" b="1"/>
            </a:lvl7pPr>
            <a:lvl8pPr marL="1151922" indent="0">
              <a:buNone/>
              <a:defRPr sz="600" b="1"/>
            </a:lvl8pPr>
            <a:lvl9pPr marL="1316482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68" y="1014943"/>
            <a:ext cx="1131838" cy="184393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8991-E95B-074B-A77A-A2FB06E758B1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6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4032-40F8-2E49-A3A0-627A9AB76BD4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438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742A-2860-5345-BB48-D1201F3DD538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58775" y="477838"/>
            <a:ext cx="1189038" cy="12620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577693" y="1917700"/>
            <a:ext cx="854357" cy="8191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10967" y="1917700"/>
            <a:ext cx="1105460" cy="395188"/>
          </a:xfrm>
        </p:spPr>
        <p:txBody>
          <a:bodyPr>
            <a:noAutofit/>
          </a:bodyPr>
          <a:lstStyle>
            <a:lvl1pPr marL="0" indent="-91440">
              <a:lnSpc>
                <a:spcPts val="1300"/>
              </a:lnSpc>
              <a:spcBef>
                <a:spcPts val="0"/>
              </a:spcBef>
              <a:buNone/>
              <a:defRPr sz="1400" b="1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ALISHAN</a:t>
            </a:r>
          </a:p>
          <a:p>
            <a:pPr lvl="0"/>
            <a:r>
              <a:rPr lang="en-US" dirty="0" smtClean="0"/>
              <a:t>SAYANI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2156" y="2312887"/>
            <a:ext cx="1105460" cy="653409"/>
          </a:xfrm>
        </p:spPr>
        <p:txBody>
          <a:bodyPr>
            <a:noAutofit/>
          </a:bodyPr>
          <a:lstStyle>
            <a:lvl1pPr marL="0" indent="-91440">
              <a:lnSpc>
                <a:spcPts val="1200"/>
              </a:lnSpc>
              <a:spcBef>
                <a:spcPts val="0"/>
              </a:spcBef>
              <a:buNone/>
              <a:defRPr sz="1100" b="1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SECURITY</a:t>
            </a:r>
          </a:p>
          <a:p>
            <a:pPr lvl="0"/>
            <a:r>
              <a:rPr lang="en-US" dirty="0" smtClean="0"/>
              <a:t>4210-2373145-5</a:t>
            </a:r>
          </a:p>
          <a:p>
            <a:pPr lvl="0"/>
            <a:r>
              <a:rPr lang="en-US" dirty="0" smtClean="0"/>
              <a:t>KARIMABAD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16943" y="89931"/>
            <a:ext cx="2073275" cy="190500"/>
          </a:xfrm>
        </p:spPr>
        <p:txBody>
          <a:bodyPr>
            <a:noAutofit/>
          </a:bodyPr>
          <a:lstStyle>
            <a:lvl1pPr marL="91440" indent="-91440">
              <a:lnSpc>
                <a:spcPts val="1700"/>
              </a:lnSpc>
              <a:spcBef>
                <a:spcPts val="0"/>
              </a:spcBef>
              <a:buNone/>
              <a:defRPr sz="1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BOONI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04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2" y="127423"/>
            <a:ext cx="842432" cy="54229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127424"/>
            <a:ext cx="1431468" cy="273145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2" y="669714"/>
            <a:ext cx="842432" cy="2189163"/>
          </a:xfrm>
        </p:spPr>
        <p:txBody>
          <a:bodyPr/>
          <a:lstStyle>
            <a:lvl1pPr marL="0" indent="0">
              <a:buNone/>
              <a:defRPr sz="500"/>
            </a:lvl1pPr>
            <a:lvl2pPr marL="164560" indent="0">
              <a:buNone/>
              <a:defRPr sz="400"/>
            </a:lvl2pPr>
            <a:lvl3pPr marL="329121" indent="0">
              <a:buNone/>
              <a:defRPr sz="400"/>
            </a:lvl3pPr>
            <a:lvl4pPr marL="493681" indent="0">
              <a:buNone/>
              <a:defRPr sz="300"/>
            </a:lvl4pPr>
            <a:lvl5pPr marL="658241" indent="0">
              <a:buNone/>
              <a:defRPr sz="300"/>
            </a:lvl5pPr>
            <a:lvl6pPr marL="822801" indent="0">
              <a:buNone/>
              <a:defRPr sz="300"/>
            </a:lvl6pPr>
            <a:lvl7pPr marL="987362" indent="0">
              <a:buNone/>
              <a:defRPr sz="300"/>
            </a:lvl7pPr>
            <a:lvl8pPr marL="1151922" indent="0">
              <a:buNone/>
              <a:defRPr sz="300"/>
            </a:lvl8pPr>
            <a:lvl9pPr marL="1316482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8D02-02F1-7E4D-8C6B-D54795B153D1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5" y="2240280"/>
            <a:ext cx="1536383" cy="26447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05" y="285963"/>
            <a:ext cx="1536383" cy="1920240"/>
          </a:xfrm>
        </p:spPr>
        <p:txBody>
          <a:bodyPr/>
          <a:lstStyle>
            <a:lvl1pPr marL="0" indent="0">
              <a:buNone/>
              <a:defRPr sz="1200"/>
            </a:lvl1pPr>
            <a:lvl2pPr marL="164560" indent="0">
              <a:buNone/>
              <a:defRPr sz="1000"/>
            </a:lvl2pPr>
            <a:lvl3pPr marL="329121" indent="0">
              <a:buNone/>
              <a:defRPr sz="900"/>
            </a:lvl3pPr>
            <a:lvl4pPr marL="493681" indent="0">
              <a:buNone/>
              <a:defRPr sz="700"/>
            </a:lvl4pPr>
            <a:lvl5pPr marL="658241" indent="0">
              <a:buNone/>
              <a:defRPr sz="700"/>
            </a:lvl5pPr>
            <a:lvl6pPr marL="822801" indent="0">
              <a:buNone/>
              <a:defRPr sz="700"/>
            </a:lvl6pPr>
            <a:lvl7pPr marL="987362" indent="0">
              <a:buNone/>
              <a:defRPr sz="700"/>
            </a:lvl7pPr>
            <a:lvl8pPr marL="1151922" indent="0">
              <a:buNone/>
              <a:defRPr sz="700"/>
            </a:lvl8pPr>
            <a:lvl9pPr marL="1316482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5" y="2504758"/>
            <a:ext cx="1536383" cy="375602"/>
          </a:xfrm>
        </p:spPr>
        <p:txBody>
          <a:bodyPr/>
          <a:lstStyle>
            <a:lvl1pPr marL="0" indent="0">
              <a:buNone/>
              <a:defRPr sz="500"/>
            </a:lvl1pPr>
            <a:lvl2pPr marL="164560" indent="0">
              <a:buNone/>
              <a:defRPr sz="400"/>
            </a:lvl2pPr>
            <a:lvl3pPr marL="329121" indent="0">
              <a:buNone/>
              <a:defRPr sz="400"/>
            </a:lvl3pPr>
            <a:lvl4pPr marL="493681" indent="0">
              <a:buNone/>
              <a:defRPr sz="300"/>
            </a:lvl4pPr>
            <a:lvl5pPr marL="658241" indent="0">
              <a:buNone/>
              <a:defRPr sz="300"/>
            </a:lvl5pPr>
            <a:lvl6pPr marL="822801" indent="0">
              <a:buNone/>
              <a:defRPr sz="300"/>
            </a:lvl6pPr>
            <a:lvl7pPr marL="987362" indent="0">
              <a:buNone/>
              <a:defRPr sz="300"/>
            </a:lvl7pPr>
            <a:lvl8pPr marL="1151922" indent="0">
              <a:buNone/>
              <a:defRPr sz="300"/>
            </a:lvl8pPr>
            <a:lvl9pPr marL="1316482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EB6C-8DC8-484C-8359-259208E7B38C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2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2" y="128165"/>
            <a:ext cx="2304574" cy="533400"/>
          </a:xfrm>
          <a:prstGeom prst="rect">
            <a:avLst/>
          </a:prstGeom>
        </p:spPr>
        <p:txBody>
          <a:bodyPr vert="horz" lIns="32912" tIns="16456" rIns="32912" bIns="16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2" y="746761"/>
            <a:ext cx="2304574" cy="2112116"/>
          </a:xfrm>
          <a:prstGeom prst="rect">
            <a:avLst/>
          </a:prstGeom>
        </p:spPr>
        <p:txBody>
          <a:bodyPr vert="horz" lIns="32912" tIns="16456" rIns="32912" bIns="16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2966297"/>
            <a:ext cx="597482" cy="170393"/>
          </a:xfrm>
          <a:prstGeom prst="rect">
            <a:avLst/>
          </a:prstGeom>
        </p:spPr>
        <p:txBody>
          <a:bodyPr vert="horz" lIns="32912" tIns="16456" rIns="32912" bIns="1645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11FF-4841-DF41-A9A2-6AF36A03DF42}" type="datetime1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86" y="2966297"/>
            <a:ext cx="810869" cy="170393"/>
          </a:xfrm>
          <a:prstGeom prst="rect">
            <a:avLst/>
          </a:prstGeom>
        </p:spPr>
        <p:txBody>
          <a:bodyPr vert="horz" lIns="32912" tIns="16456" rIns="32912" bIns="1645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2966297"/>
            <a:ext cx="597482" cy="170393"/>
          </a:xfrm>
          <a:prstGeom prst="rect">
            <a:avLst/>
          </a:prstGeom>
        </p:spPr>
        <p:txBody>
          <a:bodyPr vert="horz" lIns="32912" tIns="16456" rIns="32912" bIns="1645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96B6-908A-1B43-88E0-F4046924A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16456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20" indent="-123420" algn="l" defTabSz="16456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10" indent="-102850" algn="l" defTabSz="16456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01" indent="-82280" algn="l" defTabSz="16456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61" indent="-82280" algn="l" defTabSz="164560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0521" indent="-82280" algn="l" defTabSz="164560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082" indent="-82280" algn="l" defTabSz="16456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42" indent="-82280" algn="l" defTabSz="16456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02" indent="-82280" algn="l" defTabSz="16456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62" indent="-82280" algn="l" defTabSz="16456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0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1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81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41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01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62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22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482" algn="l" defTabSz="16456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nal Darbar Card-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" y="0"/>
            <a:ext cx="2560320" cy="3200400"/>
          </a:xfrm>
          <a:prstGeom prst="rect">
            <a:avLst/>
          </a:prstGeom>
        </p:spPr>
      </p:pic>
      <p:pic>
        <p:nvPicPr>
          <p:cNvPr id="12" name="Picture Placeholder 11" descr="123-page-001.jpg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45" b="204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ALISHAN</a:t>
            </a:r>
          </a:p>
          <a:p>
            <a:r>
              <a:rPr lang="en-US" dirty="0" smtClean="0"/>
              <a:t>SAYANI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42101-2068234-5</a:t>
            </a:r>
          </a:p>
          <a:p>
            <a:r>
              <a:rPr lang="en-US" dirty="0" smtClean="0"/>
              <a:t>KARIMABAD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0" descr="test 2.jp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4670" r="14670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nal Darbar Card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" y="0"/>
            <a:ext cx="2560320" cy="3200400"/>
          </a:xfrm>
          <a:prstGeom prst="rect">
            <a:avLst/>
          </a:prstGeom>
        </p:spPr>
      </p:pic>
      <p:pic>
        <p:nvPicPr>
          <p:cNvPr id="8" name="Picture Placeholder 7" descr="test 2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670" r="14670"/>
          <a:stretch>
            <a:fillRect/>
          </a:stretch>
        </p:blipFill>
        <p:spPr/>
      </p:pic>
      <p:pic>
        <p:nvPicPr>
          <p:cNvPr id="9" name="Picture Placeholder 8" descr="123-page-001.jpg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045" b="204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ALI SAYAYA</a:t>
            </a:r>
          </a:p>
          <a:p>
            <a:r>
              <a:rPr lang="en-US" dirty="0" smtClean="0"/>
              <a:t>SAYA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42101-2068234-5</a:t>
            </a:r>
          </a:p>
          <a:p>
            <a:r>
              <a:rPr lang="en-US" dirty="0" smtClean="0"/>
              <a:t>KARIMABAD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nal Darbar Card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560320" cy="3200400"/>
          </a:xfrm>
          <a:prstGeom prst="rect">
            <a:avLst/>
          </a:prstGeom>
        </p:spPr>
      </p:pic>
      <p:pic>
        <p:nvPicPr>
          <p:cNvPr id="8" name="Picture Placeholder 7" descr="test 2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670" r="14670"/>
          <a:stretch>
            <a:fillRect/>
          </a:stretch>
        </p:blipFill>
        <p:spPr/>
      </p:pic>
      <p:pic>
        <p:nvPicPr>
          <p:cNvPr id="9" name="Picture Placeholder 8" descr="123-page-001.jpg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045" b="204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ALI</a:t>
            </a:r>
          </a:p>
          <a:p>
            <a:r>
              <a:rPr lang="en-US" dirty="0" smtClean="0"/>
              <a:t>SAYANI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42101-2068234-5</a:t>
            </a:r>
          </a:p>
          <a:p>
            <a:r>
              <a:rPr lang="en-US" dirty="0" smtClean="0"/>
              <a:t>KARIMABAD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nal Darbar Card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560320" cy="3200400"/>
          </a:xfrm>
          <a:prstGeom prst="rect">
            <a:avLst/>
          </a:prstGeom>
        </p:spPr>
      </p:pic>
      <p:pic>
        <p:nvPicPr>
          <p:cNvPr id="8" name="Picture Placeholder 7" descr="test 2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670" r="14670"/>
          <a:stretch>
            <a:fillRect/>
          </a:stretch>
        </p:blipFill>
        <p:spPr/>
      </p:pic>
      <p:pic>
        <p:nvPicPr>
          <p:cNvPr id="9" name="Picture Placeholder 8" descr="123-page-001.jpg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2045" b="204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42101-2068234-5</a:t>
            </a:r>
          </a:p>
          <a:p>
            <a:r>
              <a:rPr lang="en-US" dirty="0" smtClean="0"/>
              <a:t>KARIMABAD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nal Darbar Card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560320" cy="3200400"/>
          </a:xfrm>
          <a:prstGeom prst="rect">
            <a:avLst/>
          </a:prstGeom>
        </p:spPr>
      </p:pic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nal Darbar Card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560320" cy="3200400"/>
          </a:xfrm>
          <a:prstGeom prst="rect">
            <a:avLst/>
          </a:prstGeom>
        </p:spPr>
      </p:pic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Final Darbar Card-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60638" cy="3200400"/>
          </a:xfrm>
          <a:prstGeom prst="rect">
            <a:avLst/>
          </a:prstGeom>
          <a:noFill/>
        </p:spPr>
      </p:pic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</Words>
  <Application>Microsoft Macintosh PowerPoint</Application>
  <PresentationFormat>Custom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Clutch Pencil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Alwani</dc:creator>
  <cp:lastModifiedBy>LaLa Gallery</cp:lastModifiedBy>
  <cp:revision>15</cp:revision>
  <cp:lastPrinted>2017-11-23T22:14:46Z</cp:lastPrinted>
  <dcterms:created xsi:type="dcterms:W3CDTF">2017-11-23T21:52:56Z</dcterms:created>
  <dcterms:modified xsi:type="dcterms:W3CDTF">2017-11-24T02:06:15Z</dcterms:modified>
</cp:coreProperties>
</file>