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27169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mVfWT31C1F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yrpDEI2Wpc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JGIoe7EfZ9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z8gdhGlg0z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uZUGKAod9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KFYjjtLfQp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OSl21ZkCsj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jsvoFVv947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5000625"/>
          <a:chOff x="476250" y="476250"/>
          <a:chExt cx="8096250" cy="500062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45243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477000"/>
          <a:chOff x="476250" y="476250"/>
          <a:chExt cx="8096250" cy="6477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0075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0" y="476250"/>
          <a:ext cx="8096250" cy="6543675"/>
          <a:chOff x="476250" y="476250"/>
          <a:chExt cx="8096250" cy="65436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7620000" cy="606742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2022-09-20T19:04:47Z</dcterms:created>
  <dcterms:modified xsi:type="dcterms:W3CDTF">2022-09-20T19:04:47Z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