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presProps" Target="presProps.xml"/>
  <Relationship Id="rId12" Type="http://schemas.openxmlformats.org/officeDocument/2006/relationships/viewProps" Target="viewProps.xml"/>
  <Relationship Id="rId1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5202955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YU6G2tcGi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ZVs8oy6wD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nbObUmkoDC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GWIZzxL8jx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Vdb8DvLhIP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aULyO0NNj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9cu67owj8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yGkL9dORWq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0" y="476250"/>
          <a:ext cx="8096250" cy="6477000"/>
          <a:chOff x="476250" y="476250"/>
          <a:chExt cx="8096250" cy="6477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7620000" cy="600075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0" y="476250"/>
          <a:ext cx="8096250" cy="6477000"/>
          <a:chOff x="476250" y="476250"/>
          <a:chExt cx="8096250" cy="6477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7620000" cy="600075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0" y="476250"/>
          <a:ext cx="8096250" cy="6477000"/>
          <a:chOff x="476250" y="476250"/>
          <a:chExt cx="8096250" cy="6477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7620000" cy="600075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0" y="476250"/>
          <a:ext cx="8096250" cy="5000625"/>
          <a:chOff x="476250" y="476250"/>
          <a:chExt cx="8096250" cy="5000625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7620000" cy="45243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0" y="476250"/>
          <a:ext cx="8096250" cy="6477000"/>
          <a:chOff x="476250" y="476250"/>
          <a:chExt cx="8096250" cy="6477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7620000" cy="600075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0" y="476250"/>
          <a:ext cx="8096250" cy="6477000"/>
          <a:chOff x="476250" y="476250"/>
          <a:chExt cx="8096250" cy="6477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7620000" cy="600075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0" y="476250"/>
          <a:ext cx="8096250" cy="6477000"/>
          <a:chOff x="476250" y="476250"/>
          <a:chExt cx="8096250" cy="6477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7620000" cy="600075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0" y="476250"/>
          <a:ext cx="8096250" cy="6543675"/>
          <a:chOff x="476250" y="476250"/>
          <a:chExt cx="8096250" cy="6543675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7620000" cy="606742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8">
  <a:themeElements>
    <a:clrScheme name="Theme3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2022-09-12T20:08:05Z</dcterms:created>
  <dcterms:modified xsi:type="dcterms:W3CDTF">2022-09-12T20:08:05Z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